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437853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Exo 2 Extra Light</vt:lpstr>
      <vt:lpstr>Exo 2 Medium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17</cp:revision>
  <dcterms:created xsi:type="dcterms:W3CDTF">2018-11-27T18:14:46Z</dcterms:created>
  <dcterms:modified xsi:type="dcterms:W3CDTF">2018-11-28T15:25:21Z</dcterms:modified>
</cp:coreProperties>
</file>