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0" r:id="rId15"/>
    <p:sldId id="271" r:id="rId16"/>
    <p:sldId id="274" r:id="rId17"/>
    <p:sldId id="276" r:id="rId18"/>
    <p:sldId id="277" r:id="rId19"/>
    <p:sldId id="278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931978" y="201612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" name="Picture 24" descr="Resultado de imagem para node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92" y="2185519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tângulo 14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m para MONITOR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52" y="1577931"/>
            <a:ext cx="5769106" cy="44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TABLET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5208" r="16628" b="5533"/>
          <a:stretch/>
        </p:blipFill>
        <p:spPr bwMode="auto">
          <a:xfrm>
            <a:off x="7534960" y="2912193"/>
            <a:ext cx="2467074" cy="3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IPHONE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4025899"/>
            <a:ext cx="1038599" cy="21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478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92</cp:revision>
  <dcterms:created xsi:type="dcterms:W3CDTF">2018-11-27T18:14:46Z</dcterms:created>
  <dcterms:modified xsi:type="dcterms:W3CDTF">2018-11-30T17:02:25Z</dcterms:modified>
</cp:coreProperties>
</file>