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6" r:id="rId6"/>
    <p:sldId id="265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76" y="4619654"/>
            <a:ext cx="2768600" cy="738293"/>
          </a:xfrm>
          <a:prstGeom prst="rect">
            <a:avLst/>
          </a:prstGeom>
          <a:effectLst/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" y="1797885"/>
            <a:ext cx="12094479" cy="32251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SOFTWARE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931978" y="201612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4" descr="Resultado de imagem para nodej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92" y="2185519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330200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814639" y="2596784"/>
            <a:ext cx="2363310" cy="1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907004" y="3382599"/>
            <a:ext cx="1921071" cy="18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MONEY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0" y="2421107"/>
            <a:ext cx="3127152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49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O sistema deverá fazer o CRUD de incubadoras;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O sistema deverá exibir dados de temperatura e umidade em forma de gráfico;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O ambiente web será totalmente responsivo;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16738"/>
              </p:ext>
            </p:extLst>
          </p:nvPr>
        </p:nvGraphicFramePr>
        <p:xfrm>
          <a:off x="7137676" y="1294689"/>
          <a:ext cx="4761948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425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O sistema ficará em produção em plataforma Cloud Azure com Windows Server;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</a:t>
                      </a:r>
                      <a:r>
                        <a:rPr lang="pt-BR" sz="1300" dirty="0" err="1">
                          <a:effectLst/>
                        </a:rPr>
                        <a:t>Arduino</a:t>
                      </a:r>
                      <a:r>
                        <a:rPr lang="pt-BR" sz="1300" dirty="0">
                          <a:effectLst/>
                        </a:rPr>
                        <a:t>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8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864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528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Yudi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back-end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</a:t>
            </a:r>
            <a:r>
              <a:rPr lang="pt-BR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desk</a:t>
            </a:r>
            <a:endParaRPr lang="pt-BR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399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71</cp:revision>
  <dcterms:created xsi:type="dcterms:W3CDTF">2018-11-27T18:14:46Z</dcterms:created>
  <dcterms:modified xsi:type="dcterms:W3CDTF">2018-11-29T19:58:54Z</dcterms:modified>
</cp:coreProperties>
</file>