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37853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746874" y="2312259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76620" y="2312259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9261512" y="2312259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431766" y="2312259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5" y="2444571"/>
            <a:ext cx="1601884" cy="160188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5" y="2444571"/>
            <a:ext cx="1601884" cy="160188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31" y="2444571"/>
            <a:ext cx="1601884" cy="1601884"/>
          </a:xfrm>
          <a:prstGeom prst="rect">
            <a:avLst/>
          </a:prstGeom>
        </p:spPr>
      </p:pic>
      <p:pic>
        <p:nvPicPr>
          <p:cNvPr id="2056" name="Picture 8" descr="https://3dsupply.de/en/composition/noob-cap-cap-cap-front~eJwdijkKgDAQRa8SppYwk_xsXkUsBC0CggHTiXc3Y_mWh1qn2QhySbGIE8uToToU7Uff6kkD-78ElwEW7_6lXbdKnbUughgSPEdYXrUPGQW6ag8Z6f0Ad2cYzg==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17" y="2350360"/>
            <a:ext cx="945583" cy="6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toca de cabeÃ§a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248">
            <a:off x="898712" y="2377341"/>
            <a:ext cx="1850510" cy="75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58" y="2438645"/>
            <a:ext cx="1607810" cy="16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30</cp:revision>
  <dcterms:created xsi:type="dcterms:W3CDTF">2018-11-27T18:14:46Z</dcterms:created>
  <dcterms:modified xsi:type="dcterms:W3CDTF">2018-11-28T17:10:28Z</dcterms:modified>
</cp:coreProperties>
</file>