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6" r:id="rId6"/>
    <p:sldId id="265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" y="1797885"/>
            <a:ext cx="12094479" cy="32251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SOFTWARE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931978" y="201612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2" name="Picture 24" descr="Resultado de imagem para nodej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92" y="2185519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330200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814639" y="2596784"/>
            <a:ext cx="2363310" cy="1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907004" y="3382599"/>
            <a:ext cx="1921071" cy="18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Resultado de imagem para MONEY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0" y="2421107"/>
            <a:ext cx="3127152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49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49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399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73</cp:revision>
  <dcterms:created xsi:type="dcterms:W3CDTF">2018-11-27T18:14:46Z</dcterms:created>
  <dcterms:modified xsi:type="dcterms:W3CDTF">2018-11-29T20:09:50Z</dcterms:modified>
</cp:coreProperties>
</file>