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6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MEDIDOR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330200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814639" y="2596784"/>
            <a:ext cx="2363310" cy="1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907004" y="3382599"/>
            <a:ext cx="1921071" cy="18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MONEY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0" y="2421107"/>
            <a:ext cx="3127152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6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Yudi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115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back-end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</a:t>
            </a:r>
            <a:r>
              <a:rPr lang="pt-BR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desk</a:t>
            </a:r>
            <a:endParaRPr lang="pt-BR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128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Exo 2 Extra Light</vt:lpstr>
      <vt:lpstr>Exo 2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56</cp:revision>
  <dcterms:created xsi:type="dcterms:W3CDTF">2018-11-27T18:14:46Z</dcterms:created>
  <dcterms:modified xsi:type="dcterms:W3CDTF">2018-11-29T18:20:45Z</dcterms:modified>
</cp:coreProperties>
</file>