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2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DA679-1EAF-4A60-A258-498A07A2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B989D5-22BE-433D-A8E5-A114B6A2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05F37-F8E0-487B-A4AB-2C34EC2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F6FFD-5390-45B9-B7EC-79B238DC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FA2E0-9805-464D-8E03-5DF8EEA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C8DD-F965-41D6-BD1C-ADEFB01E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46E14-B6D2-4D67-8DD7-729CAE800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B09A1-7E15-4239-BA6D-2EC6820B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3E9BD-1112-4C96-8487-ADC0D49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3A6D7-0D53-4048-9BA5-737773FA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4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714BF-6B8C-4E9C-A4B6-EFAEAC2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AF625B-42E7-46E4-9750-4CF054BC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C1525-DB10-481E-9A8A-E60D227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D6597-0A3F-4971-8FEA-CAF7E7D8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A5405-F428-42C2-9E66-E62D11F8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73781-A126-4797-987A-D76F2963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8DD32-5163-47CC-9EF3-1A6952DD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14E4D-6D1A-4839-91A2-064472D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F7087-9DF2-47BF-8271-51CA8A1D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2B000-3F3D-46CC-B647-FDB61895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AE3E2-806D-42B0-B4D2-C6421440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46873-665B-4052-851C-2FF73756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002081-6EF0-4189-8B4B-C8386975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9BD66-095D-44B4-B2F0-1226EC57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EEA5-D3F1-4D54-8933-F4B5C4E0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70E7-C3F7-4E04-B0E7-50FD153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D12A-D333-43E4-BF11-5641560A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111EC6-87EF-4C7A-AD5B-D3395F65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5B71B9-61F8-416B-B17B-BAF3A1D4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56086-08CE-4875-B256-9D44EA6E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45022-2C25-4D04-B87C-80BD3302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7C12-E0B6-4266-A7B3-CD3A916C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30CFA-32A8-4266-B4BB-8273F926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8A2EC-81FA-426A-AF0C-EB16C03A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35D0BE-C3AA-40A2-86EE-394FF09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F83449-BF62-42FB-A59B-0400C545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D6F2E-3E38-47AC-A6BD-81A089F2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830808-F99E-45BC-B839-9D7CAA64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1F926-726D-4C4F-9C83-87B61DD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41E5-5AD4-464B-9631-09E1E7F9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3E75A7-342F-466D-AFC1-1BD76FE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86271-522A-4AA7-A3AF-403EE7BB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0784F1-1D8F-4B9D-95D4-10A1513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DD97E4-9FF1-40E6-B322-7F03456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62FF6F-35A3-4D26-9BD5-8400CE51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6D6128-5152-4BBD-8C22-8D5653DD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696F-C413-441B-946A-F9F59A57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62078-62C6-416C-BDC7-BC4C4F30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1DAFB4-D686-4263-8EE1-FEF36FF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1B7D1-76E1-41E3-94AC-DF10469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155E98-F15F-4A82-B249-F6B3A752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64D21-DCBC-46E3-88E0-9B87CBDB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9A6B-7E2A-4E19-9B74-715CAAE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FABCC1-A2FE-416E-88CD-26F00596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2C2629-98E7-47EC-A772-EF312853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B94D87-B8CC-4F4D-B3A1-C5DAD929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97811-4E52-482E-B6E3-09848507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118E6-82B0-4BCE-99AD-28216A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E3A5F-7168-491F-AF6C-F8A0EBFB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7B4AC-48B5-4594-82CF-9710A62B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A1985-720D-402B-9849-AF5A218C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539B-F619-42FC-80F9-358D712496A4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041F6-E59F-4F75-87FC-C179060D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51420-4180-43AE-A303-0C64BBF0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B2E6-1D5F-4DF0-874E-6DFC0A2B1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D051CA-A69A-481D-BBF7-5626FA50D288}"/>
              </a:ext>
            </a:extLst>
          </p:cNvPr>
          <p:cNvSpPr txBox="1"/>
          <p:nvPr/>
        </p:nvSpPr>
        <p:spPr>
          <a:xfrm>
            <a:off x="119269" y="3283951"/>
            <a:ext cx="300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21 anos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Universitário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Cultiva amizades leais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Poucas amizades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   Quer registrar suas lembranças e compartilhar com seus melhores amigos e familiares próximos.</a:t>
            </a: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i="1" dirty="0">
                <a:solidFill>
                  <a:schemeClr val="bg2">
                    <a:lumMod val="25000"/>
                  </a:schemeClr>
                </a:solidFill>
              </a:rPr>
              <a:t>    “Queria postar, mas tenho família no Face.”</a:t>
            </a:r>
          </a:p>
        </p:txBody>
      </p:sp>
      <p:pic>
        <p:nvPicPr>
          <p:cNvPr id="1026" name="Picture 2" descr="Resultado de imagem para college man">
            <a:extLst>
              <a:ext uri="{FF2B5EF4-FFF2-40B4-BE49-F238E27FC236}">
                <a16:creationId xmlns:a16="http://schemas.microsoft.com/office/drawing/2014/main" id="{296F78A5-A7E7-4CB2-B2C7-D90B7E1F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6" y="388016"/>
            <a:ext cx="2180074" cy="2180074"/>
          </a:xfrm>
          <a:prstGeom prst="ellipse">
            <a:avLst/>
          </a:prstGeom>
          <a:ln w="63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92686F6-65D2-4EF9-BCB5-709DA47BB2F5}"/>
              </a:ext>
            </a:extLst>
          </p:cNvPr>
          <p:cNvSpPr/>
          <p:nvPr/>
        </p:nvSpPr>
        <p:spPr>
          <a:xfrm>
            <a:off x="1036530" y="2778831"/>
            <a:ext cx="1173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Henrique</a:t>
            </a:r>
          </a:p>
        </p:txBody>
      </p:sp>
      <p:pic>
        <p:nvPicPr>
          <p:cNvPr id="1028" name="Picture 4" descr="Resultado de imagem para vira-lata">
            <a:extLst>
              <a:ext uri="{FF2B5EF4-FFF2-40B4-BE49-F238E27FC236}">
                <a16:creationId xmlns:a16="http://schemas.microsoft.com/office/drawing/2014/main" id="{CC54FA92-4DD4-44DF-9178-AAD51AF2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17" y="4931103"/>
            <a:ext cx="1769167" cy="1769167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475531-FD13-44EB-A448-997003AB6C66}"/>
              </a:ext>
            </a:extLst>
          </p:cNvPr>
          <p:cNvSpPr/>
          <p:nvPr/>
        </p:nvSpPr>
        <p:spPr>
          <a:xfrm>
            <a:off x="5488808" y="5107800"/>
            <a:ext cx="2567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Bob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é seu cachorro resgatado da rua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Resultado de imagem para college girl">
            <a:extLst>
              <a:ext uri="{FF2B5EF4-FFF2-40B4-BE49-F238E27FC236}">
                <a16:creationId xmlns:a16="http://schemas.microsoft.com/office/drawing/2014/main" id="{92F84230-2C3C-4148-9629-72264EC4A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/>
          <a:stretch/>
        </p:blipFill>
        <p:spPr bwMode="auto">
          <a:xfrm>
            <a:off x="10164182" y="4931103"/>
            <a:ext cx="1841262" cy="1769168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7992148-618B-4E17-B41E-453491076ADF}"/>
              </a:ext>
            </a:extLst>
          </p:cNvPr>
          <p:cNvSpPr/>
          <p:nvPr/>
        </p:nvSpPr>
        <p:spPr>
          <a:xfrm>
            <a:off x="7052801" y="5754131"/>
            <a:ext cx="3111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Helena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é sua namorada, que tem o costume de tirar fotos diariamente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97FFD0-9551-4C9D-BF5D-C2CC7081EEE4}"/>
              </a:ext>
            </a:extLst>
          </p:cNvPr>
          <p:cNvSpPr txBox="1"/>
          <p:nvPr/>
        </p:nvSpPr>
        <p:spPr>
          <a:xfrm>
            <a:off x="3664223" y="400879"/>
            <a:ext cx="44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Não gosta da exposição exagerada das grandes redes sociais.</a:t>
            </a:r>
            <a:endParaRPr lang="pt-BR" i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44D2F96-9CBD-4BF1-A5F8-EEFF330D3B07}"/>
              </a:ext>
            </a:extLst>
          </p:cNvPr>
          <p:cNvCxnSpPr>
            <a:cxnSpLocks/>
          </p:cNvCxnSpPr>
          <p:nvPr/>
        </p:nvCxnSpPr>
        <p:spPr>
          <a:xfrm flipV="1">
            <a:off x="3220274" y="400879"/>
            <a:ext cx="0" cy="605624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1C547E-79BF-4065-92E6-F27C19528B38}"/>
              </a:ext>
            </a:extLst>
          </p:cNvPr>
          <p:cNvSpPr txBox="1"/>
          <p:nvPr/>
        </p:nvSpPr>
        <p:spPr>
          <a:xfrm>
            <a:off x="3654282" y="1303391"/>
            <a:ext cx="44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Seus melhores amigos são 4 colegas da faculdade, eles se encontram regularmente.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8F65BA-0FB7-46E1-90B6-EFDBCD0990FA}"/>
              </a:ext>
            </a:extLst>
          </p:cNvPr>
          <p:cNvSpPr txBox="1"/>
          <p:nvPr/>
        </p:nvSpPr>
        <p:spPr>
          <a:xfrm>
            <a:off x="3654282" y="2205903"/>
            <a:ext cx="449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Seus pais reclamam que eles não veem fotos dele com seus amigos no seu Facebook ou Instagram.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8E297-DC54-4AC5-BA37-328675F2AE34}"/>
              </a:ext>
            </a:extLst>
          </p:cNvPr>
          <p:cNvSpPr txBox="1"/>
          <p:nvPr/>
        </p:nvSpPr>
        <p:spPr>
          <a:xfrm>
            <a:off x="3654282" y="3383836"/>
            <a:ext cx="44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Possui um perfil secundário no Facebook apenas para o meio profissional.</a:t>
            </a:r>
          </a:p>
        </p:txBody>
      </p:sp>
    </p:spTree>
    <p:extLst>
      <p:ext uri="{BB962C8B-B14F-4D97-AF65-F5344CB8AC3E}">
        <p14:creationId xmlns:p14="http://schemas.microsoft.com/office/powerpoint/2010/main" val="19473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B2C05DE8-9418-4871-AA1B-BB037D1B82E8}"/>
              </a:ext>
            </a:extLst>
          </p:cNvPr>
          <p:cNvSpPr/>
          <p:nvPr/>
        </p:nvSpPr>
        <p:spPr>
          <a:xfrm>
            <a:off x="9009335" y="1989606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0BF07CE-6DB0-499C-BE3F-E7562195EF07}"/>
              </a:ext>
            </a:extLst>
          </p:cNvPr>
          <p:cNvSpPr/>
          <p:nvPr/>
        </p:nvSpPr>
        <p:spPr>
          <a:xfrm>
            <a:off x="9009335" y="336401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8A5E772-23FE-48DE-99DA-5FDB0BD26C86}"/>
              </a:ext>
            </a:extLst>
          </p:cNvPr>
          <p:cNvSpPr/>
          <p:nvPr/>
        </p:nvSpPr>
        <p:spPr>
          <a:xfrm>
            <a:off x="352746" y="198415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AE8AB6D-531E-4A79-9CDD-8054B14FC613}"/>
              </a:ext>
            </a:extLst>
          </p:cNvPr>
          <p:cNvSpPr/>
          <p:nvPr/>
        </p:nvSpPr>
        <p:spPr>
          <a:xfrm>
            <a:off x="333799" y="3346254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FAF6651-BA13-47A7-8BB0-95614D942F55}"/>
              </a:ext>
            </a:extLst>
          </p:cNvPr>
          <p:cNvSpPr/>
          <p:nvPr/>
        </p:nvSpPr>
        <p:spPr>
          <a:xfrm>
            <a:off x="7172180" y="20543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C335B6-F103-4D4D-A7E1-18468A3AA7F4}"/>
              </a:ext>
            </a:extLst>
          </p:cNvPr>
          <p:cNvSpPr/>
          <p:nvPr/>
        </p:nvSpPr>
        <p:spPr>
          <a:xfrm>
            <a:off x="2177429" y="140429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01F6917-BB71-4CB9-98FC-1AC80935B56E}"/>
              </a:ext>
            </a:extLst>
          </p:cNvPr>
          <p:cNvCxnSpPr>
            <a:cxnSpLocks/>
          </p:cNvCxnSpPr>
          <p:nvPr/>
        </p:nvCxnSpPr>
        <p:spPr>
          <a:xfrm flipH="1" flipV="1">
            <a:off x="443243" y="389659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2D6BDC-5336-48D7-825B-DBDCCFAC55B9}"/>
              </a:ext>
            </a:extLst>
          </p:cNvPr>
          <p:cNvSpPr/>
          <p:nvPr/>
        </p:nvSpPr>
        <p:spPr>
          <a:xfrm>
            <a:off x="5141095" y="2153458"/>
            <a:ext cx="1898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Pensa e sente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EBAA23-2021-4DAA-BFB8-7925E134B23A}"/>
              </a:ext>
            </a:extLst>
          </p:cNvPr>
          <p:cNvSpPr/>
          <p:nvPr/>
        </p:nvSpPr>
        <p:spPr>
          <a:xfrm>
            <a:off x="6867823" y="3198167"/>
            <a:ext cx="1162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Enxerga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A3E92D-096B-4F29-8EE3-D0F50324A9F2}"/>
              </a:ext>
            </a:extLst>
          </p:cNvPr>
          <p:cNvSpPr/>
          <p:nvPr/>
        </p:nvSpPr>
        <p:spPr>
          <a:xfrm>
            <a:off x="5429730" y="4242789"/>
            <a:ext cx="1332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Faz e fala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96C2D97-C514-4ED0-8143-FB3C48E11EE8}"/>
              </a:ext>
            </a:extLst>
          </p:cNvPr>
          <p:cNvSpPr/>
          <p:nvPr/>
        </p:nvSpPr>
        <p:spPr>
          <a:xfrm>
            <a:off x="4330571" y="3198167"/>
            <a:ext cx="99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Escuta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076E4-1AE1-41C6-BBE2-1BAF5F55306F}"/>
              </a:ext>
            </a:extLst>
          </p:cNvPr>
          <p:cNvSpPr txBox="1"/>
          <p:nvPr/>
        </p:nvSpPr>
        <p:spPr>
          <a:xfrm>
            <a:off x="2097147" y="417438"/>
            <a:ext cx="300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Não gosta da exposição das grandes redes sociais</a:t>
            </a:r>
            <a:endParaRPr lang="pt-BR" sz="1600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3D066-0757-4D3E-B786-0148459B2934}"/>
              </a:ext>
            </a:extLst>
          </p:cNvPr>
          <p:cNvSpPr txBox="1"/>
          <p:nvPr/>
        </p:nvSpPr>
        <p:spPr>
          <a:xfrm>
            <a:off x="7172180" y="167750"/>
            <a:ext cx="28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Se sente pressionado pela idealização incentivada pelas redes</a:t>
            </a:r>
            <a:endParaRPr lang="pt-BR" sz="1600" i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3669D3-B2A4-41F4-920C-FDDA8B51BA9D}"/>
              </a:ext>
            </a:extLst>
          </p:cNvPr>
          <p:cNvSpPr txBox="1"/>
          <p:nvPr/>
        </p:nvSpPr>
        <p:spPr>
          <a:xfrm>
            <a:off x="9009335" y="2250507"/>
            <a:ext cx="28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Redes sociais com modelos pessoais inalcançáveis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3275B1-0CF1-4CFC-A8DF-535ED5F7126D}"/>
              </a:ext>
            </a:extLst>
          </p:cNvPr>
          <p:cNvSpPr txBox="1"/>
          <p:nvPr/>
        </p:nvSpPr>
        <p:spPr>
          <a:xfrm>
            <a:off x="8941200" y="3469387"/>
            <a:ext cx="299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Fotos com os amigos se perdendo em meio a galeria do </a:t>
            </a:r>
            <a:r>
              <a:rPr lang="pt-BR" sz="1600" dirty="0" err="1"/>
              <a:t>whatsapp</a:t>
            </a:r>
            <a:endParaRPr lang="pt-BR" sz="1600" dirty="0"/>
          </a:p>
        </p:txBody>
      </p:sp>
      <p:sp>
        <p:nvSpPr>
          <p:cNvPr id="20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484205" y="2238678"/>
            <a:ext cx="259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Pessoas</a:t>
            </a:r>
            <a:r>
              <a:rPr lang="en-US" sz="1600" dirty="0"/>
              <a:t> </a:t>
            </a:r>
            <a:r>
              <a:rPr lang="en-US" sz="1600" dirty="0" err="1"/>
              <a:t>falando</a:t>
            </a:r>
            <a:r>
              <a:rPr lang="en-US" sz="1600" dirty="0"/>
              <a:t> para </a:t>
            </a:r>
            <a:r>
              <a:rPr lang="en-US" sz="1600" dirty="0" err="1"/>
              <a:t>enviar</a:t>
            </a:r>
            <a:r>
              <a:rPr lang="en-US" sz="1600" dirty="0"/>
              <a:t> as </a:t>
            </a:r>
            <a:r>
              <a:rPr lang="en-US" sz="1600" dirty="0" err="1"/>
              <a:t>fotos</a:t>
            </a:r>
            <a:endParaRPr lang="pt-BR" sz="1600" dirty="0"/>
          </a:p>
        </p:txBody>
      </p:sp>
      <p:sp>
        <p:nvSpPr>
          <p:cNvPr id="24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266739" y="3446350"/>
            <a:ext cx="2969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Pessoas</a:t>
            </a:r>
            <a:r>
              <a:rPr lang="en-US" sz="1600" dirty="0"/>
              <a:t> e </a:t>
            </a:r>
            <a:r>
              <a:rPr lang="en-US" sz="1600" dirty="0" err="1"/>
              <a:t>reportagens</a:t>
            </a:r>
            <a:r>
              <a:rPr lang="en-US" sz="1600" dirty="0"/>
              <a:t> </a:t>
            </a:r>
            <a:r>
              <a:rPr lang="en-US" sz="1600" dirty="0" err="1"/>
              <a:t>falando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a utopia </a:t>
            </a:r>
            <a:r>
              <a:rPr lang="en-US" sz="1600" dirty="0" err="1"/>
              <a:t>promovida</a:t>
            </a:r>
            <a:r>
              <a:rPr lang="en-US" sz="1600" dirty="0"/>
              <a:t> </a:t>
            </a:r>
            <a:r>
              <a:rPr lang="en-US" sz="1600" dirty="0" err="1"/>
              <a:t>pelas</a:t>
            </a:r>
            <a:r>
              <a:rPr lang="en-US" sz="1600" dirty="0"/>
              <a:t> </a:t>
            </a:r>
            <a:r>
              <a:rPr lang="en-US" sz="1600" dirty="0" err="1"/>
              <a:t>redes</a:t>
            </a:r>
            <a:r>
              <a:rPr lang="en-US" sz="1600" dirty="0"/>
              <a:t> </a:t>
            </a:r>
            <a:r>
              <a:rPr lang="en-US" sz="1600" dirty="0" err="1"/>
              <a:t>sociais</a:t>
            </a:r>
            <a:endParaRPr lang="pt-BR" sz="1600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BFE741-BF8A-431B-A80D-64F36E35B615}"/>
              </a:ext>
            </a:extLst>
          </p:cNvPr>
          <p:cNvCxnSpPr>
            <a:cxnSpLocks/>
          </p:cNvCxnSpPr>
          <p:nvPr/>
        </p:nvCxnSpPr>
        <p:spPr>
          <a:xfrm flipH="1" flipV="1">
            <a:off x="7311889" y="4072006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3C50AAD-1A2F-47D2-A019-5ACFEDE6D7CB}"/>
              </a:ext>
            </a:extLst>
          </p:cNvPr>
          <p:cNvCxnSpPr>
            <a:cxnSpLocks/>
          </p:cNvCxnSpPr>
          <p:nvPr/>
        </p:nvCxnSpPr>
        <p:spPr>
          <a:xfrm flipV="1">
            <a:off x="442146" y="4048430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457925F-1248-4141-87F2-1B1E1A17BBC1}"/>
              </a:ext>
            </a:extLst>
          </p:cNvPr>
          <p:cNvCxnSpPr>
            <a:cxnSpLocks/>
          </p:cNvCxnSpPr>
          <p:nvPr/>
        </p:nvCxnSpPr>
        <p:spPr>
          <a:xfrm flipV="1">
            <a:off x="7433164" y="388743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1928BF01-75C2-4B27-9F7A-72CFA95E6640}"/>
              </a:ext>
            </a:extLst>
          </p:cNvPr>
          <p:cNvSpPr/>
          <p:nvPr/>
        </p:nvSpPr>
        <p:spPr>
          <a:xfrm>
            <a:off x="4801201" y="89799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5FC69A-6C0E-4EBE-A344-6094A927DE31}"/>
              </a:ext>
            </a:extLst>
          </p:cNvPr>
          <p:cNvSpPr txBox="1"/>
          <p:nvPr/>
        </p:nvSpPr>
        <p:spPr>
          <a:xfrm>
            <a:off x="4797888" y="1175006"/>
            <a:ext cx="283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Quer recordar momentos com seus amigos e família</a:t>
            </a:r>
            <a:endParaRPr lang="pt-BR" sz="1600" i="1" dirty="0"/>
          </a:p>
        </p:txBody>
      </p:sp>
      <p:pic>
        <p:nvPicPr>
          <p:cNvPr id="41" name="Picture 2" descr="Imagem relacionada">
            <a:extLst>
              <a:ext uri="{FF2B5EF4-FFF2-40B4-BE49-F238E27FC236}">
                <a16:creationId xmlns:a16="http://schemas.microsoft.com/office/drawing/2014/main" id="{D43FB18B-A0B6-421C-9CCE-1AB6EBDBD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48" b="61207" l="38672" r="61426">
                        <a14:foregroundMark x1="43750" y1="57389" x2="45508" y2="48645"/>
                        <a14:foregroundMark x1="45508" y1="48645" x2="45117" y2="41010"/>
                        <a14:foregroundMark x1="45117" y1="41010" x2="44824" y2="48276"/>
                        <a14:foregroundMark x1="44824" y1="48276" x2="53711" y2="48399"/>
                        <a14:foregroundMark x1="53711" y1="48399" x2="57129" y2="41872"/>
                        <a14:foregroundMark x1="57129" y1="41872" x2="52051" y2="35222"/>
                        <a14:foregroundMark x1="52051" y1="35222" x2="49316" y2="44458"/>
                        <a14:foregroundMark x1="49316" y1="44458" x2="54980" y2="45813"/>
                        <a14:foregroundMark x1="54980" y1="45813" x2="59570" y2="41133"/>
                        <a14:foregroundMark x1="59570" y1="41133" x2="53027" y2="32266"/>
                        <a14:foregroundMark x1="53027" y1="32266" x2="42969" y2="44212"/>
                        <a14:foregroundMark x1="42969" y1="44212" x2="45703" y2="53695"/>
                        <a14:foregroundMark x1="45703" y1="53695" x2="57324" y2="55542"/>
                        <a14:foregroundMark x1="57324" y1="55542" x2="56348" y2="47783"/>
                        <a14:foregroundMark x1="56348" y1="47783" x2="50879" y2="50862"/>
                        <a14:foregroundMark x1="50879" y1="50862" x2="56543" y2="47291"/>
                        <a14:foregroundMark x1="56543" y1="47291" x2="56152" y2="46429"/>
                        <a14:foregroundMark x1="57715" y1="50369" x2="62305" y2="45567"/>
                        <a14:foregroundMark x1="62305" y1="45567" x2="52051" y2="55172"/>
                        <a14:foregroundMark x1="52051" y1="55172" x2="58008" y2="52217"/>
                        <a14:foregroundMark x1="58008" y1="52217" x2="49902" y2="51478"/>
                        <a14:foregroundMark x1="49902" y1="51478" x2="59668" y2="46305"/>
                        <a14:foregroundMark x1="59668" y1="46305" x2="45313" y2="53079"/>
                        <a14:foregroundMark x1="45313" y1="53079" x2="63574" y2="38054"/>
                        <a14:foregroundMark x1="59543" y1="37859" x2="40723" y2="36946"/>
                        <a14:foregroundMark x1="61629" y1="37960" x2="60061" y2="37884"/>
                        <a14:foregroundMark x1="63574" y1="38054" x2="61801" y2="37968"/>
                        <a14:foregroundMark x1="40723" y1="36946" x2="59375" y2="30172"/>
                        <a14:foregroundMark x1="59375" y1="30172" x2="45313" y2="34113"/>
                        <a14:foregroundMark x1="45313" y1="34113" x2="59488" y2="32564"/>
                        <a14:foregroundMark x1="59512" y1="32624" x2="47168" y2="35714"/>
                        <a14:foregroundMark x1="47168" y1="35714" x2="48828" y2="35714"/>
                        <a14:foregroundMark x1="46289" y1="28079" x2="45410" y2="46305"/>
                        <a14:foregroundMark x1="45410" y1="46305" x2="48535" y2="32759"/>
                        <a14:foregroundMark x1="48535" y1="32759" x2="41113" y2="50862"/>
                        <a14:foregroundMark x1="41113" y1="50862" x2="43262" y2="43103"/>
                        <a14:foregroundMark x1="43262" y1="43103" x2="39160" y2="51601"/>
                        <a14:foregroundMark x1="39160" y1="51601" x2="46191" y2="35591"/>
                        <a14:foregroundMark x1="46191" y1="35591" x2="41504" y2="47414"/>
                        <a14:foregroundMark x1="41504" y1="47414" x2="43652" y2="33867"/>
                        <a14:foregroundMark x1="43652" y1="33867" x2="41211" y2="47660"/>
                        <a14:foregroundMark x1="41211" y1="47660" x2="47559" y2="46305"/>
                        <a14:foregroundMark x1="47559" y1="46305" x2="43457" y2="59236"/>
                        <a14:foregroundMark x1="43457" y1="59236" x2="48145" y2="55419"/>
                        <a14:foregroundMark x1="48145" y1="55419" x2="45801" y2="63793"/>
                        <a14:foregroundMark x1="45801" y1="63793" x2="53320" y2="54433"/>
                        <a14:foregroundMark x1="53320" y1="54433" x2="52246" y2="63670"/>
                        <a14:foregroundMark x1="52246" y1="63670" x2="56055" y2="58621"/>
                        <a14:foregroundMark x1="56055" y1="58621" x2="51660" y2="65148"/>
                        <a14:foregroundMark x1="51660" y1="65148" x2="63867" y2="45443"/>
                        <a14:foregroundMark x1="63867" y1="45443" x2="58691" y2="49877"/>
                        <a14:foregroundMark x1="58691" y1="49877" x2="65820" y2="46059"/>
                        <a14:foregroundMark x1="65820" y1="46059" x2="59863" y2="47414"/>
                        <a14:foregroundMark x1="59863" y1="47414" x2="54980" y2="40640"/>
                        <a14:foregroundMark x1="54980" y1="40640" x2="48828" y2="44089"/>
                        <a14:foregroundMark x1="48828" y1="44089" x2="48633" y2="36700"/>
                        <a14:foregroundMark x1="48633" y1="36700" x2="55859" y2="38547"/>
                        <a14:foregroundMark x1="55859" y1="38547" x2="60197" y2="34397"/>
                        <a14:foregroundMark x1="59684" y1="33069" x2="53809" y2="32882"/>
                        <a14:foregroundMark x1="53809" y1="32882" x2="48145" y2="35961"/>
                        <a14:foregroundMark x1="48145" y1="35961" x2="54199" y2="38300"/>
                        <a14:foregroundMark x1="54199" y1="38300" x2="49316" y2="42734"/>
                        <a14:foregroundMark x1="49316" y1="42734" x2="51074" y2="41256"/>
                        <a14:foregroundMark x1="43262" y1="46059" x2="43555" y2="39039"/>
                        <a14:foregroundMark x1="43555" y1="39039" x2="39941" y2="45074"/>
                        <a14:foregroundMark x1="39941" y1="45074" x2="47461" y2="45074"/>
                        <a14:foregroundMark x1="47461" y1="45074" x2="44336" y2="51724"/>
                        <a14:foregroundMark x1="44336" y1="51724" x2="44336" y2="58990"/>
                        <a14:foregroundMark x1="44336" y1="58990" x2="50977" y2="60714"/>
                        <a14:foregroundMark x1="50977" y1="60714" x2="45313" y2="58744"/>
                        <a14:foregroundMark x1="45313" y1="58744" x2="52441" y2="47660"/>
                        <a14:foregroundMark x1="52441" y1="47660" x2="49512" y2="38793"/>
                        <a14:foregroundMark x1="49512" y1="38793" x2="43848" y2="37069"/>
                        <a14:foregroundMark x1="43848" y1="37069" x2="51660" y2="32389"/>
                        <a14:foregroundMark x1="51660" y1="32389" x2="43457" y2="31897"/>
                        <a14:foregroundMark x1="43457" y1="31897" x2="48438" y2="38300"/>
                        <a14:foregroundMark x1="48438" y1="38300" x2="56836" y2="34236"/>
                        <a14:foregroundMark x1="56836" y1="34236" x2="58594" y2="30049"/>
                        <a14:foregroundMark x1="43164" y1="38177" x2="41211" y2="45443"/>
                        <a14:foregroundMark x1="41211" y1="45443" x2="41895" y2="36330"/>
                        <a14:foregroundMark x1="41895" y1="36330" x2="41895" y2="46059"/>
                        <a14:foregroundMark x1="60352" y1="40764" x2="61230" y2="47660"/>
                        <a14:foregroundMark x1="42676" y1="49754" x2="44434" y2="55296"/>
                        <a14:foregroundMark x1="43848" y1="59113" x2="50000" y2="59483"/>
                        <a14:foregroundMark x1="50000" y1="59483" x2="55566" y2="59360"/>
                        <a14:foregroundMark x1="55566" y1="59360" x2="55664" y2="59360"/>
                        <a14:foregroundMark x1="44727" y1="58251" x2="44727" y2="61576"/>
                        <a14:foregroundMark x1="44043" y1="58251" x2="43750" y2="61576"/>
                        <a14:foregroundMark x1="58789" y1="53818" x2="55957" y2="58990"/>
                        <a14:foregroundMark x1="59506" y1="53515" x2="55859" y2="59729"/>
                        <a14:foregroundMark x1="55859" y1="59729" x2="55371" y2="60099"/>
                        <a14:foregroundMark x1="57422" y1="54187" x2="55957" y2="58990"/>
                        <a14:foregroundMark x1="58757" y1="56006" x2="54199" y2="59360"/>
                        <a14:foregroundMark x1="56152" y1="59483" x2="57910" y2="54187"/>
                        <a14:foregroundMark x1="58008" y1="59975" x2="56152" y2="51478"/>
                        <a14:foregroundMark x1="58267" y1="56610" x2="55957" y2="51108"/>
                        <a14:foregroundMark x1="59473" y1="59483" x2="58757" y2="57778"/>
                        <a14:foregroundMark x1="41699" y1="40148" x2="38672" y2="43596"/>
                        <a14:foregroundMark x1="48047" y1="32882" x2="53223" y2="29310"/>
                        <a14:foregroundMark x1="53223" y1="29310" x2="53516" y2="28818"/>
                        <a14:foregroundMark x1="48730" y1="33374" x2="47559" y2="28448"/>
                        <a14:foregroundMark x1="50000" y1="32759" x2="48730" y2="28695"/>
                        <a14:backgroundMark x1="40625" y1="33867" x2="41309" y2="34975"/>
                        <a14:backgroundMark x1="41602" y1="57512" x2="40234" y2="55911"/>
                        <a14:backgroundMark x1="62207" y1="55665" x2="59961" y2="57512"/>
                        <a14:backgroundMark x1="60840" y1="58128" x2="61426" y2="55296"/>
                        <a14:backgroundMark x1="61719" y1="55296" x2="59766" y2="58005"/>
                        <a14:backgroundMark x1="61035" y1="54310" x2="59668" y2="58251"/>
                        <a14:backgroundMark x1="60840" y1="31281" x2="62695" y2="36084"/>
                        <a14:backgroundMark x1="61426" y1="37192" x2="60840" y2="32512"/>
                        <a14:backgroundMark x1="59961" y1="36700" x2="63184" y2="33744"/>
                        <a14:backgroundMark x1="40527" y1="54926" x2="41895" y2="58128"/>
                        <a14:backgroundMark x1="42090" y1="57882" x2="40430" y2="54926"/>
                        <a14:backgroundMark x1="42773" y1="55542" x2="40430" y2="54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22" t="31005" r="39008" b="40000"/>
          <a:stretch/>
        </p:blipFill>
        <p:spPr bwMode="auto">
          <a:xfrm>
            <a:off x="5392311" y="2618062"/>
            <a:ext cx="1407377" cy="162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DD158FE-412F-4888-A979-F4E6769FDBE1}"/>
              </a:ext>
            </a:extLst>
          </p:cNvPr>
          <p:cNvGrpSpPr/>
          <p:nvPr/>
        </p:nvGrpSpPr>
        <p:grpSpPr>
          <a:xfrm>
            <a:off x="3714151" y="4710145"/>
            <a:ext cx="2152073" cy="698999"/>
            <a:chOff x="3444970" y="4769088"/>
            <a:chExt cx="2152073" cy="87903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D7F4992-168F-4204-994D-FF2647340395}"/>
                </a:ext>
              </a:extLst>
            </p:cNvPr>
            <p:cNvSpPr/>
            <p:nvPr/>
          </p:nvSpPr>
          <p:spPr>
            <a:xfrm>
              <a:off x="3444970" y="4769088"/>
              <a:ext cx="2088002" cy="879030"/>
            </a:xfrm>
            <a:prstGeom prst="rect">
              <a:avLst/>
            </a:prstGeom>
            <a:solidFill>
              <a:srgbClr val="F9EA8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80D425E-248D-41CC-B8A6-DD725BDCCF44}"/>
                </a:ext>
              </a:extLst>
            </p:cNvPr>
            <p:cNvSpPr txBox="1"/>
            <p:nvPr/>
          </p:nvSpPr>
          <p:spPr>
            <a:xfrm>
              <a:off x="3446880" y="4793996"/>
              <a:ext cx="2150163" cy="73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Tira fotos com os amigos e familiares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46733F2-588F-4204-BF63-8AF7DC0463DA}"/>
              </a:ext>
            </a:extLst>
          </p:cNvPr>
          <p:cNvGrpSpPr/>
          <p:nvPr/>
        </p:nvGrpSpPr>
        <p:grpSpPr>
          <a:xfrm>
            <a:off x="5956917" y="4700078"/>
            <a:ext cx="2617364" cy="762046"/>
            <a:chOff x="6343422" y="4960057"/>
            <a:chExt cx="2617364" cy="762046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10DE18C-7AAA-48ED-BF4C-BB2C22E89D2B}"/>
                </a:ext>
              </a:extLst>
            </p:cNvPr>
            <p:cNvSpPr/>
            <p:nvPr/>
          </p:nvSpPr>
          <p:spPr>
            <a:xfrm>
              <a:off x="6343422" y="4960057"/>
              <a:ext cx="2597778" cy="762046"/>
            </a:xfrm>
            <a:prstGeom prst="rect">
              <a:avLst/>
            </a:prstGeom>
            <a:solidFill>
              <a:srgbClr val="F9EA8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22367C5-F544-478C-B57F-02702DE1A152}"/>
                </a:ext>
              </a:extLst>
            </p:cNvPr>
            <p:cNvSpPr txBox="1"/>
            <p:nvPr/>
          </p:nvSpPr>
          <p:spPr>
            <a:xfrm>
              <a:off x="6363008" y="4992723"/>
              <a:ext cx="2597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Pede pra mandar as fotos no grupo do </a:t>
              </a:r>
              <a:r>
                <a:rPr lang="pt-BR" sz="1600" dirty="0" err="1"/>
                <a:t>whatsapp</a:t>
              </a:r>
              <a:endParaRPr lang="pt-BR" sz="1600" dirty="0"/>
            </a:p>
          </p:txBody>
        </p:sp>
      </p:grpSp>
      <p:sp>
        <p:nvSpPr>
          <p:cNvPr id="43" name="Retângulo 42">
            <a:extLst>
              <a:ext uri="{FF2B5EF4-FFF2-40B4-BE49-F238E27FC236}">
                <a16:creationId xmlns:a16="http://schemas.microsoft.com/office/drawing/2014/main" id="{4FE2CF37-60EA-4F8C-8750-3EDA315A20DE}"/>
              </a:ext>
            </a:extLst>
          </p:cNvPr>
          <p:cNvSpPr/>
          <p:nvPr/>
        </p:nvSpPr>
        <p:spPr>
          <a:xfrm>
            <a:off x="5141095" y="5704142"/>
            <a:ext cx="913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Dores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27BCA75-2D81-4812-ABEB-B8C1AFFCE2CE}"/>
              </a:ext>
            </a:extLst>
          </p:cNvPr>
          <p:cNvCxnSpPr>
            <a:cxnSpLocks/>
          </p:cNvCxnSpPr>
          <p:nvPr/>
        </p:nvCxnSpPr>
        <p:spPr>
          <a:xfrm flipV="1">
            <a:off x="6090457" y="5870713"/>
            <a:ext cx="0" cy="82252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F82571D-99F3-4C87-A904-1ABE40D8AD2D}"/>
              </a:ext>
            </a:extLst>
          </p:cNvPr>
          <p:cNvCxnSpPr>
            <a:cxnSpLocks/>
          </p:cNvCxnSpPr>
          <p:nvPr/>
        </p:nvCxnSpPr>
        <p:spPr>
          <a:xfrm flipH="1">
            <a:off x="2097147" y="5704142"/>
            <a:ext cx="7904348" cy="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BA4513F-39E2-498D-86C9-9311606650BC}"/>
              </a:ext>
            </a:extLst>
          </p:cNvPr>
          <p:cNvSpPr/>
          <p:nvPr/>
        </p:nvSpPr>
        <p:spPr>
          <a:xfrm>
            <a:off x="6091909" y="5704142"/>
            <a:ext cx="11320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Ganhos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2A70E19-C3DC-47AE-9E7E-F19AD5497334}"/>
              </a:ext>
            </a:extLst>
          </p:cNvPr>
          <p:cNvSpPr/>
          <p:nvPr/>
        </p:nvSpPr>
        <p:spPr>
          <a:xfrm>
            <a:off x="7348052" y="5861936"/>
            <a:ext cx="2860697" cy="890252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C72AEF5-49DE-41CB-9AF6-3F37DDD0C44F}"/>
              </a:ext>
            </a:extLst>
          </p:cNvPr>
          <p:cNvSpPr txBox="1"/>
          <p:nvPr/>
        </p:nvSpPr>
        <p:spPr>
          <a:xfrm>
            <a:off x="7348052" y="5820967"/>
            <a:ext cx="28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Melhor gerenciamento de suas lembranças com quem realmente importa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5B515E-6C32-4031-99C1-78ED89D45244}"/>
              </a:ext>
            </a:extLst>
          </p:cNvPr>
          <p:cNvGrpSpPr/>
          <p:nvPr/>
        </p:nvGrpSpPr>
        <p:grpSpPr>
          <a:xfrm>
            <a:off x="2018317" y="5827122"/>
            <a:ext cx="2860697" cy="912768"/>
            <a:chOff x="2258124" y="5814800"/>
            <a:chExt cx="2860697" cy="91276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203D5B9-DAF4-4C7D-964F-B33357D9658C}"/>
                </a:ext>
              </a:extLst>
            </p:cNvPr>
            <p:cNvSpPr/>
            <p:nvPr/>
          </p:nvSpPr>
          <p:spPr>
            <a:xfrm>
              <a:off x="2258124" y="5814800"/>
              <a:ext cx="2860697" cy="912768"/>
            </a:xfrm>
            <a:prstGeom prst="rect">
              <a:avLst/>
            </a:prstGeom>
            <a:solidFill>
              <a:srgbClr val="F9EA8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6A6076D-61FF-4FD7-B2E5-52530C504727}"/>
                </a:ext>
              </a:extLst>
            </p:cNvPr>
            <p:cNvSpPr txBox="1"/>
            <p:nvPr/>
          </p:nvSpPr>
          <p:spPr>
            <a:xfrm>
              <a:off x="2258124" y="5851349"/>
              <a:ext cx="2829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Se sente pressionado pela idealização incentivada pelas redes</a:t>
              </a:r>
              <a:endParaRPr lang="pt-BR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36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18</cp:revision>
  <dcterms:created xsi:type="dcterms:W3CDTF">2019-08-21T20:29:15Z</dcterms:created>
  <dcterms:modified xsi:type="dcterms:W3CDTF">2019-09-03T21:09:38Z</dcterms:modified>
</cp:coreProperties>
</file>