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CE61A-6B34-4142-8BB5-52574D314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ACFD4-8A83-4D69-8A93-C1C636F34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EB1D2-B228-4C19-9E60-B9247FC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308C3-0145-400D-A815-18A468B9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0E8F82-DC1B-47A4-A365-7DB1F41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3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83580-BF51-4656-9EFB-DEB6136E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F960E1-175F-4A12-B489-E63B4A13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9791D-E010-427A-A8A2-2351B1C4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8E32B-288D-4960-9D24-4B16D071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5DE71-F558-49DD-B51A-1426D599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16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5305C7-A4A5-412C-BA4C-F885719E3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6987ED-4CD0-4080-93B5-4425483C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CBFE40-5A30-4CE5-BB52-C1047704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F93F9-D5BD-48B2-9016-7A139D3D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F1804-4F0E-4637-91B9-69FEDD4B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7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BC75F-4499-427C-91B6-9BC52908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28146-B78F-44A7-8833-EFC15674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600CE-A26B-4231-B86E-DFB05FB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9921E-4EAE-4E1D-A8E4-3BC054DA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8648CC-A079-4DEC-9139-8A21CF0A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3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2B32A-D084-411F-BE8C-CDFB4DAB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4667C-1EB2-4D70-A789-F0D33645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15CF3-2C1B-441E-9C41-8E8441A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32D18A-1CF7-40B5-86DA-1A505CAA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5C295E-60F8-4A39-93FE-2209CD81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2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309C3-08C2-45E6-A170-CAD09C54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CEAB4-9F55-4A7D-8A0E-6DBBFA2D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D5C1D1-F023-49C3-9681-25CED560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F0C18E-7BEE-4ADF-BB40-82D40F52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63DFD-5BBB-46BB-8C60-2DE42E66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D2E45C-ED3D-468E-8613-98CD502F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A557E-6253-47B2-ACB7-F87D69DC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AFEF1-8514-4161-A92C-5CBD731C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0C46FD-65E8-44DA-A63D-51811E2B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AE9947-0068-486D-9FCC-4B52FBCA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0291BF-21F2-403F-9151-B7801F661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645B9E-A050-416C-8A64-154DBB96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D43266-F332-4A26-A9AF-6365E455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4671BE-B270-40D0-A976-EFA336C1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3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88F5-B433-4D98-A58B-B44B69F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8FAEED-F6B5-4DAE-ABD9-C0D795C9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CD2443-0BD3-4E00-B98D-EC39A703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3E15F8-6012-4D30-BC02-5BBA0399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47B529-6C75-4804-80C5-ACB40656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20780-300B-4B19-8505-12CCFF83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606242-C0D2-4E49-8F13-5048D66D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0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CECB3-DB55-4AA9-BAB3-844F3E9E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D9285-2CFB-477C-A2BE-1693D583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57AC52-00BE-4EFE-9FE1-13EC9AD9C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E77DD3-FE41-4AAB-A78E-2A07B65B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58003B-1C9F-4A98-8C5D-425FD9B0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03E5B-55EF-4A48-97FC-AEAD414A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1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FC840-CB67-44C9-BCE6-4EFD96CD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8A20C4-CF09-4322-9120-F8CFBBD0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8A7D2E-0001-444A-B8F0-AA102AEE7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D4930B-3E2C-44A6-AF88-787D8EF8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2165F4-7482-4E40-845C-751C44F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D2E7CF-F974-4C5D-B3CD-DF917A1F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89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C4E09C-A9D4-4211-9606-7FD2FBD1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28012A-8230-4AC3-898A-FCDA13217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14416B-561B-4650-9E21-349DB3FD2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9176-5415-4136-BE33-AFE1364B061E}" type="datetimeFigureOut">
              <a:rPr lang="pt-BR" smtClean="0"/>
              <a:t>26/08/2019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0B5F7-7F60-4481-8C20-36ED023DA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0B3905-D0FC-4ED7-B2C8-F19129CB4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95C1-DF98-402D-9B1A-A6950A7EBA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567F1EB-E71E-49D4-B098-1B15EBBABD5E}"/>
              </a:ext>
            </a:extLst>
          </p:cNvPr>
          <p:cNvSpPr/>
          <p:nvPr/>
        </p:nvSpPr>
        <p:spPr>
          <a:xfrm>
            <a:off x="2592622" y="914178"/>
            <a:ext cx="9227017" cy="5605892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FE2F840-EA1F-4220-9245-5B280E284096}"/>
              </a:ext>
            </a:extLst>
          </p:cNvPr>
          <p:cNvSpPr/>
          <p:nvPr/>
        </p:nvSpPr>
        <p:spPr>
          <a:xfrm>
            <a:off x="-1412" y="-6586"/>
            <a:ext cx="12192000" cy="548521"/>
          </a:xfrm>
          <a:prstGeom prst="rect">
            <a:avLst/>
          </a:prstGeom>
          <a:solidFill>
            <a:schemeClr val="dk1">
              <a:alpha val="4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B7CA12-EC18-4B52-9B8E-938F06C81849}"/>
              </a:ext>
            </a:extLst>
          </p:cNvPr>
          <p:cNvSpPr/>
          <p:nvPr/>
        </p:nvSpPr>
        <p:spPr>
          <a:xfrm>
            <a:off x="3118094" y="4559253"/>
            <a:ext cx="2595001" cy="125651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1314C410-EF67-4180-B6D6-5A54E9BD8472}"/>
              </a:ext>
            </a:extLst>
          </p:cNvPr>
          <p:cNvSpPr txBox="1">
            <a:spLocks/>
          </p:cNvSpPr>
          <p:nvPr/>
        </p:nvSpPr>
        <p:spPr>
          <a:xfrm>
            <a:off x="0" y="-91665"/>
            <a:ext cx="12079351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sp>
        <p:nvSpPr>
          <p:cNvPr id="20" name="Espaço Reservado para Texto 1">
            <a:extLst>
              <a:ext uri="{FF2B5EF4-FFF2-40B4-BE49-F238E27FC236}">
                <a16:creationId xmlns:a16="http://schemas.microsoft.com/office/drawing/2014/main" id="{71196497-6E3F-4853-BA6F-27C1C05C12F5}"/>
              </a:ext>
            </a:extLst>
          </p:cNvPr>
          <p:cNvSpPr txBox="1">
            <a:spLocks/>
          </p:cNvSpPr>
          <p:nvPr/>
        </p:nvSpPr>
        <p:spPr>
          <a:xfrm>
            <a:off x="3399170" y="4502957"/>
            <a:ext cx="2115366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>
                <a:solidFill>
                  <a:schemeClr val="bg1"/>
                </a:solidFill>
              </a:rPr>
              <a:t>AMAZON RDS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CFD24BA-EDAE-4AB0-9BDD-02A69A26FA9D}"/>
              </a:ext>
            </a:extLst>
          </p:cNvPr>
          <p:cNvGrpSpPr/>
          <p:nvPr/>
        </p:nvGrpSpPr>
        <p:grpSpPr>
          <a:xfrm>
            <a:off x="3482495" y="5028953"/>
            <a:ext cx="2077551" cy="694667"/>
            <a:chOff x="1010985" y="1830304"/>
            <a:chExt cx="2077551" cy="694667"/>
          </a:xfrm>
        </p:grpSpPr>
        <p:pic>
          <p:nvPicPr>
            <p:cNvPr id="23" name="Picture 10" descr="Resultado de imagem para sql server  icon">
              <a:extLst>
                <a:ext uri="{FF2B5EF4-FFF2-40B4-BE49-F238E27FC236}">
                  <a16:creationId xmlns:a16="http://schemas.microsoft.com/office/drawing/2014/main" id="{8582D2E0-5A8C-409F-B85F-ED4388017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85" y="1892220"/>
              <a:ext cx="632751" cy="63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Espaço Reservado para Texto 1">
              <a:extLst>
                <a:ext uri="{FF2B5EF4-FFF2-40B4-BE49-F238E27FC236}">
                  <a16:creationId xmlns:a16="http://schemas.microsoft.com/office/drawing/2014/main" id="{9D0C3FAF-B470-44F9-9802-A71895F09891}"/>
                </a:ext>
              </a:extLst>
            </p:cNvPr>
            <p:cNvSpPr txBox="1">
              <a:spLocks/>
            </p:cNvSpPr>
            <p:nvPr/>
          </p:nvSpPr>
          <p:spPr>
            <a:xfrm>
              <a:off x="1180821" y="1830304"/>
              <a:ext cx="1703775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</a:rPr>
                <a:t>Microsoft</a:t>
              </a:r>
            </a:p>
          </p:txBody>
        </p:sp>
        <p:sp>
          <p:nvSpPr>
            <p:cNvPr id="25" name="Espaço Reservado para Texto 1">
              <a:extLst>
                <a:ext uri="{FF2B5EF4-FFF2-40B4-BE49-F238E27FC236}">
                  <a16:creationId xmlns:a16="http://schemas.microsoft.com/office/drawing/2014/main" id="{BCCE6B73-7C01-43C4-8FCF-95A411A26136}"/>
                </a:ext>
              </a:extLst>
            </p:cNvPr>
            <p:cNvSpPr txBox="1">
              <a:spLocks/>
            </p:cNvSpPr>
            <p:nvPr/>
          </p:nvSpPr>
          <p:spPr>
            <a:xfrm>
              <a:off x="1384761" y="1959580"/>
              <a:ext cx="1703775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2000" dirty="0">
                  <a:solidFill>
                    <a:schemeClr val="bg1">
                      <a:lumMod val="95000"/>
                    </a:schemeClr>
                  </a:solidFill>
                </a:rPr>
                <a:t>SQL Server</a:t>
              </a:r>
            </a:p>
          </p:txBody>
        </p:sp>
      </p:grpSp>
      <p:sp>
        <p:nvSpPr>
          <p:cNvPr id="52" name="Espaço Reservado para Texto 1">
            <a:extLst>
              <a:ext uri="{FF2B5EF4-FFF2-40B4-BE49-F238E27FC236}">
                <a16:creationId xmlns:a16="http://schemas.microsoft.com/office/drawing/2014/main" id="{09E776BE-7EE1-41DF-96E8-F326494AD273}"/>
              </a:ext>
            </a:extLst>
          </p:cNvPr>
          <p:cNvSpPr txBox="1">
            <a:spLocks/>
          </p:cNvSpPr>
          <p:nvPr/>
        </p:nvSpPr>
        <p:spPr>
          <a:xfrm flipH="1">
            <a:off x="9607809" y="1877756"/>
            <a:ext cx="1253413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KOTLIN</a:t>
            </a:r>
          </a:p>
          <a:p>
            <a:pPr marL="0" indent="0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EXPOSED LIB</a:t>
            </a:r>
          </a:p>
        </p:txBody>
      </p:sp>
      <p:sp>
        <p:nvSpPr>
          <p:cNvPr id="53" name="Espaço Reservado para Texto 1">
            <a:extLst>
              <a:ext uri="{FF2B5EF4-FFF2-40B4-BE49-F238E27FC236}">
                <a16:creationId xmlns:a16="http://schemas.microsoft.com/office/drawing/2014/main" id="{94B0767B-94C3-4809-BA6B-EECC65AECC1B}"/>
              </a:ext>
            </a:extLst>
          </p:cNvPr>
          <p:cNvSpPr txBox="1">
            <a:spLocks/>
          </p:cNvSpPr>
          <p:nvPr/>
        </p:nvSpPr>
        <p:spPr>
          <a:xfrm flipH="1">
            <a:off x="9406353" y="3084436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HTTP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FF77FCA7-557B-4124-9E05-C55D2F252EC4}"/>
              </a:ext>
            </a:extLst>
          </p:cNvPr>
          <p:cNvCxnSpPr>
            <a:cxnSpLocks/>
          </p:cNvCxnSpPr>
          <p:nvPr/>
        </p:nvCxnSpPr>
        <p:spPr>
          <a:xfrm>
            <a:off x="3516590" y="4963668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75386CF-9E05-40F9-AD9F-29D3BF12E3DE}"/>
              </a:ext>
            </a:extLst>
          </p:cNvPr>
          <p:cNvCxnSpPr>
            <a:cxnSpLocks/>
          </p:cNvCxnSpPr>
          <p:nvPr/>
        </p:nvCxnSpPr>
        <p:spPr>
          <a:xfrm>
            <a:off x="3399170" y="2166744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">
            <a:extLst>
              <a:ext uri="{FF2B5EF4-FFF2-40B4-BE49-F238E27FC236}">
                <a16:creationId xmlns:a16="http://schemas.microsoft.com/office/drawing/2014/main" id="{CBB03340-E200-445E-8458-E17C8DE81853}"/>
              </a:ext>
            </a:extLst>
          </p:cNvPr>
          <p:cNvSpPr txBox="1">
            <a:spLocks/>
          </p:cNvSpPr>
          <p:nvPr/>
        </p:nvSpPr>
        <p:spPr>
          <a:xfrm>
            <a:off x="3033648" y="1702434"/>
            <a:ext cx="2595002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>
                <a:solidFill>
                  <a:schemeClr val="bg1"/>
                </a:solidFill>
              </a:rPr>
              <a:t>CLOUDFRONT / S3</a:t>
            </a:r>
          </a:p>
        </p:txBody>
      </p:sp>
      <p:sp>
        <p:nvSpPr>
          <p:cNvPr id="57" name="Espaço Reservado para Texto 1">
            <a:extLst>
              <a:ext uri="{FF2B5EF4-FFF2-40B4-BE49-F238E27FC236}">
                <a16:creationId xmlns:a16="http://schemas.microsoft.com/office/drawing/2014/main" id="{FBF2FAE4-AD96-47EB-A6F3-B725EB9C016C}"/>
              </a:ext>
            </a:extLst>
          </p:cNvPr>
          <p:cNvSpPr txBox="1">
            <a:spLocks/>
          </p:cNvSpPr>
          <p:nvPr/>
        </p:nvSpPr>
        <p:spPr>
          <a:xfrm>
            <a:off x="10157073" y="947028"/>
            <a:ext cx="1591964" cy="3892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00" b="1" dirty="0">
                <a:solidFill>
                  <a:srgbClr val="FFFFFF"/>
                </a:solidFill>
              </a:rPr>
              <a:t>CLOUD PLATFORM</a:t>
            </a:r>
          </a:p>
        </p:txBody>
      </p:sp>
      <p:grpSp>
        <p:nvGrpSpPr>
          <p:cNvPr id="67" name="Group 3">
            <a:extLst>
              <a:ext uri="{FF2B5EF4-FFF2-40B4-BE49-F238E27FC236}">
                <a16:creationId xmlns:a16="http://schemas.microsoft.com/office/drawing/2014/main" id="{8E25EAB7-A82C-439D-B2C2-641FD14612F7}"/>
              </a:ext>
            </a:extLst>
          </p:cNvPr>
          <p:cNvGrpSpPr/>
          <p:nvPr/>
        </p:nvGrpSpPr>
        <p:grpSpPr>
          <a:xfrm>
            <a:off x="6500819" y="1678476"/>
            <a:ext cx="2628675" cy="1726698"/>
            <a:chOff x="4612536" y="1927590"/>
            <a:chExt cx="2628675" cy="1726698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BC0CF808-FE44-49AA-8962-9B8BAF7507A4}"/>
                </a:ext>
              </a:extLst>
            </p:cNvPr>
            <p:cNvSpPr/>
            <p:nvPr/>
          </p:nvSpPr>
          <p:spPr>
            <a:xfrm>
              <a:off x="4629374" y="1983886"/>
              <a:ext cx="2595001" cy="1670402"/>
            </a:xfrm>
            <a:prstGeom prst="rect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39CB0ED8-FED4-444C-9CC6-8277A512AB98}"/>
                </a:ext>
              </a:extLst>
            </p:cNvPr>
            <p:cNvGrpSpPr/>
            <p:nvPr/>
          </p:nvGrpSpPr>
          <p:grpSpPr>
            <a:xfrm>
              <a:off x="5121776" y="2398303"/>
              <a:ext cx="1584793" cy="783080"/>
              <a:chOff x="1223363" y="4830938"/>
              <a:chExt cx="1171532" cy="578879"/>
            </a:xfrm>
          </p:grpSpPr>
          <p:pic>
            <p:nvPicPr>
              <p:cNvPr id="73" name="Picture 26" descr="Resultado de imagem para KOTLIN">
                <a:extLst>
                  <a:ext uri="{FF2B5EF4-FFF2-40B4-BE49-F238E27FC236}">
                    <a16:creationId xmlns:a16="http://schemas.microsoft.com/office/drawing/2014/main" id="{08AC33F0-564E-477F-A616-9C1577815B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1674"/>
              <a:stretch/>
            </p:blipFill>
            <p:spPr bwMode="auto">
              <a:xfrm>
                <a:off x="1223363" y="4839132"/>
                <a:ext cx="437446" cy="570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6" descr="Resultado de imagem para KOTLIN">
                <a:extLst>
                  <a:ext uri="{FF2B5EF4-FFF2-40B4-BE49-F238E27FC236}">
                    <a16:creationId xmlns:a16="http://schemas.microsoft.com/office/drawing/2014/main" id="{77285E4E-3531-46C4-930B-27F0A235FA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03" r="444"/>
              <a:stretch/>
            </p:blipFill>
            <p:spPr bwMode="auto">
              <a:xfrm>
                <a:off x="1709458" y="4830938"/>
                <a:ext cx="685437" cy="570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0" name="Espaço Reservado para Texto 1">
              <a:extLst>
                <a:ext uri="{FF2B5EF4-FFF2-40B4-BE49-F238E27FC236}">
                  <a16:creationId xmlns:a16="http://schemas.microsoft.com/office/drawing/2014/main" id="{041A63C1-67D1-43E7-A446-0E2D75641956}"/>
                </a:ext>
              </a:extLst>
            </p:cNvPr>
            <p:cNvSpPr txBox="1">
              <a:spLocks/>
            </p:cNvSpPr>
            <p:nvPr/>
          </p:nvSpPr>
          <p:spPr>
            <a:xfrm>
              <a:off x="4629375" y="1927590"/>
              <a:ext cx="2595000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800" b="1" dirty="0" err="1">
                  <a:solidFill>
                    <a:schemeClr val="bg1"/>
                  </a:solidFill>
                </a:rPr>
                <a:t>backend-api</a:t>
              </a:r>
              <a:endParaRPr lang="pt-BR" sz="1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2A01221D-1F57-407F-9A9B-2AE50CD22C0E}"/>
                </a:ext>
              </a:extLst>
            </p:cNvPr>
            <p:cNvCxnSpPr>
              <a:cxnSpLocks/>
            </p:cNvCxnSpPr>
            <p:nvPr/>
          </p:nvCxnSpPr>
          <p:spPr>
            <a:xfrm>
              <a:off x="5015170" y="2388301"/>
              <a:ext cx="188052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spaço Reservado para Texto 1">
              <a:extLst>
                <a:ext uri="{FF2B5EF4-FFF2-40B4-BE49-F238E27FC236}">
                  <a16:creationId xmlns:a16="http://schemas.microsoft.com/office/drawing/2014/main" id="{3EF0D6AE-7650-4E65-A345-751C3E5AF63A}"/>
                </a:ext>
              </a:extLst>
            </p:cNvPr>
            <p:cNvSpPr txBox="1">
              <a:spLocks/>
            </p:cNvSpPr>
            <p:nvPr/>
          </p:nvSpPr>
          <p:spPr>
            <a:xfrm>
              <a:off x="4612536" y="3246404"/>
              <a:ext cx="2628675" cy="21046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100"/>
                </a:lnSpc>
                <a:buNone/>
              </a:pPr>
              <a:r>
                <a:rPr lang="pt-BR" sz="1800" dirty="0">
                  <a:solidFill>
                    <a:srgbClr val="FFFFFF"/>
                  </a:solidFill>
                </a:rPr>
                <a:t>JAVALIN, KOIN</a:t>
              </a:r>
            </a:p>
          </p:txBody>
        </p:sp>
      </p:grpSp>
      <p:cxnSp>
        <p:nvCxnSpPr>
          <p:cNvPr id="75" name="Conector: Angulado 9">
            <a:extLst>
              <a:ext uri="{FF2B5EF4-FFF2-40B4-BE49-F238E27FC236}">
                <a16:creationId xmlns:a16="http://schemas.microsoft.com/office/drawing/2014/main" id="{4F4BCDA0-8B8C-4856-B527-595CF23F53F5}"/>
              </a:ext>
            </a:extLst>
          </p:cNvPr>
          <p:cNvCxnSpPr>
            <a:cxnSpLocks/>
          </p:cNvCxnSpPr>
          <p:nvPr/>
        </p:nvCxnSpPr>
        <p:spPr>
          <a:xfrm flipH="1" flipV="1">
            <a:off x="9129493" y="2764870"/>
            <a:ext cx="1863612" cy="595229"/>
          </a:xfrm>
          <a:prstGeom prst="bentConnector3">
            <a:avLst>
              <a:gd name="adj1" fmla="val 77259"/>
            </a:avLst>
          </a:prstGeom>
          <a:ln w="5715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9">
            <a:extLst>
              <a:ext uri="{FF2B5EF4-FFF2-40B4-BE49-F238E27FC236}">
                <a16:creationId xmlns:a16="http://schemas.microsoft.com/office/drawing/2014/main" id="{420C1B53-C988-44F2-8FD7-5E09259407E3}"/>
              </a:ext>
            </a:extLst>
          </p:cNvPr>
          <p:cNvCxnSpPr>
            <a:cxnSpLocks/>
          </p:cNvCxnSpPr>
          <p:nvPr/>
        </p:nvCxnSpPr>
        <p:spPr>
          <a:xfrm flipH="1">
            <a:off x="9129494" y="1766763"/>
            <a:ext cx="1881768" cy="634263"/>
          </a:xfrm>
          <a:prstGeom prst="bentConnector3">
            <a:avLst>
              <a:gd name="adj1" fmla="val 76996"/>
            </a:avLst>
          </a:prstGeom>
          <a:ln w="5715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F58A5EEF-F403-40B7-B45D-AADFCA87FB6A}"/>
              </a:ext>
            </a:extLst>
          </p:cNvPr>
          <p:cNvCxnSpPr>
            <a:cxnSpLocks/>
          </p:cNvCxnSpPr>
          <p:nvPr/>
        </p:nvCxnSpPr>
        <p:spPr>
          <a:xfrm>
            <a:off x="11090061" y="4714057"/>
            <a:ext cx="0" cy="814658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spaço Reservado para Texto 1">
            <a:extLst>
              <a:ext uri="{FF2B5EF4-FFF2-40B4-BE49-F238E27FC236}">
                <a16:creationId xmlns:a16="http://schemas.microsoft.com/office/drawing/2014/main" id="{7C38D0BB-AFD0-47A8-AEBB-ACAAE27B3103}"/>
              </a:ext>
            </a:extLst>
          </p:cNvPr>
          <p:cNvSpPr txBox="1">
            <a:spLocks/>
          </p:cNvSpPr>
          <p:nvPr/>
        </p:nvSpPr>
        <p:spPr>
          <a:xfrm>
            <a:off x="10226643" y="5054011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HTTP</a:t>
            </a:r>
          </a:p>
        </p:txBody>
      </p:sp>
      <p:grpSp>
        <p:nvGrpSpPr>
          <p:cNvPr id="83" name="Group 100">
            <a:extLst>
              <a:ext uri="{FF2B5EF4-FFF2-40B4-BE49-F238E27FC236}">
                <a16:creationId xmlns:a16="http://schemas.microsoft.com/office/drawing/2014/main" id="{674CB671-9F25-44D6-9A24-8163121C4621}"/>
              </a:ext>
            </a:extLst>
          </p:cNvPr>
          <p:cNvGrpSpPr/>
          <p:nvPr/>
        </p:nvGrpSpPr>
        <p:grpSpPr>
          <a:xfrm>
            <a:off x="6500819" y="4217694"/>
            <a:ext cx="2628675" cy="1726698"/>
            <a:chOff x="4612536" y="1927590"/>
            <a:chExt cx="2628675" cy="1726698"/>
          </a:xfrm>
        </p:grpSpPr>
        <p:sp>
          <p:nvSpPr>
            <p:cNvPr id="84" name="Retângulo 70">
              <a:extLst>
                <a:ext uri="{FF2B5EF4-FFF2-40B4-BE49-F238E27FC236}">
                  <a16:creationId xmlns:a16="http://schemas.microsoft.com/office/drawing/2014/main" id="{E94BA533-8203-4134-84AB-8DA5D832ED76}"/>
                </a:ext>
              </a:extLst>
            </p:cNvPr>
            <p:cNvSpPr/>
            <p:nvPr/>
          </p:nvSpPr>
          <p:spPr>
            <a:xfrm>
              <a:off x="4629374" y="1983886"/>
              <a:ext cx="2595001" cy="1670402"/>
            </a:xfrm>
            <a:prstGeom prst="rect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5" name="Agrupar 7">
              <a:extLst>
                <a:ext uri="{FF2B5EF4-FFF2-40B4-BE49-F238E27FC236}">
                  <a16:creationId xmlns:a16="http://schemas.microsoft.com/office/drawing/2014/main" id="{7BED29CF-0BDC-402D-8808-FD3158072EFD}"/>
                </a:ext>
              </a:extLst>
            </p:cNvPr>
            <p:cNvGrpSpPr/>
            <p:nvPr/>
          </p:nvGrpSpPr>
          <p:grpSpPr>
            <a:xfrm>
              <a:off x="5121776" y="2398303"/>
              <a:ext cx="1584793" cy="783080"/>
              <a:chOff x="1223363" y="4830938"/>
              <a:chExt cx="1171532" cy="578879"/>
            </a:xfrm>
          </p:grpSpPr>
          <p:pic>
            <p:nvPicPr>
              <p:cNvPr id="89" name="Picture 26" descr="Resultado de imagem para KOTLIN">
                <a:extLst>
                  <a:ext uri="{FF2B5EF4-FFF2-40B4-BE49-F238E27FC236}">
                    <a16:creationId xmlns:a16="http://schemas.microsoft.com/office/drawing/2014/main" id="{FA272626-96EE-42B1-B396-50841F095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1674"/>
              <a:stretch/>
            </p:blipFill>
            <p:spPr bwMode="auto">
              <a:xfrm>
                <a:off x="1223363" y="4839132"/>
                <a:ext cx="437446" cy="570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6" descr="Resultado de imagem para KOTLIN">
                <a:extLst>
                  <a:ext uri="{FF2B5EF4-FFF2-40B4-BE49-F238E27FC236}">
                    <a16:creationId xmlns:a16="http://schemas.microsoft.com/office/drawing/2014/main" id="{5DD43ECA-7903-49F5-A986-FC9BEB421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03" r="444"/>
              <a:stretch/>
            </p:blipFill>
            <p:spPr bwMode="auto">
              <a:xfrm>
                <a:off x="1709458" y="4830938"/>
                <a:ext cx="685437" cy="570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6" name="Espaço Reservado para Texto 1">
              <a:extLst>
                <a:ext uri="{FF2B5EF4-FFF2-40B4-BE49-F238E27FC236}">
                  <a16:creationId xmlns:a16="http://schemas.microsoft.com/office/drawing/2014/main" id="{2E35958D-6DC6-42A4-8214-0919367448AB}"/>
                </a:ext>
              </a:extLst>
            </p:cNvPr>
            <p:cNvSpPr txBox="1">
              <a:spLocks/>
            </p:cNvSpPr>
            <p:nvPr/>
          </p:nvSpPr>
          <p:spPr>
            <a:xfrm>
              <a:off x="4629375" y="1927590"/>
              <a:ext cx="2595000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800" b="1" dirty="0" err="1">
                  <a:solidFill>
                    <a:schemeClr val="bg1"/>
                  </a:solidFill>
                </a:rPr>
                <a:t>streams-api</a:t>
              </a:r>
              <a:endParaRPr lang="pt-BR" sz="1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AC871727-09C6-4095-9AD5-DB1793BA076D}"/>
                </a:ext>
              </a:extLst>
            </p:cNvPr>
            <p:cNvCxnSpPr>
              <a:cxnSpLocks/>
            </p:cNvCxnSpPr>
            <p:nvPr/>
          </p:nvCxnSpPr>
          <p:spPr>
            <a:xfrm>
              <a:off x="5015170" y="2388301"/>
              <a:ext cx="188052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spaço Reservado para Texto 1">
              <a:extLst>
                <a:ext uri="{FF2B5EF4-FFF2-40B4-BE49-F238E27FC236}">
                  <a16:creationId xmlns:a16="http://schemas.microsoft.com/office/drawing/2014/main" id="{1577433D-441B-4EA5-8D58-D23F95E2D821}"/>
                </a:ext>
              </a:extLst>
            </p:cNvPr>
            <p:cNvSpPr txBox="1">
              <a:spLocks/>
            </p:cNvSpPr>
            <p:nvPr/>
          </p:nvSpPr>
          <p:spPr>
            <a:xfrm>
              <a:off x="4612536" y="3246404"/>
              <a:ext cx="2628675" cy="21046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100"/>
                </a:lnSpc>
                <a:buNone/>
              </a:pPr>
              <a:r>
                <a:rPr lang="pt-BR" sz="1800" dirty="0">
                  <a:solidFill>
                    <a:srgbClr val="FFFFFF"/>
                  </a:solidFill>
                </a:rPr>
                <a:t>JAVALIN, FUEL</a:t>
              </a:r>
            </a:p>
          </p:txBody>
        </p:sp>
      </p:grpSp>
      <p:cxnSp>
        <p:nvCxnSpPr>
          <p:cNvPr id="93" name="Conector de Seta Reta 173">
            <a:extLst>
              <a:ext uri="{FF2B5EF4-FFF2-40B4-BE49-F238E27FC236}">
                <a16:creationId xmlns:a16="http://schemas.microsoft.com/office/drawing/2014/main" id="{1EE26D61-8A28-422C-8DC6-6A24C537FEEC}"/>
              </a:ext>
            </a:extLst>
          </p:cNvPr>
          <p:cNvCxnSpPr>
            <a:cxnSpLocks/>
          </p:cNvCxnSpPr>
          <p:nvPr/>
        </p:nvCxnSpPr>
        <p:spPr>
          <a:xfrm>
            <a:off x="7833062" y="3428448"/>
            <a:ext cx="0" cy="814658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spaço Reservado para Texto 1">
            <a:extLst>
              <a:ext uri="{FF2B5EF4-FFF2-40B4-BE49-F238E27FC236}">
                <a16:creationId xmlns:a16="http://schemas.microsoft.com/office/drawing/2014/main" id="{E0E0DD85-7366-47BE-89C1-EBC66B58C536}"/>
              </a:ext>
            </a:extLst>
          </p:cNvPr>
          <p:cNvSpPr txBox="1">
            <a:spLocks/>
          </p:cNvSpPr>
          <p:nvPr/>
        </p:nvSpPr>
        <p:spPr>
          <a:xfrm>
            <a:off x="6969644" y="3768402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HTTP</a:t>
            </a:r>
          </a:p>
        </p:txBody>
      </p:sp>
      <p:cxnSp>
        <p:nvCxnSpPr>
          <p:cNvPr id="95" name="Conector: Angulado 9">
            <a:extLst>
              <a:ext uri="{FF2B5EF4-FFF2-40B4-BE49-F238E27FC236}">
                <a16:creationId xmlns:a16="http://schemas.microsoft.com/office/drawing/2014/main" id="{1270A11F-28AE-407E-BA3A-7535491279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25892" y="3930589"/>
            <a:ext cx="1866817" cy="1317159"/>
          </a:xfrm>
          <a:prstGeom prst="bentConnector3">
            <a:avLst>
              <a:gd name="adj1" fmla="val 77212"/>
            </a:avLst>
          </a:prstGeom>
          <a:ln w="5715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spaço Reservado para Texto 1">
            <a:extLst>
              <a:ext uri="{FF2B5EF4-FFF2-40B4-BE49-F238E27FC236}">
                <a16:creationId xmlns:a16="http://schemas.microsoft.com/office/drawing/2014/main" id="{5E720713-F693-42E2-BFAD-5B8892E19A03}"/>
              </a:ext>
            </a:extLst>
          </p:cNvPr>
          <p:cNvSpPr txBox="1">
            <a:spLocks/>
          </p:cNvSpPr>
          <p:nvPr/>
        </p:nvSpPr>
        <p:spPr>
          <a:xfrm flipH="1">
            <a:off x="9389328" y="4036299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HTTP</a:t>
            </a:r>
          </a:p>
        </p:txBody>
      </p:sp>
      <p:pic>
        <p:nvPicPr>
          <p:cNvPr id="1028" name="Picture 4" descr="Resultado de imagem para aws logo white">
            <a:extLst>
              <a:ext uri="{FF2B5EF4-FFF2-40B4-BE49-F238E27FC236}">
                <a16:creationId xmlns:a16="http://schemas.microsoft.com/office/drawing/2014/main" id="{884EFE17-8CDB-45BE-8EC4-D014B4547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4" t="21175" r="24439" b="21985"/>
          <a:stretch/>
        </p:blipFill>
        <p:spPr bwMode="auto">
          <a:xfrm>
            <a:off x="2765659" y="1098164"/>
            <a:ext cx="590176" cy="39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AFFD920C-F4E4-46D9-8713-17125CAF7048}"/>
              </a:ext>
            </a:extLst>
          </p:cNvPr>
          <p:cNvGrpSpPr/>
          <p:nvPr/>
        </p:nvGrpSpPr>
        <p:grpSpPr>
          <a:xfrm>
            <a:off x="0" y="1524280"/>
            <a:ext cx="2376465" cy="1568140"/>
            <a:chOff x="1312780" y="1871778"/>
            <a:chExt cx="2376465" cy="1568140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D1A09584-1CF7-47D0-8686-F5A10BCE8096}"/>
                </a:ext>
              </a:extLst>
            </p:cNvPr>
            <p:cNvGrpSpPr/>
            <p:nvPr/>
          </p:nvGrpSpPr>
          <p:grpSpPr>
            <a:xfrm>
              <a:off x="1312780" y="1871778"/>
              <a:ext cx="2376465" cy="1568140"/>
              <a:chOff x="2430608" y="1769724"/>
              <a:chExt cx="2376465" cy="1568140"/>
            </a:xfrm>
          </p:grpSpPr>
          <p:sp>
            <p:nvSpPr>
              <p:cNvPr id="34" name="Espaço Reservado para Texto 1">
                <a:extLst>
                  <a:ext uri="{FF2B5EF4-FFF2-40B4-BE49-F238E27FC236}">
                    <a16:creationId xmlns:a16="http://schemas.microsoft.com/office/drawing/2014/main" id="{6612098E-7AE3-4896-B2BB-9509361D58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0608" y="2894727"/>
                <a:ext cx="729996" cy="296423"/>
              </a:xfrm>
              <a:prstGeom prst="rect">
                <a:avLst/>
              </a:prstGeom>
            </p:spPr>
            <p:txBody>
              <a:bodyPr/>
              <a:lstStyle>
                <a:lvl1pPr marL="391146" indent="-391146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47483" indent="-325955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382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534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346876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68404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89932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1146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3298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pt-BR" sz="1200" b="1" dirty="0">
                    <a:solidFill>
                      <a:srgbClr val="FFFFFF"/>
                    </a:solidFill>
                  </a:rPr>
                  <a:t>USER</a:t>
                </a:r>
              </a:p>
            </p:txBody>
          </p: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8319250D-1BB7-4F05-82D0-6BA508A33650}"/>
                  </a:ext>
                </a:extLst>
              </p:cNvPr>
              <p:cNvGrpSpPr/>
              <p:nvPr/>
            </p:nvGrpSpPr>
            <p:grpSpPr>
              <a:xfrm>
                <a:off x="2863221" y="1769724"/>
                <a:ext cx="1943852" cy="1568140"/>
                <a:chOff x="7305570" y="1829991"/>
                <a:chExt cx="1943852" cy="1568140"/>
              </a:xfrm>
            </p:grpSpPr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B4353D4E-6203-499A-8710-A85331AD735C}"/>
                    </a:ext>
                  </a:extLst>
                </p:cNvPr>
                <p:cNvGrpSpPr/>
                <p:nvPr/>
              </p:nvGrpSpPr>
              <p:grpSpPr>
                <a:xfrm>
                  <a:off x="7408319" y="2184283"/>
                  <a:ext cx="1546017" cy="1213848"/>
                  <a:chOff x="7397870" y="1237797"/>
                  <a:chExt cx="1723546" cy="1353235"/>
                </a:xfrm>
              </p:grpSpPr>
              <p:pic>
                <p:nvPicPr>
                  <p:cNvPr id="32" name="Picture 18" descr="Resultado de imagem para pc icon">
                    <a:extLst>
                      <a:ext uri="{FF2B5EF4-FFF2-40B4-BE49-F238E27FC236}">
                        <a16:creationId xmlns:a16="http://schemas.microsoft.com/office/drawing/2014/main" id="{2956D80A-0A20-45C5-868B-3423C288DE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12305" b="89844" l="7813" r="89844">
                                <a14:foregroundMark x1="20313" y1="74219" x2="81055" y2="83398"/>
                                <a14:foregroundMark x1="30273" y1="84375" x2="67969" y2="79688"/>
                                <a14:foregroundMark x1="67969" y1="79688" x2="67969" y2="79688"/>
                                <a14:foregroundMark x1="18750" y1="83398" x2="18945" y2="78906"/>
                                <a14:foregroundMark x1="18945" y1="78711" x2="18945" y2="77148"/>
                                <a14:foregroundMark x1="18945" y1="75781" x2="18945" y2="75781"/>
                                <a14:foregroundMark x1="18945" y1="75781" x2="18945" y2="75781"/>
                                <a14:foregroundMark x1="27148" y1="84961" x2="15820" y2="75781"/>
                                <a14:foregroundMark x1="18555" y1="84180" x2="41602" y2="83789"/>
                                <a14:foregroundMark x1="41602" y1="83789" x2="41602" y2="83789"/>
                                <a14:foregroundMark x1="79492" y1="74023" x2="79492" y2="74023"/>
                                <a14:foregroundMark x1="81445" y1="84570" x2="74414" y2="73633"/>
                                <a14:foregroundMark x1="83789" y1="84570" x2="81836" y2="75977"/>
                                <a14:foregroundMark x1="81445" y1="25781" x2="37305" y2="50781"/>
                                <a14:foregroundMark x1="81250" y1="54688" x2="50781" y2="15625"/>
                                <a14:foregroundMark x1="50586" y1="55664" x2="83008" y2="33203"/>
                                <a14:foregroundMark x1="87695" y1="20313" x2="88477" y2="43750"/>
                                <a14:foregroundMark x1="82617" y1="60742" x2="14648" y2="60938"/>
                                <a14:foregroundMark x1="11914" y1="57031" x2="11719" y2="16992"/>
                                <a14:foregroundMark x1="13086" y1="15430" x2="85938" y2="16016"/>
                                <a14:foregroundMark x1="86914" y1="17773" x2="87695" y2="59570"/>
                                <a14:foregroundMark x1="88281" y1="59961" x2="11914" y2="59375"/>
                                <a14:foregroundMark x1="49219" y1="73633" x2="48633" y2="46094"/>
                                <a14:foregroundMark x1="82617" y1="84961" x2="27930" y2="83594"/>
                                <a14:foregroundMark x1="87305" y1="61523" x2="41406" y2="60938"/>
                                <a14:backgroundMark x1="43164" y1="66406" x2="39063" y2="68164"/>
                                <a14:backgroundMark x1="56836" y1="65430" x2="58398" y2="65430"/>
                                <a14:backgroundMark x1="58789" y1="66211" x2="55273" y2="64844"/>
                                <a14:backgroundMark x1="37500" y1="71875" x2="34375" y2="7011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136"/>
                  <a:stretch/>
                </p:blipFill>
                <p:spPr bwMode="auto">
                  <a:xfrm>
                    <a:off x="7612293" y="1237797"/>
                    <a:ext cx="1509123" cy="1341063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3" name="Picture 10" descr="Imagem relacionada">
                    <a:extLst>
                      <a:ext uri="{FF2B5EF4-FFF2-40B4-BE49-F238E27FC236}">
                        <a16:creationId xmlns:a16="http://schemas.microsoft.com/office/drawing/2014/main" id="{F5D7B520-2E12-48F9-8F67-A7C478A5E08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97870" y="1641943"/>
                    <a:ext cx="949091" cy="9490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1" name="Espaço Reservado para Texto 1">
                  <a:extLst>
                    <a:ext uri="{FF2B5EF4-FFF2-40B4-BE49-F238E27FC236}">
                      <a16:creationId xmlns:a16="http://schemas.microsoft.com/office/drawing/2014/main" id="{81679842-99F4-4D7B-9129-51CC2DEF03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05570" y="1829991"/>
                  <a:ext cx="1943852" cy="594895"/>
                </a:xfrm>
                <a:prstGeom prst="rect">
                  <a:avLst/>
                </a:prstGeom>
              </p:spPr>
              <p:txBody>
                <a:bodyPr/>
                <a:lstStyle>
                  <a:lvl1pPr marL="391146" indent="-391146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47483" indent="-325955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03820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5348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46876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868404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389932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911460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432988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buNone/>
                  </a:pPr>
                  <a:r>
                    <a:rPr lang="pt-BR" sz="1600" b="1" dirty="0">
                      <a:solidFill>
                        <a:srgbClr val="FFFFFF"/>
                      </a:solidFill>
                    </a:rPr>
                    <a:t>APLICAÇÃO WEB</a:t>
                  </a:r>
                </a:p>
              </p:txBody>
            </p:sp>
          </p:grpSp>
        </p:grpSp>
        <p:pic>
          <p:nvPicPr>
            <p:cNvPr id="1030" name="Picture 6" descr="Resultado de imagem para user icon">
              <a:extLst>
                <a:ext uri="{FF2B5EF4-FFF2-40B4-BE49-F238E27FC236}">
                  <a16:creationId xmlns:a16="http://schemas.microsoft.com/office/drawing/2014/main" id="{16D343B0-B9EC-471A-A35C-C2C2AA4A7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2" r="10594"/>
            <a:stretch/>
          </p:blipFill>
          <p:spPr bwMode="auto">
            <a:xfrm>
              <a:off x="1464152" y="2551605"/>
              <a:ext cx="400267" cy="499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908CFF26-73D1-4899-9D3B-F3E96B523DBA}"/>
              </a:ext>
            </a:extLst>
          </p:cNvPr>
          <p:cNvCxnSpPr>
            <a:cxnSpLocks/>
          </p:cNvCxnSpPr>
          <p:nvPr/>
        </p:nvCxnSpPr>
        <p:spPr>
          <a:xfrm flipH="1">
            <a:off x="1962537" y="2401026"/>
            <a:ext cx="1095249" cy="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spaço Reservado para Texto 1">
            <a:extLst>
              <a:ext uri="{FF2B5EF4-FFF2-40B4-BE49-F238E27FC236}">
                <a16:creationId xmlns:a16="http://schemas.microsoft.com/office/drawing/2014/main" id="{CDA259F0-46AA-40E0-A2DE-A7385E9440A3}"/>
              </a:ext>
            </a:extLst>
          </p:cNvPr>
          <p:cNvSpPr txBox="1">
            <a:spLocks/>
          </p:cNvSpPr>
          <p:nvPr/>
        </p:nvSpPr>
        <p:spPr>
          <a:xfrm>
            <a:off x="2033072" y="2134336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>
                <a:solidFill>
                  <a:srgbClr val="FFFFFF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12398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567F1EB-E71E-49D4-B098-1B15EBBABD5E}"/>
              </a:ext>
            </a:extLst>
          </p:cNvPr>
          <p:cNvSpPr/>
          <p:nvPr/>
        </p:nvSpPr>
        <p:spPr>
          <a:xfrm>
            <a:off x="2592622" y="914178"/>
            <a:ext cx="9227017" cy="5605892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FE2F840-EA1F-4220-9245-5B280E284096}"/>
              </a:ext>
            </a:extLst>
          </p:cNvPr>
          <p:cNvSpPr/>
          <p:nvPr/>
        </p:nvSpPr>
        <p:spPr>
          <a:xfrm>
            <a:off x="-1412" y="-6586"/>
            <a:ext cx="12192000" cy="548521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B7CA12-EC18-4B52-9B8E-938F06C81849}"/>
              </a:ext>
            </a:extLst>
          </p:cNvPr>
          <p:cNvSpPr/>
          <p:nvPr/>
        </p:nvSpPr>
        <p:spPr>
          <a:xfrm>
            <a:off x="3118094" y="4559253"/>
            <a:ext cx="2595001" cy="125651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Espaço Reservado para Texto 1">
            <a:extLst>
              <a:ext uri="{FF2B5EF4-FFF2-40B4-BE49-F238E27FC236}">
                <a16:creationId xmlns:a16="http://schemas.microsoft.com/office/drawing/2014/main" id="{1314C410-EF67-4180-B6D6-5A54E9BD8472}"/>
              </a:ext>
            </a:extLst>
          </p:cNvPr>
          <p:cNvSpPr txBox="1">
            <a:spLocks/>
          </p:cNvSpPr>
          <p:nvPr/>
        </p:nvSpPr>
        <p:spPr>
          <a:xfrm>
            <a:off x="0" y="-91665"/>
            <a:ext cx="12079351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sp>
        <p:nvSpPr>
          <p:cNvPr id="20" name="Espaço Reservado para Texto 1">
            <a:extLst>
              <a:ext uri="{FF2B5EF4-FFF2-40B4-BE49-F238E27FC236}">
                <a16:creationId xmlns:a16="http://schemas.microsoft.com/office/drawing/2014/main" id="{71196497-6E3F-4853-BA6F-27C1C05C12F5}"/>
              </a:ext>
            </a:extLst>
          </p:cNvPr>
          <p:cNvSpPr txBox="1">
            <a:spLocks/>
          </p:cNvSpPr>
          <p:nvPr/>
        </p:nvSpPr>
        <p:spPr>
          <a:xfrm>
            <a:off x="3399170" y="4502957"/>
            <a:ext cx="2115366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>
                <a:solidFill>
                  <a:schemeClr val="bg1"/>
                </a:solidFill>
              </a:rPr>
              <a:t>AMAZON RDS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CFD24BA-EDAE-4AB0-9BDD-02A69A26FA9D}"/>
              </a:ext>
            </a:extLst>
          </p:cNvPr>
          <p:cNvGrpSpPr/>
          <p:nvPr/>
        </p:nvGrpSpPr>
        <p:grpSpPr>
          <a:xfrm>
            <a:off x="3482495" y="5028953"/>
            <a:ext cx="2077551" cy="694667"/>
            <a:chOff x="1010985" y="1830304"/>
            <a:chExt cx="2077551" cy="694667"/>
          </a:xfrm>
        </p:grpSpPr>
        <p:pic>
          <p:nvPicPr>
            <p:cNvPr id="23" name="Picture 10" descr="Resultado de imagem para sql server  icon">
              <a:extLst>
                <a:ext uri="{FF2B5EF4-FFF2-40B4-BE49-F238E27FC236}">
                  <a16:creationId xmlns:a16="http://schemas.microsoft.com/office/drawing/2014/main" id="{8582D2E0-5A8C-409F-B85F-ED4388017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85" y="1892220"/>
              <a:ext cx="632751" cy="63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Espaço Reservado para Texto 1">
              <a:extLst>
                <a:ext uri="{FF2B5EF4-FFF2-40B4-BE49-F238E27FC236}">
                  <a16:creationId xmlns:a16="http://schemas.microsoft.com/office/drawing/2014/main" id="{9D0C3FAF-B470-44F9-9802-A71895F09891}"/>
                </a:ext>
              </a:extLst>
            </p:cNvPr>
            <p:cNvSpPr txBox="1">
              <a:spLocks/>
            </p:cNvSpPr>
            <p:nvPr/>
          </p:nvSpPr>
          <p:spPr>
            <a:xfrm>
              <a:off x="1180821" y="1830304"/>
              <a:ext cx="1703775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400" dirty="0"/>
                <a:t>Microsoft</a:t>
              </a:r>
            </a:p>
          </p:txBody>
        </p:sp>
        <p:sp>
          <p:nvSpPr>
            <p:cNvPr id="25" name="Espaço Reservado para Texto 1">
              <a:extLst>
                <a:ext uri="{FF2B5EF4-FFF2-40B4-BE49-F238E27FC236}">
                  <a16:creationId xmlns:a16="http://schemas.microsoft.com/office/drawing/2014/main" id="{BCCE6B73-7C01-43C4-8FCF-95A411A26136}"/>
                </a:ext>
              </a:extLst>
            </p:cNvPr>
            <p:cNvSpPr txBox="1">
              <a:spLocks/>
            </p:cNvSpPr>
            <p:nvPr/>
          </p:nvSpPr>
          <p:spPr>
            <a:xfrm>
              <a:off x="1384761" y="1959580"/>
              <a:ext cx="1703775" cy="448011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2000" dirty="0"/>
                <a:t>SQL Server</a:t>
              </a:r>
            </a:p>
          </p:txBody>
        </p:sp>
      </p:grpSp>
      <p:sp>
        <p:nvSpPr>
          <p:cNvPr id="52" name="Espaço Reservado para Texto 1">
            <a:extLst>
              <a:ext uri="{FF2B5EF4-FFF2-40B4-BE49-F238E27FC236}">
                <a16:creationId xmlns:a16="http://schemas.microsoft.com/office/drawing/2014/main" id="{09E776BE-7EE1-41DF-96E8-F326494AD273}"/>
              </a:ext>
            </a:extLst>
          </p:cNvPr>
          <p:cNvSpPr txBox="1">
            <a:spLocks/>
          </p:cNvSpPr>
          <p:nvPr/>
        </p:nvSpPr>
        <p:spPr>
          <a:xfrm flipH="1">
            <a:off x="9607809" y="1877756"/>
            <a:ext cx="1253413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pt-BR" sz="1600" dirty="0"/>
              <a:t>KOTLIN</a:t>
            </a:r>
          </a:p>
          <a:p>
            <a:pPr marL="0" indent="0">
              <a:lnSpc>
                <a:spcPts val="1100"/>
              </a:lnSpc>
              <a:buNone/>
            </a:pPr>
            <a:r>
              <a:rPr lang="pt-BR" sz="1600" dirty="0"/>
              <a:t>EXPOSED LIB</a:t>
            </a:r>
          </a:p>
        </p:txBody>
      </p:sp>
      <p:sp>
        <p:nvSpPr>
          <p:cNvPr id="53" name="Espaço Reservado para Texto 1">
            <a:extLst>
              <a:ext uri="{FF2B5EF4-FFF2-40B4-BE49-F238E27FC236}">
                <a16:creationId xmlns:a16="http://schemas.microsoft.com/office/drawing/2014/main" id="{94B0767B-94C3-4809-BA6B-EECC65AECC1B}"/>
              </a:ext>
            </a:extLst>
          </p:cNvPr>
          <p:cNvSpPr txBox="1">
            <a:spLocks/>
          </p:cNvSpPr>
          <p:nvPr/>
        </p:nvSpPr>
        <p:spPr>
          <a:xfrm flipH="1">
            <a:off x="9406353" y="3084436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/>
              <a:t>HTTP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FF77FCA7-557B-4124-9E05-C55D2F252EC4}"/>
              </a:ext>
            </a:extLst>
          </p:cNvPr>
          <p:cNvCxnSpPr>
            <a:cxnSpLocks/>
          </p:cNvCxnSpPr>
          <p:nvPr/>
        </p:nvCxnSpPr>
        <p:spPr>
          <a:xfrm>
            <a:off x="3516590" y="4963668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75386CF-9E05-40F9-AD9F-29D3BF12E3DE}"/>
              </a:ext>
            </a:extLst>
          </p:cNvPr>
          <p:cNvCxnSpPr>
            <a:cxnSpLocks/>
          </p:cNvCxnSpPr>
          <p:nvPr/>
        </p:nvCxnSpPr>
        <p:spPr>
          <a:xfrm>
            <a:off x="3399170" y="2166744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1">
            <a:extLst>
              <a:ext uri="{FF2B5EF4-FFF2-40B4-BE49-F238E27FC236}">
                <a16:creationId xmlns:a16="http://schemas.microsoft.com/office/drawing/2014/main" id="{CBB03340-E200-445E-8458-E17C8DE81853}"/>
              </a:ext>
            </a:extLst>
          </p:cNvPr>
          <p:cNvSpPr txBox="1">
            <a:spLocks/>
          </p:cNvSpPr>
          <p:nvPr/>
        </p:nvSpPr>
        <p:spPr>
          <a:xfrm>
            <a:off x="3033648" y="1702434"/>
            <a:ext cx="2595002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>
                <a:solidFill>
                  <a:schemeClr val="bg1"/>
                </a:solidFill>
              </a:rPr>
              <a:t>CLOUDFRONT / S3</a:t>
            </a:r>
          </a:p>
        </p:txBody>
      </p:sp>
      <p:sp>
        <p:nvSpPr>
          <p:cNvPr id="57" name="Espaço Reservado para Texto 1">
            <a:extLst>
              <a:ext uri="{FF2B5EF4-FFF2-40B4-BE49-F238E27FC236}">
                <a16:creationId xmlns:a16="http://schemas.microsoft.com/office/drawing/2014/main" id="{FBF2FAE4-AD96-47EB-A6F3-B725EB9C016C}"/>
              </a:ext>
            </a:extLst>
          </p:cNvPr>
          <p:cNvSpPr txBox="1">
            <a:spLocks/>
          </p:cNvSpPr>
          <p:nvPr/>
        </p:nvSpPr>
        <p:spPr>
          <a:xfrm>
            <a:off x="10157073" y="947028"/>
            <a:ext cx="1591964" cy="3892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400" b="1" dirty="0"/>
              <a:t>CLOUD PLATFORM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C0CF808-FE44-49AA-8962-9B8BAF7507A4}"/>
              </a:ext>
            </a:extLst>
          </p:cNvPr>
          <p:cNvSpPr/>
          <p:nvPr/>
        </p:nvSpPr>
        <p:spPr>
          <a:xfrm>
            <a:off x="6517657" y="1734772"/>
            <a:ext cx="2595001" cy="167040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9CB0ED8-FED4-444C-9CC6-8277A512AB98}"/>
              </a:ext>
            </a:extLst>
          </p:cNvPr>
          <p:cNvGrpSpPr/>
          <p:nvPr/>
        </p:nvGrpSpPr>
        <p:grpSpPr>
          <a:xfrm>
            <a:off x="7010059" y="2149189"/>
            <a:ext cx="1584793" cy="783080"/>
            <a:chOff x="1223363" y="4830938"/>
            <a:chExt cx="1171532" cy="578879"/>
          </a:xfrm>
        </p:grpSpPr>
        <p:pic>
          <p:nvPicPr>
            <p:cNvPr id="73" name="Picture 26" descr="Resultado de imagem para KOTLIN">
              <a:extLst>
                <a:ext uri="{FF2B5EF4-FFF2-40B4-BE49-F238E27FC236}">
                  <a16:creationId xmlns:a16="http://schemas.microsoft.com/office/drawing/2014/main" id="{08AC33F0-564E-477F-A616-9C1577815B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74"/>
            <a:stretch/>
          </p:blipFill>
          <p:spPr bwMode="auto">
            <a:xfrm>
              <a:off x="1223363" y="4839132"/>
              <a:ext cx="437446" cy="57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6" descr="Resultado de imagem para KOTLIN">
              <a:extLst>
                <a:ext uri="{FF2B5EF4-FFF2-40B4-BE49-F238E27FC236}">
                  <a16:creationId xmlns:a16="http://schemas.microsoft.com/office/drawing/2014/main" id="{77285E4E-3531-46C4-930B-27F0A235FA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03" r="444"/>
            <a:stretch/>
          </p:blipFill>
          <p:spPr bwMode="auto">
            <a:xfrm>
              <a:off x="1709458" y="4830938"/>
              <a:ext cx="685437" cy="57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Espaço Reservado para Texto 1">
            <a:extLst>
              <a:ext uri="{FF2B5EF4-FFF2-40B4-BE49-F238E27FC236}">
                <a16:creationId xmlns:a16="http://schemas.microsoft.com/office/drawing/2014/main" id="{041A63C1-67D1-43E7-A446-0E2D75641956}"/>
              </a:ext>
            </a:extLst>
          </p:cNvPr>
          <p:cNvSpPr txBox="1">
            <a:spLocks/>
          </p:cNvSpPr>
          <p:nvPr/>
        </p:nvSpPr>
        <p:spPr>
          <a:xfrm>
            <a:off x="6517658" y="1678476"/>
            <a:ext cx="2595000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 err="1">
                <a:solidFill>
                  <a:schemeClr val="bg1"/>
                </a:solidFill>
              </a:rPr>
              <a:t>backend-api</a:t>
            </a:r>
            <a:endParaRPr lang="pt-BR" sz="1800" b="1" dirty="0">
              <a:solidFill>
                <a:schemeClr val="bg1"/>
              </a:solidFill>
            </a:endParaRP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2A01221D-1F57-407F-9A9B-2AE50CD22C0E}"/>
              </a:ext>
            </a:extLst>
          </p:cNvPr>
          <p:cNvCxnSpPr>
            <a:cxnSpLocks/>
          </p:cNvCxnSpPr>
          <p:nvPr/>
        </p:nvCxnSpPr>
        <p:spPr>
          <a:xfrm>
            <a:off x="6903453" y="2139187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spaço Reservado para Texto 1">
            <a:extLst>
              <a:ext uri="{FF2B5EF4-FFF2-40B4-BE49-F238E27FC236}">
                <a16:creationId xmlns:a16="http://schemas.microsoft.com/office/drawing/2014/main" id="{3EF0D6AE-7650-4E65-A345-751C3E5AF63A}"/>
              </a:ext>
            </a:extLst>
          </p:cNvPr>
          <p:cNvSpPr txBox="1">
            <a:spLocks/>
          </p:cNvSpPr>
          <p:nvPr/>
        </p:nvSpPr>
        <p:spPr>
          <a:xfrm>
            <a:off x="6500819" y="2997290"/>
            <a:ext cx="2628675" cy="21046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800" dirty="0"/>
              <a:t>JAVALIN, KOIN</a:t>
            </a:r>
          </a:p>
        </p:txBody>
      </p:sp>
      <p:cxnSp>
        <p:nvCxnSpPr>
          <p:cNvPr id="75" name="Conector: Angulado 9">
            <a:extLst>
              <a:ext uri="{FF2B5EF4-FFF2-40B4-BE49-F238E27FC236}">
                <a16:creationId xmlns:a16="http://schemas.microsoft.com/office/drawing/2014/main" id="{4F4BCDA0-8B8C-4856-B527-595CF23F53F5}"/>
              </a:ext>
            </a:extLst>
          </p:cNvPr>
          <p:cNvCxnSpPr>
            <a:cxnSpLocks/>
          </p:cNvCxnSpPr>
          <p:nvPr/>
        </p:nvCxnSpPr>
        <p:spPr>
          <a:xfrm flipH="1" flipV="1">
            <a:off x="9129493" y="2764870"/>
            <a:ext cx="1863612" cy="595229"/>
          </a:xfrm>
          <a:prstGeom prst="bentConnector3">
            <a:avLst>
              <a:gd name="adj1" fmla="val 77259"/>
            </a:avLst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9">
            <a:extLst>
              <a:ext uri="{FF2B5EF4-FFF2-40B4-BE49-F238E27FC236}">
                <a16:creationId xmlns:a16="http://schemas.microsoft.com/office/drawing/2014/main" id="{420C1B53-C988-44F2-8FD7-5E09259407E3}"/>
              </a:ext>
            </a:extLst>
          </p:cNvPr>
          <p:cNvCxnSpPr>
            <a:cxnSpLocks/>
          </p:cNvCxnSpPr>
          <p:nvPr/>
        </p:nvCxnSpPr>
        <p:spPr>
          <a:xfrm flipH="1">
            <a:off x="9129494" y="1766763"/>
            <a:ext cx="1881768" cy="634263"/>
          </a:xfrm>
          <a:prstGeom prst="bentConnector3">
            <a:avLst>
              <a:gd name="adj1" fmla="val 76996"/>
            </a:avLst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F58A5EEF-F403-40B7-B45D-AADFCA87FB6A}"/>
              </a:ext>
            </a:extLst>
          </p:cNvPr>
          <p:cNvCxnSpPr>
            <a:cxnSpLocks/>
          </p:cNvCxnSpPr>
          <p:nvPr/>
        </p:nvCxnSpPr>
        <p:spPr>
          <a:xfrm>
            <a:off x="11090061" y="4714057"/>
            <a:ext cx="0" cy="81465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spaço Reservado para Texto 1">
            <a:extLst>
              <a:ext uri="{FF2B5EF4-FFF2-40B4-BE49-F238E27FC236}">
                <a16:creationId xmlns:a16="http://schemas.microsoft.com/office/drawing/2014/main" id="{7C38D0BB-AFD0-47A8-AEBB-ACAAE27B3103}"/>
              </a:ext>
            </a:extLst>
          </p:cNvPr>
          <p:cNvSpPr txBox="1">
            <a:spLocks/>
          </p:cNvSpPr>
          <p:nvPr/>
        </p:nvSpPr>
        <p:spPr>
          <a:xfrm>
            <a:off x="10226643" y="5054011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/>
              <a:t>HTTP</a:t>
            </a:r>
          </a:p>
        </p:txBody>
      </p:sp>
      <p:sp>
        <p:nvSpPr>
          <p:cNvPr id="84" name="Retângulo 70">
            <a:extLst>
              <a:ext uri="{FF2B5EF4-FFF2-40B4-BE49-F238E27FC236}">
                <a16:creationId xmlns:a16="http://schemas.microsoft.com/office/drawing/2014/main" id="{E94BA533-8203-4134-84AB-8DA5D832ED76}"/>
              </a:ext>
            </a:extLst>
          </p:cNvPr>
          <p:cNvSpPr/>
          <p:nvPr/>
        </p:nvSpPr>
        <p:spPr>
          <a:xfrm>
            <a:off x="6517657" y="4273990"/>
            <a:ext cx="2595001" cy="1670402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85" name="Agrupar 7">
            <a:extLst>
              <a:ext uri="{FF2B5EF4-FFF2-40B4-BE49-F238E27FC236}">
                <a16:creationId xmlns:a16="http://schemas.microsoft.com/office/drawing/2014/main" id="{7BED29CF-0BDC-402D-8808-FD3158072EFD}"/>
              </a:ext>
            </a:extLst>
          </p:cNvPr>
          <p:cNvGrpSpPr/>
          <p:nvPr/>
        </p:nvGrpSpPr>
        <p:grpSpPr>
          <a:xfrm>
            <a:off x="7010059" y="4688407"/>
            <a:ext cx="1584793" cy="783080"/>
            <a:chOff x="1223363" y="4830938"/>
            <a:chExt cx="1171532" cy="578879"/>
          </a:xfrm>
        </p:grpSpPr>
        <p:pic>
          <p:nvPicPr>
            <p:cNvPr id="89" name="Picture 26" descr="Resultado de imagem para KOTLIN">
              <a:extLst>
                <a:ext uri="{FF2B5EF4-FFF2-40B4-BE49-F238E27FC236}">
                  <a16:creationId xmlns:a16="http://schemas.microsoft.com/office/drawing/2014/main" id="{FA272626-96EE-42B1-B396-50841F0957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74"/>
            <a:stretch/>
          </p:blipFill>
          <p:spPr bwMode="auto">
            <a:xfrm>
              <a:off x="1223363" y="4839132"/>
              <a:ext cx="437446" cy="57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6" descr="Resultado de imagem para KOTLIN">
              <a:extLst>
                <a:ext uri="{FF2B5EF4-FFF2-40B4-BE49-F238E27FC236}">
                  <a16:creationId xmlns:a16="http://schemas.microsoft.com/office/drawing/2014/main" id="{5DD43ECA-7903-49F5-A986-FC9BEB4219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03" r="444"/>
            <a:stretch/>
          </p:blipFill>
          <p:spPr bwMode="auto">
            <a:xfrm>
              <a:off x="1709458" y="4830938"/>
              <a:ext cx="685437" cy="570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Espaço Reservado para Texto 1">
            <a:extLst>
              <a:ext uri="{FF2B5EF4-FFF2-40B4-BE49-F238E27FC236}">
                <a16:creationId xmlns:a16="http://schemas.microsoft.com/office/drawing/2014/main" id="{2E35958D-6DC6-42A4-8214-0919367448AB}"/>
              </a:ext>
            </a:extLst>
          </p:cNvPr>
          <p:cNvSpPr txBox="1">
            <a:spLocks/>
          </p:cNvSpPr>
          <p:nvPr/>
        </p:nvSpPr>
        <p:spPr>
          <a:xfrm>
            <a:off x="6517658" y="4217694"/>
            <a:ext cx="2595000" cy="44801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 err="1">
                <a:solidFill>
                  <a:schemeClr val="bg1"/>
                </a:solidFill>
              </a:rPr>
              <a:t>streams-api</a:t>
            </a:r>
            <a:endParaRPr lang="pt-BR" sz="1800" b="1" dirty="0">
              <a:solidFill>
                <a:schemeClr val="bg1"/>
              </a:solidFill>
            </a:endParaRP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AC871727-09C6-4095-9AD5-DB1793BA076D}"/>
              </a:ext>
            </a:extLst>
          </p:cNvPr>
          <p:cNvCxnSpPr>
            <a:cxnSpLocks/>
          </p:cNvCxnSpPr>
          <p:nvPr/>
        </p:nvCxnSpPr>
        <p:spPr>
          <a:xfrm>
            <a:off x="6903453" y="4678405"/>
            <a:ext cx="1880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ço Reservado para Texto 1">
            <a:extLst>
              <a:ext uri="{FF2B5EF4-FFF2-40B4-BE49-F238E27FC236}">
                <a16:creationId xmlns:a16="http://schemas.microsoft.com/office/drawing/2014/main" id="{1577433D-441B-4EA5-8D58-D23F95E2D821}"/>
              </a:ext>
            </a:extLst>
          </p:cNvPr>
          <p:cNvSpPr txBox="1">
            <a:spLocks/>
          </p:cNvSpPr>
          <p:nvPr/>
        </p:nvSpPr>
        <p:spPr>
          <a:xfrm>
            <a:off x="6500819" y="5536508"/>
            <a:ext cx="2628675" cy="21046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800" dirty="0"/>
              <a:t>JAVALIN, FUEL</a:t>
            </a:r>
          </a:p>
        </p:txBody>
      </p:sp>
      <p:cxnSp>
        <p:nvCxnSpPr>
          <p:cNvPr id="93" name="Conector de Seta Reta 173">
            <a:extLst>
              <a:ext uri="{FF2B5EF4-FFF2-40B4-BE49-F238E27FC236}">
                <a16:creationId xmlns:a16="http://schemas.microsoft.com/office/drawing/2014/main" id="{1EE26D61-8A28-422C-8DC6-6A24C537FEEC}"/>
              </a:ext>
            </a:extLst>
          </p:cNvPr>
          <p:cNvCxnSpPr>
            <a:cxnSpLocks/>
          </p:cNvCxnSpPr>
          <p:nvPr/>
        </p:nvCxnSpPr>
        <p:spPr>
          <a:xfrm>
            <a:off x="7833062" y="3428448"/>
            <a:ext cx="0" cy="81465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spaço Reservado para Texto 1">
            <a:extLst>
              <a:ext uri="{FF2B5EF4-FFF2-40B4-BE49-F238E27FC236}">
                <a16:creationId xmlns:a16="http://schemas.microsoft.com/office/drawing/2014/main" id="{E0E0DD85-7366-47BE-89C1-EBC66B58C536}"/>
              </a:ext>
            </a:extLst>
          </p:cNvPr>
          <p:cNvSpPr txBox="1">
            <a:spLocks/>
          </p:cNvSpPr>
          <p:nvPr/>
        </p:nvSpPr>
        <p:spPr>
          <a:xfrm>
            <a:off x="6969644" y="3768402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/>
              <a:t>HTTP</a:t>
            </a:r>
          </a:p>
        </p:txBody>
      </p:sp>
      <p:cxnSp>
        <p:nvCxnSpPr>
          <p:cNvPr id="95" name="Conector: Angulado 9">
            <a:extLst>
              <a:ext uri="{FF2B5EF4-FFF2-40B4-BE49-F238E27FC236}">
                <a16:creationId xmlns:a16="http://schemas.microsoft.com/office/drawing/2014/main" id="{1270A11F-28AE-407E-BA3A-7535491279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25892" y="3930589"/>
            <a:ext cx="1866817" cy="1317159"/>
          </a:xfrm>
          <a:prstGeom prst="bentConnector3">
            <a:avLst>
              <a:gd name="adj1" fmla="val 77212"/>
            </a:avLst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spaço Reservado para Texto 1">
            <a:extLst>
              <a:ext uri="{FF2B5EF4-FFF2-40B4-BE49-F238E27FC236}">
                <a16:creationId xmlns:a16="http://schemas.microsoft.com/office/drawing/2014/main" id="{5E720713-F693-42E2-BFAD-5B8892E19A03}"/>
              </a:ext>
            </a:extLst>
          </p:cNvPr>
          <p:cNvSpPr txBox="1">
            <a:spLocks/>
          </p:cNvSpPr>
          <p:nvPr/>
        </p:nvSpPr>
        <p:spPr>
          <a:xfrm flipH="1">
            <a:off x="9389328" y="4036299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/>
              <a:t>HTTP</a:t>
            </a:r>
          </a:p>
        </p:txBody>
      </p:sp>
      <p:pic>
        <p:nvPicPr>
          <p:cNvPr id="1028" name="Picture 4" descr="Resultado de imagem para aws logo white">
            <a:extLst>
              <a:ext uri="{FF2B5EF4-FFF2-40B4-BE49-F238E27FC236}">
                <a16:creationId xmlns:a16="http://schemas.microsoft.com/office/drawing/2014/main" id="{884EFE17-8CDB-45BE-8EC4-D014B4547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4" t="21175" r="24439" b="21985"/>
          <a:stretch/>
        </p:blipFill>
        <p:spPr bwMode="auto">
          <a:xfrm>
            <a:off x="2765659" y="1098164"/>
            <a:ext cx="590176" cy="39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AFFD920C-F4E4-46D9-8713-17125CAF7048}"/>
              </a:ext>
            </a:extLst>
          </p:cNvPr>
          <p:cNvGrpSpPr/>
          <p:nvPr/>
        </p:nvGrpSpPr>
        <p:grpSpPr>
          <a:xfrm>
            <a:off x="0" y="1524280"/>
            <a:ext cx="2376465" cy="1568140"/>
            <a:chOff x="1312780" y="1871778"/>
            <a:chExt cx="2376465" cy="1568140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D1A09584-1CF7-47D0-8686-F5A10BCE8096}"/>
                </a:ext>
              </a:extLst>
            </p:cNvPr>
            <p:cNvGrpSpPr/>
            <p:nvPr/>
          </p:nvGrpSpPr>
          <p:grpSpPr>
            <a:xfrm>
              <a:off x="1312780" y="1871778"/>
              <a:ext cx="2376465" cy="1568140"/>
              <a:chOff x="2430608" y="1769724"/>
              <a:chExt cx="2376465" cy="1568140"/>
            </a:xfrm>
          </p:grpSpPr>
          <p:sp>
            <p:nvSpPr>
              <p:cNvPr id="34" name="Espaço Reservado para Texto 1">
                <a:extLst>
                  <a:ext uri="{FF2B5EF4-FFF2-40B4-BE49-F238E27FC236}">
                    <a16:creationId xmlns:a16="http://schemas.microsoft.com/office/drawing/2014/main" id="{6612098E-7AE3-4896-B2BB-9509361D58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0608" y="2894727"/>
                <a:ext cx="729996" cy="296423"/>
              </a:xfrm>
              <a:prstGeom prst="rect">
                <a:avLst/>
              </a:prstGeom>
            </p:spPr>
            <p:txBody>
              <a:bodyPr/>
              <a:lstStyle>
                <a:lvl1pPr marL="391146" indent="-391146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47483" indent="-325955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382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534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346876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868404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89932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11460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32988" indent="-260764" algn="l" defTabSz="1043056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pt-BR" sz="1200" b="1" dirty="0"/>
                  <a:t>USER</a:t>
                </a:r>
              </a:p>
            </p:txBody>
          </p:sp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8319250D-1BB7-4F05-82D0-6BA508A33650}"/>
                  </a:ext>
                </a:extLst>
              </p:cNvPr>
              <p:cNvGrpSpPr/>
              <p:nvPr/>
            </p:nvGrpSpPr>
            <p:grpSpPr>
              <a:xfrm>
                <a:off x="2863221" y="1769724"/>
                <a:ext cx="1943852" cy="1568140"/>
                <a:chOff x="7305570" y="1829991"/>
                <a:chExt cx="1943852" cy="1568140"/>
              </a:xfrm>
            </p:grpSpPr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B4353D4E-6203-499A-8710-A85331AD735C}"/>
                    </a:ext>
                  </a:extLst>
                </p:cNvPr>
                <p:cNvGrpSpPr/>
                <p:nvPr/>
              </p:nvGrpSpPr>
              <p:grpSpPr>
                <a:xfrm>
                  <a:off x="7408319" y="2184283"/>
                  <a:ext cx="1546017" cy="1213848"/>
                  <a:chOff x="7397870" y="1237797"/>
                  <a:chExt cx="1723546" cy="1353235"/>
                </a:xfrm>
              </p:grpSpPr>
              <p:pic>
                <p:nvPicPr>
                  <p:cNvPr id="32" name="Picture 18" descr="Resultado de imagem para pc icon">
                    <a:extLst>
                      <a:ext uri="{FF2B5EF4-FFF2-40B4-BE49-F238E27FC236}">
                        <a16:creationId xmlns:a16="http://schemas.microsoft.com/office/drawing/2014/main" id="{2956D80A-0A20-45C5-868B-3423C288DE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12305" b="89844" l="7813" r="89844">
                                <a14:foregroundMark x1="20313" y1="74219" x2="81055" y2="83398"/>
                                <a14:foregroundMark x1="30273" y1="84375" x2="67969" y2="79688"/>
                                <a14:foregroundMark x1="67969" y1="79688" x2="67969" y2="79688"/>
                                <a14:foregroundMark x1="18750" y1="83398" x2="18945" y2="78906"/>
                                <a14:foregroundMark x1="18945" y1="78711" x2="18945" y2="77148"/>
                                <a14:foregroundMark x1="18945" y1="75781" x2="18945" y2="75781"/>
                                <a14:foregroundMark x1="18945" y1="75781" x2="18945" y2="75781"/>
                                <a14:foregroundMark x1="27148" y1="84961" x2="15820" y2="75781"/>
                                <a14:foregroundMark x1="18555" y1="84180" x2="41602" y2="83789"/>
                                <a14:foregroundMark x1="41602" y1="83789" x2="41602" y2="83789"/>
                                <a14:foregroundMark x1="79492" y1="74023" x2="79492" y2="74023"/>
                                <a14:foregroundMark x1="81445" y1="84570" x2="74414" y2="73633"/>
                                <a14:foregroundMark x1="83789" y1="84570" x2="81836" y2="75977"/>
                                <a14:foregroundMark x1="81445" y1="25781" x2="37305" y2="50781"/>
                                <a14:foregroundMark x1="81250" y1="54688" x2="50781" y2="15625"/>
                                <a14:foregroundMark x1="50586" y1="55664" x2="83008" y2="33203"/>
                                <a14:foregroundMark x1="87695" y1="20313" x2="88477" y2="43750"/>
                                <a14:foregroundMark x1="82617" y1="60742" x2="14648" y2="60938"/>
                                <a14:foregroundMark x1="11914" y1="57031" x2="11719" y2="16992"/>
                                <a14:foregroundMark x1="13086" y1="15430" x2="85938" y2="16016"/>
                                <a14:foregroundMark x1="86914" y1="17773" x2="87695" y2="59570"/>
                                <a14:foregroundMark x1="88281" y1="59961" x2="11914" y2="59375"/>
                                <a14:foregroundMark x1="49219" y1="73633" x2="48633" y2="46094"/>
                                <a14:foregroundMark x1="82617" y1="84961" x2="27930" y2="83594"/>
                                <a14:foregroundMark x1="87305" y1="61523" x2="41406" y2="60938"/>
                                <a14:backgroundMark x1="43164" y1="66406" x2="39063" y2="68164"/>
                                <a14:backgroundMark x1="56836" y1="65430" x2="58398" y2="65430"/>
                                <a14:backgroundMark x1="58789" y1="66211" x2="55273" y2="64844"/>
                                <a14:backgroundMark x1="37500" y1="71875" x2="34375" y2="7011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1136"/>
                  <a:stretch/>
                </p:blipFill>
                <p:spPr bwMode="auto">
                  <a:xfrm>
                    <a:off x="7612293" y="1237797"/>
                    <a:ext cx="1509123" cy="1341063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3" name="Picture 10" descr="Imagem relacionada">
                    <a:extLst>
                      <a:ext uri="{FF2B5EF4-FFF2-40B4-BE49-F238E27FC236}">
                        <a16:creationId xmlns:a16="http://schemas.microsoft.com/office/drawing/2014/main" id="{F5D7B520-2E12-48F9-8F67-A7C478A5E08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97870" y="1641943"/>
                    <a:ext cx="949091" cy="9490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1" name="Espaço Reservado para Texto 1">
                  <a:extLst>
                    <a:ext uri="{FF2B5EF4-FFF2-40B4-BE49-F238E27FC236}">
                      <a16:creationId xmlns:a16="http://schemas.microsoft.com/office/drawing/2014/main" id="{81679842-99F4-4D7B-9129-51CC2DEF03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05570" y="1829991"/>
                  <a:ext cx="1943852" cy="594895"/>
                </a:xfrm>
                <a:prstGeom prst="rect">
                  <a:avLst/>
                </a:prstGeom>
              </p:spPr>
              <p:txBody>
                <a:bodyPr/>
                <a:lstStyle>
                  <a:lvl1pPr marL="391146" indent="-391146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47483" indent="-325955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303820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7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5348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346876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868404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389932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911460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432988" indent="-260764" algn="l" defTabSz="1043056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3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50000"/>
                    </a:lnSpc>
                    <a:buNone/>
                  </a:pPr>
                  <a:r>
                    <a:rPr lang="pt-BR" sz="1600" b="1" dirty="0"/>
                    <a:t>APLICAÇÃO WEB</a:t>
                  </a:r>
                </a:p>
              </p:txBody>
            </p:sp>
          </p:grpSp>
        </p:grpSp>
        <p:pic>
          <p:nvPicPr>
            <p:cNvPr id="1030" name="Picture 6" descr="Resultado de imagem para user icon">
              <a:extLst>
                <a:ext uri="{FF2B5EF4-FFF2-40B4-BE49-F238E27FC236}">
                  <a16:creationId xmlns:a16="http://schemas.microsoft.com/office/drawing/2014/main" id="{16D343B0-B9EC-471A-A35C-C2C2AA4A7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2" r="10594"/>
            <a:stretch/>
          </p:blipFill>
          <p:spPr bwMode="auto">
            <a:xfrm>
              <a:off x="1464152" y="2551605"/>
              <a:ext cx="400267" cy="499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908CFF26-73D1-4899-9D3B-F3E96B523DBA}"/>
              </a:ext>
            </a:extLst>
          </p:cNvPr>
          <p:cNvCxnSpPr>
            <a:cxnSpLocks/>
          </p:cNvCxnSpPr>
          <p:nvPr/>
        </p:nvCxnSpPr>
        <p:spPr>
          <a:xfrm flipH="1">
            <a:off x="1962537" y="2401026"/>
            <a:ext cx="109524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spaço Reservado para Texto 1">
            <a:extLst>
              <a:ext uri="{FF2B5EF4-FFF2-40B4-BE49-F238E27FC236}">
                <a16:creationId xmlns:a16="http://schemas.microsoft.com/office/drawing/2014/main" id="{CDA259F0-46AA-40E0-A2DE-A7385E9440A3}"/>
              </a:ext>
            </a:extLst>
          </p:cNvPr>
          <p:cNvSpPr txBox="1">
            <a:spLocks/>
          </p:cNvSpPr>
          <p:nvPr/>
        </p:nvSpPr>
        <p:spPr>
          <a:xfrm>
            <a:off x="2033072" y="2134336"/>
            <a:ext cx="1013816" cy="381373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100"/>
              </a:lnSpc>
              <a:buNone/>
            </a:pPr>
            <a:r>
              <a:rPr lang="pt-BR" sz="16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845969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2019-08-21T19:58:31Z</dcterms:created>
  <dcterms:modified xsi:type="dcterms:W3CDTF">2019-08-27T00:19:37Z</dcterms:modified>
</cp:coreProperties>
</file>