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5F637-B86B-49D7-AA4B-58226F57F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A87D06-88E7-4A60-BC1B-E4FEBCE15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B25BBA-0378-48CD-88C1-34A81DAA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D5A0B1-85A4-410D-A267-388BE155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0B17E7-9CFC-4AC4-8447-7CB722C6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‹#›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9F168-FA02-4DF3-9A30-D4602164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0CF20D-D276-46FC-8D11-99462E615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116A8-3B78-4822-94D0-A1B33DF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975393-910D-4817-9E38-5ADCFF9C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A1D9AA-B8DE-496F-A84D-D96EE975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‹#›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C9B02F-97D4-43DD-9840-AAF2E1828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E6A826-C246-44F3-8872-4DA1CA0A2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9A464A-BB69-41D2-9E4E-0C45C638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788892-7264-42F0-95AE-9F88E71C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50840-A7B8-4A8E-9258-25576AA2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‹#›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3A7BC-E4E7-42F6-850B-E4235A74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3B2721-9C22-4423-A0C2-4DEE1542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0AC55F-9BB7-447C-904C-FE2099D1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7CA643-E4E1-4C25-A90D-453A8C81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C5B82-309C-44C5-93C0-4341DC65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‹#›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6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12C5B-C6CF-4D9E-9008-04C3CFEC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C7C66F-5840-4ACB-89EF-C7449363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185C70-BD29-490A-B9D6-E8DCCF2B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685778-6F35-4F3F-BB84-F4B90006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B8FBD-B310-47A3-9483-D63B6868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‹#›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8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9D501-ADA4-44EE-8B40-FFF97760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1B6B66-B070-4FAC-B78F-83EF16642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F1E7D3-F831-4D00-8B87-563B6ABD1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C25604-0346-4167-AE6B-AB5838C9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12B50F-082A-4769-BC63-2A475B78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5FB704-88B1-420C-90C3-A165B025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‹#›</a:t>
            </a:fld>
            <a:endParaRPr lang="pt-BR"/>
          </a:p>
        </p:txBody>
      </p:sp>
      <p:sp>
        <p:nvSpPr>
          <p:cNvPr id="8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97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27623-555F-4667-86B8-245FAEE9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77542F-A409-44ED-AD86-09C5F8A5A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1777DD-590F-4CA2-9397-EB9A94EEE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52B356-3BAC-4281-8641-70EBD384F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2EB143-5EFA-4076-ABB6-C99D497A2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5BF19E-4A04-45B3-A71B-9DB8D889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95DEE8-56AD-4178-A01A-A6E694A7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7B1781-980F-4379-A61C-C3B47FF4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0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65DAA-8F3C-445F-8078-04D4DE61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644C16-7294-4629-B95C-8ADF0BEC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3DEC54-7A46-421D-B1E4-713925F2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A14658-8FC1-48CA-B4A2-B2B50423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‹#›</a:t>
            </a:fld>
            <a:endParaRPr lang="pt-BR"/>
          </a:p>
        </p:txBody>
      </p:sp>
      <p:sp>
        <p:nvSpPr>
          <p:cNvPr id="6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6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D39A86-E290-47BC-9002-B6E2409E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8CCF40-CAC1-40DA-9424-D9313A8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275E55-85C6-4A73-B9C3-D0A28C8F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‹#›</a:t>
            </a:fld>
            <a:endParaRPr lang="pt-BR"/>
          </a:p>
        </p:txBody>
      </p:sp>
      <p:sp>
        <p:nvSpPr>
          <p:cNvPr id="5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4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45E90-0BA9-4F25-88E1-BEA31B8A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29EA-7491-4B5B-B9AB-B4DCE9FC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38A069-C498-4A58-88F8-DF4620157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365591-1D80-4DB8-AAC5-F8E9730D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582FA0-8FD4-4500-AC3E-C6D92EF0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A7371-16EA-4EDB-BDE8-F31B9C09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‹#›</a:t>
            </a:fld>
            <a:endParaRPr lang="pt-BR"/>
          </a:p>
        </p:txBody>
      </p:sp>
      <p:sp>
        <p:nvSpPr>
          <p:cNvPr id="8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49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77BA4-C724-42BA-8EA5-620D518A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3F4441-B1D3-457A-8D3D-AD88F0811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F291A9-9A6C-49B7-8DD9-76742DEA8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CB6BD5-A6E9-4F0A-AE7D-DE6704C3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842CF6-B3BE-44A9-991C-32AA5DED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68F2E-DB66-4DF8-9348-8E1BD50A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‹#›</a:t>
            </a:fld>
            <a:endParaRPr lang="pt-BR"/>
          </a:p>
        </p:txBody>
      </p:sp>
      <p:sp>
        <p:nvSpPr>
          <p:cNvPr id="8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4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F0863A-48E0-4E23-B43A-7FB4C341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11F7C6-6270-4169-AC88-99DCD4DA6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44784-1D8B-43CB-9A7A-E48955C4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7004D5-95FB-4484-AB5F-F8B8D0C13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53D546-B74C-4B1A-ABC8-602EFECC6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EABED-7E63-4AD1-9BDA-DEAF82B7AA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69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79ECB05-D7FE-4720-8A4E-714109AD5B2B}"/>
              </a:ext>
            </a:extLst>
          </p:cNvPr>
          <p:cNvCxnSpPr>
            <a:cxnSpLocks/>
          </p:cNvCxnSpPr>
          <p:nvPr/>
        </p:nvCxnSpPr>
        <p:spPr>
          <a:xfrm flipV="1">
            <a:off x="6904383" y="0"/>
            <a:ext cx="5287617" cy="29552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Resultado de imagem para empathy map icon">
            <a:extLst>
              <a:ext uri="{FF2B5EF4-FFF2-40B4-BE49-F238E27FC236}">
                <a16:creationId xmlns:a16="http://schemas.microsoft.com/office/drawing/2014/main" id="{088EA557-265E-49AD-B539-5206B14B9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31FE2BD-8F75-4B63-8B9F-435C6FDC4B2B}"/>
              </a:ext>
            </a:extLst>
          </p:cNvPr>
          <p:cNvCxnSpPr>
            <a:cxnSpLocks/>
          </p:cNvCxnSpPr>
          <p:nvPr/>
        </p:nvCxnSpPr>
        <p:spPr>
          <a:xfrm flipV="1">
            <a:off x="0" y="3790122"/>
            <a:ext cx="5420139" cy="30678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82C7ADF-39C5-4F15-A692-6A93108131C9}"/>
              </a:ext>
            </a:extLst>
          </p:cNvPr>
          <p:cNvCxnSpPr>
            <a:cxnSpLocks/>
          </p:cNvCxnSpPr>
          <p:nvPr/>
        </p:nvCxnSpPr>
        <p:spPr>
          <a:xfrm flipH="1" flipV="1">
            <a:off x="6904383" y="3790122"/>
            <a:ext cx="5287617" cy="30678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01F6917-BB71-4CB9-98FC-1AC80935B56E}"/>
              </a:ext>
            </a:extLst>
          </p:cNvPr>
          <p:cNvCxnSpPr>
            <a:cxnSpLocks/>
          </p:cNvCxnSpPr>
          <p:nvPr/>
        </p:nvCxnSpPr>
        <p:spPr>
          <a:xfrm flipH="1" flipV="1">
            <a:off x="66261" y="65433"/>
            <a:ext cx="5287616" cy="30678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BC2D6BDC-5336-48D7-825B-DBDCCFAC55B9}"/>
              </a:ext>
            </a:extLst>
          </p:cNvPr>
          <p:cNvSpPr/>
          <p:nvPr/>
        </p:nvSpPr>
        <p:spPr>
          <a:xfrm>
            <a:off x="5179768" y="65433"/>
            <a:ext cx="18987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Pensa e sente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0EBAA23-2021-4DAA-BFB8-7925E134B23A}"/>
              </a:ext>
            </a:extLst>
          </p:cNvPr>
          <p:cNvSpPr/>
          <p:nvPr/>
        </p:nvSpPr>
        <p:spPr>
          <a:xfrm>
            <a:off x="10963370" y="3198167"/>
            <a:ext cx="11623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Enxerga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8A3E92D-096B-4F29-8EE3-D0F50324A9F2}"/>
              </a:ext>
            </a:extLst>
          </p:cNvPr>
          <p:cNvSpPr/>
          <p:nvPr/>
        </p:nvSpPr>
        <p:spPr>
          <a:xfrm>
            <a:off x="5429730" y="6330902"/>
            <a:ext cx="1332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Faz e fala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96C2D97-C514-4ED0-8143-FB3C48E11EE8}"/>
              </a:ext>
            </a:extLst>
          </p:cNvPr>
          <p:cNvSpPr/>
          <p:nvPr/>
        </p:nvSpPr>
        <p:spPr>
          <a:xfrm>
            <a:off x="0" y="3198167"/>
            <a:ext cx="9936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Escuta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58076E4-1AE1-41C6-BBE2-1BAF5F55306F}"/>
              </a:ext>
            </a:extLst>
          </p:cNvPr>
          <p:cNvSpPr txBox="1"/>
          <p:nvPr/>
        </p:nvSpPr>
        <p:spPr>
          <a:xfrm>
            <a:off x="2710069" y="625663"/>
            <a:ext cx="300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Não gosta da exposição das grandes redes sociais</a:t>
            </a:r>
            <a:endParaRPr lang="pt-BR" i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063D066-0757-4D3E-B786-0148459B2934}"/>
              </a:ext>
            </a:extLst>
          </p:cNvPr>
          <p:cNvSpPr txBox="1"/>
          <p:nvPr/>
        </p:nvSpPr>
        <p:spPr>
          <a:xfrm>
            <a:off x="6245087" y="592531"/>
            <a:ext cx="350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 sente pressionado pela idealização incentivada pelas redes</a:t>
            </a:r>
            <a:endParaRPr lang="pt-BR" i="1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B5FC69A-6C0E-4EBE-A344-6094A927DE31}"/>
              </a:ext>
            </a:extLst>
          </p:cNvPr>
          <p:cNvSpPr txBox="1"/>
          <p:nvPr/>
        </p:nvSpPr>
        <p:spPr>
          <a:xfrm>
            <a:off x="4376532" y="1402284"/>
            <a:ext cx="350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Quer recordar momentos com seus amigos e família</a:t>
            </a:r>
            <a:endParaRPr lang="pt-BR" i="1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3669D3-B2A4-41F4-920C-FDDA8B51BA9D}"/>
              </a:ext>
            </a:extLst>
          </p:cNvPr>
          <p:cNvSpPr txBox="1"/>
          <p:nvPr/>
        </p:nvSpPr>
        <p:spPr>
          <a:xfrm>
            <a:off x="7881728" y="2600635"/>
            <a:ext cx="287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Redes sociais com modelos pessoais inalcançáveis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80D425E-248D-41CC-B8A6-DD725BDCCF44}"/>
              </a:ext>
            </a:extLst>
          </p:cNvPr>
          <p:cNvSpPr txBox="1"/>
          <p:nvPr/>
        </p:nvSpPr>
        <p:spPr>
          <a:xfrm>
            <a:off x="3412085" y="5082713"/>
            <a:ext cx="215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Tira fotos com os amigos e familiares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22367C5-F544-478C-B57F-02702DE1A152}"/>
              </a:ext>
            </a:extLst>
          </p:cNvPr>
          <p:cNvSpPr txBox="1"/>
          <p:nvPr/>
        </p:nvSpPr>
        <p:spPr>
          <a:xfrm>
            <a:off x="6129130" y="5076591"/>
            <a:ext cx="259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Pede pra mandar as fotos no grupo do </a:t>
            </a:r>
            <a:r>
              <a:rPr lang="pt-BR" dirty="0" err="1"/>
              <a:t>whatsapp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B3275B1-0CF1-4CFC-A8DF-535ED5F7126D}"/>
              </a:ext>
            </a:extLst>
          </p:cNvPr>
          <p:cNvSpPr txBox="1"/>
          <p:nvPr/>
        </p:nvSpPr>
        <p:spPr>
          <a:xfrm>
            <a:off x="7822506" y="3510027"/>
            <a:ext cx="2996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Fotos com os amigos se perdendo em meio a galeria do </a:t>
            </a:r>
            <a:r>
              <a:rPr lang="pt-BR" dirty="0" err="1"/>
              <a:t>whatsapp</a:t>
            </a:r>
            <a:endParaRPr lang="pt-BR" dirty="0"/>
          </a:p>
        </p:txBody>
      </p:sp>
      <p:sp>
        <p:nvSpPr>
          <p:cNvPr id="20" name="CaixaDeTexto 26">
            <a:extLst>
              <a:ext uri="{FF2B5EF4-FFF2-40B4-BE49-F238E27FC236}">
                <a16:creationId xmlns:a16="http://schemas.microsoft.com/office/drawing/2014/main" id="{622367C5-F544-478C-B57F-02702DE1A152}"/>
              </a:ext>
            </a:extLst>
          </p:cNvPr>
          <p:cNvSpPr txBox="1"/>
          <p:nvPr/>
        </p:nvSpPr>
        <p:spPr>
          <a:xfrm>
            <a:off x="1050281" y="2661165"/>
            <a:ext cx="259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pedindo</a:t>
            </a:r>
            <a:r>
              <a:rPr lang="en-US" dirty="0" smtClean="0"/>
              <a:t> para </a:t>
            </a:r>
            <a:r>
              <a:rPr lang="en-US" dirty="0" err="1" smtClean="0"/>
              <a:t>enviar</a:t>
            </a:r>
            <a:r>
              <a:rPr lang="en-US" dirty="0" smtClean="0"/>
              <a:t> as </a:t>
            </a:r>
            <a:r>
              <a:rPr lang="en-US" dirty="0" err="1" smtClean="0"/>
              <a:t>fotos</a:t>
            </a:r>
            <a:endParaRPr lang="pt-BR" dirty="0"/>
          </a:p>
        </p:txBody>
      </p:sp>
      <p:sp>
        <p:nvSpPr>
          <p:cNvPr id="24" name="CaixaDeTexto 26">
            <a:extLst>
              <a:ext uri="{FF2B5EF4-FFF2-40B4-BE49-F238E27FC236}">
                <a16:creationId xmlns:a16="http://schemas.microsoft.com/office/drawing/2014/main" id="{622367C5-F544-478C-B57F-02702DE1A152}"/>
              </a:ext>
            </a:extLst>
          </p:cNvPr>
          <p:cNvSpPr txBox="1"/>
          <p:nvPr/>
        </p:nvSpPr>
        <p:spPr>
          <a:xfrm>
            <a:off x="1050281" y="3587180"/>
            <a:ext cx="2597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Pessoas</a:t>
            </a:r>
            <a:r>
              <a:rPr lang="en-US" dirty="0" smtClean="0"/>
              <a:t> e </a:t>
            </a:r>
            <a:r>
              <a:rPr lang="en-US" dirty="0" err="1" smtClean="0"/>
              <a:t>reportagens</a:t>
            </a:r>
            <a:r>
              <a:rPr lang="en-US" dirty="0" smtClean="0"/>
              <a:t> </a:t>
            </a:r>
            <a:r>
              <a:rPr lang="en-US" dirty="0" err="1" smtClean="0"/>
              <a:t>falando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 utopia </a:t>
            </a:r>
            <a:r>
              <a:rPr lang="en-US" dirty="0" err="1" smtClean="0"/>
              <a:t>promovida</a:t>
            </a:r>
            <a:r>
              <a:rPr lang="en-US" dirty="0" smtClean="0"/>
              <a:t> </a:t>
            </a:r>
            <a:r>
              <a:rPr lang="en-US" dirty="0" err="1" smtClean="0"/>
              <a:t>pelas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36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36995C4B-83DA-4CE3-8F9D-3CB976361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0"/>
            <a:ext cx="8648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654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Rodolfo Gregorio</cp:lastModifiedBy>
  <cp:revision>5</cp:revision>
  <dcterms:created xsi:type="dcterms:W3CDTF">2019-09-02T19:58:52Z</dcterms:created>
  <dcterms:modified xsi:type="dcterms:W3CDTF">2019-09-02T22:42:01Z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SDCxCLASSFICATION_LEVEL">
    <vt:lpwstr>1</vt:lpwstr>
  </property>
  <property fmtid="{D5CDD505-2E9C-101B-9397-08002B2CF9AE}" pid="3" name="SSDCxCLASSFICATION_USER">
    <vt:lpwstr>SOACAT\500765</vt:lpwstr>
  </property>
  <property fmtid="{D5CDD505-2E9C-101B-9397-08002B2CF9AE}" pid="4" name="SSDCxCLASSFICATION_DATE">
    <vt:lpwstr>02/09/2019 19:42:00</vt:lpwstr>
  </property>
  <property fmtid="{D5CDD505-2E9C-101B-9397-08002B2CF9AE}" pid="5" name="SSDCxCLASSFICATION_GUID">
    <vt:lpwstr>C1C6D020244F0AF9B3504A967C42FE03</vt:lpwstr>
  </property>
  <property fmtid="{D5CDD505-2E9C-101B-9397-08002B2CF9AE}" pid="6" name="SSDCxCLASSFICATION_LANG">
    <vt:lpwstr>pt</vt:lpwstr>
  </property>
</Properties>
</file>