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10F2-C42A-48F9-8111-714D122E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8E71A-EADB-465A-AB12-1BA4D058B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AB45F-8693-4E3E-8B8C-3ED179B5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DDD4-F0AF-4EDE-9796-CB59E32E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91DD6-46B9-42D0-A6B6-F562CBC2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6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9370F-303E-46E6-A016-2951F1C3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EB576-EBF1-4ED8-A980-B5D901DB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75701-6A15-4521-99CB-3C662327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FAA88-5CC9-47B2-8D91-7D55D6CC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964EB-6AB2-4D18-8754-2E17E010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22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648627-0D09-4BEF-B312-F32E276D3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84E57C-E2B3-4114-875E-7C46D4DB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E0F91-0A65-4CA3-A4DD-B5A7096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C33B1-9084-4360-B478-08AFE8AB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D3986-7E1E-4498-A655-D5B6016E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04CD2-93FC-485A-9334-A5040E9F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B084-EE65-4BB5-ABD3-3B4195D9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F72B8-0210-4099-8EC5-B6BADDB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1A282-FF93-4C67-9FD2-1CAB454D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182EF-B737-4221-8951-FC5D591A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31733-6983-4AE2-BE16-A93CD1A0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A2149-D59B-4062-9F6B-CD9F0BF4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70829-5D85-48B9-87C6-C126FEED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A5B6D-54B8-4E44-AEB2-87B1A14A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08D6A-B69F-4086-90A6-DB91DC2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76108-F3B3-4138-9FA1-694AC21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970FD-7262-495F-9176-2FF1D06E2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F2C91E-8658-44B3-A872-9483A021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B4A40A-95EE-4C15-8722-B04FEF43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AFAA3F-5115-4493-9BB5-610C7063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A84DD1-8AAE-4E9C-B20D-6D5C5944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D347E-437A-4E2A-8E70-BF76837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7A276-73CB-43F3-8368-BB91B096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19D7F5-1941-4602-A135-9277972C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E86D2F-4A52-4B36-B222-313B45F63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74BFF8-F118-4214-BE21-FB120E237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F228C-DF27-4D6F-AB8E-4B7650B1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44661D-5EF1-4083-A06E-5465FFE1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4E7026-6412-4432-AE18-168431B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4153-9088-4F62-B976-27C750CC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BC3638-B36B-4B47-BD17-38DF2688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8027F-C1CC-46BF-B759-7B80A42C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FFFD0F-1490-400E-8CAE-1956CAE8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17EE80-2A21-4303-A251-95B2939C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1D8B04-9C2E-4F78-9DD6-BE9BDE41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CA6BE1-9274-4A0B-A249-DFBBAE89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39E7D-A1BF-4B1E-A77B-5848E3D0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28A10-2A34-4755-8889-08471C28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60AB5-04F0-43CA-B2A6-7780BC64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5ADF8-9F0D-47B3-9745-383FD0CA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B7746-DD90-426E-ACE8-2A5AFBFB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18D3A-7ED2-4CD2-B00E-B2FE718A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5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5287-9CDE-47A4-B382-C45C1C2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137CAF-E5C7-44E0-A17E-4AAE806AF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C1DC-F1F0-4D23-ABD9-EE6A9880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FB633-19A8-44FD-B0C8-0B63F447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F5FB5-D76F-4824-B7A6-56612CE7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145B3-A653-4699-83BE-C261932D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A32D7D-8E1E-4B2A-B627-315EFE0A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62FAD-C0A1-49DB-85C3-1597C2ED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50DD6-0B3E-457C-8E00-470C4EC5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2A76-4114-4B4E-B23D-BABC92F3B8E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F8B63-BCEA-404D-A2E5-AD16DF92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326E7-475C-4A8C-8C5B-1576366D8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449E-764B-46BB-9615-F134F9006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0E8E9BF-9DFE-4A95-990D-F9B5DDFFB233}"/>
              </a:ext>
            </a:extLst>
          </p:cNvPr>
          <p:cNvGrpSpPr/>
          <p:nvPr/>
        </p:nvGrpSpPr>
        <p:grpSpPr>
          <a:xfrm>
            <a:off x="3973475" y="3812345"/>
            <a:ext cx="4996329" cy="1744393"/>
            <a:chOff x="2872598" y="2332592"/>
            <a:chExt cx="6835015" cy="228816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53A41FC-2E58-470A-9528-ADEC542ED1C2}"/>
                </a:ext>
              </a:extLst>
            </p:cNvPr>
            <p:cNvSpPr/>
            <p:nvPr/>
          </p:nvSpPr>
          <p:spPr>
            <a:xfrm>
              <a:off x="2872598" y="2332592"/>
              <a:ext cx="6013569" cy="2220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BA8A96-F799-489A-A6F3-1C672668DC53}"/>
                </a:ext>
              </a:extLst>
            </p:cNvPr>
            <p:cNvSpPr/>
            <p:nvPr/>
          </p:nvSpPr>
          <p:spPr>
            <a:xfrm>
              <a:off x="8064722" y="4038077"/>
              <a:ext cx="1642891" cy="5826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sz="2400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F67590A-85C3-43BB-BC7A-09F3CCD1AE11}"/>
              </a:ext>
            </a:extLst>
          </p:cNvPr>
          <p:cNvGrpSpPr/>
          <p:nvPr/>
        </p:nvGrpSpPr>
        <p:grpSpPr>
          <a:xfrm>
            <a:off x="4030905" y="3865651"/>
            <a:ext cx="3701005" cy="1568516"/>
            <a:chOff x="249614" y="4274446"/>
            <a:chExt cx="2650785" cy="124024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06D6967-BAF0-4F50-8286-4AFA3E361A23}"/>
                </a:ext>
              </a:extLst>
            </p:cNvPr>
            <p:cNvGrpSpPr/>
            <p:nvPr/>
          </p:nvGrpSpPr>
          <p:grpSpPr>
            <a:xfrm>
              <a:off x="249614" y="4274446"/>
              <a:ext cx="2650785" cy="1240245"/>
              <a:chOff x="5291797" y="2868087"/>
              <a:chExt cx="3073483" cy="154389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98C3F07-4577-497B-B0A9-F716CA084C92}"/>
                  </a:ext>
                </a:extLst>
              </p:cNvPr>
              <p:cNvSpPr/>
              <p:nvPr/>
            </p:nvSpPr>
            <p:spPr>
              <a:xfrm>
                <a:off x="5291797" y="2868087"/>
                <a:ext cx="3073483" cy="1543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A36EC3D-5801-4FEC-AE42-030460F5E939}"/>
                  </a:ext>
                </a:extLst>
              </p:cNvPr>
              <p:cNvSpPr/>
              <p:nvPr/>
            </p:nvSpPr>
            <p:spPr>
              <a:xfrm>
                <a:off x="6066794" y="3640510"/>
                <a:ext cx="2212055" cy="49806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pt-BR" sz="2000" b="1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 </a:t>
                </a:r>
                <a:r>
                  <a:rPr lang="pt-BR" sz="2000" b="1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Application</a:t>
                </a:r>
                <a:endParaRPr lang="pt-BR" sz="2000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026" name="Picture 2" descr="Resultado de imagem para java logo">
              <a:extLst>
                <a:ext uri="{FF2B5EF4-FFF2-40B4-BE49-F238E27FC236}">
                  <a16:creationId xmlns:a16="http://schemas.microsoft.com/office/drawing/2014/main" id="{D173F644-8F69-4048-82CF-4565FF318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58" y="4863539"/>
              <a:ext cx="348173" cy="46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7E12126-1EB6-410A-A816-435BCE9705BF}"/>
              </a:ext>
            </a:extLst>
          </p:cNvPr>
          <p:cNvSpPr/>
          <p:nvPr/>
        </p:nvSpPr>
        <p:spPr>
          <a:xfrm>
            <a:off x="6731130" y="3975554"/>
            <a:ext cx="814824" cy="525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JDBC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5E834CF-33BC-4DF0-AC31-A185FB9D3904}"/>
              </a:ext>
            </a:extLst>
          </p:cNvPr>
          <p:cNvSpPr/>
          <p:nvPr/>
        </p:nvSpPr>
        <p:spPr>
          <a:xfrm>
            <a:off x="4243857" y="3975554"/>
            <a:ext cx="2063865" cy="525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FileRead</a:t>
            </a:r>
            <a:r>
              <a:rPr lang="pt-BR" dirty="0"/>
              <a:t>/</a:t>
            </a:r>
            <a:r>
              <a:rPr lang="pt-BR" dirty="0" err="1"/>
              <a:t>FileWriter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AEF55E7-A0CD-4FDD-840C-13E4617D22C0}"/>
              </a:ext>
            </a:extLst>
          </p:cNvPr>
          <p:cNvGrpSpPr/>
          <p:nvPr/>
        </p:nvGrpSpPr>
        <p:grpSpPr>
          <a:xfrm>
            <a:off x="4527232" y="2033900"/>
            <a:ext cx="1497113" cy="705845"/>
            <a:chOff x="2112500" y="843001"/>
            <a:chExt cx="1497113" cy="705845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4E5FAE09-EC14-4165-BD7D-9E1FFFA56542}"/>
                </a:ext>
              </a:extLst>
            </p:cNvPr>
            <p:cNvGrpSpPr/>
            <p:nvPr/>
          </p:nvGrpSpPr>
          <p:grpSpPr>
            <a:xfrm>
              <a:off x="2123633" y="894226"/>
              <a:ext cx="1485980" cy="654620"/>
              <a:chOff x="3090278" y="2484075"/>
              <a:chExt cx="2672978" cy="826207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D4B2200-0E79-4D24-BFE4-35A26B571437}"/>
                  </a:ext>
                </a:extLst>
              </p:cNvPr>
              <p:cNvSpPr/>
              <p:nvPr/>
            </p:nvSpPr>
            <p:spPr>
              <a:xfrm>
                <a:off x="3090278" y="2484075"/>
                <a:ext cx="2672978" cy="8262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81EFA4-A6FC-4C63-9AD7-8AC2F34BBA58}"/>
                  </a:ext>
                </a:extLst>
              </p:cNvPr>
              <p:cNvSpPr/>
              <p:nvPr/>
            </p:nvSpPr>
            <p:spPr>
              <a:xfrm>
                <a:off x="4074498" y="2641941"/>
                <a:ext cx="1642891" cy="498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pt-BR" b="1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AWS S3</a:t>
                </a:r>
              </a:p>
            </p:txBody>
          </p:sp>
        </p:grpSp>
        <p:pic>
          <p:nvPicPr>
            <p:cNvPr id="29" name="Picture 14" descr="Imagem relacionada">
              <a:extLst>
                <a:ext uri="{FF2B5EF4-FFF2-40B4-BE49-F238E27FC236}">
                  <a16:creationId xmlns:a16="http://schemas.microsoft.com/office/drawing/2014/main" id="{9FBFB8EF-6166-461C-BA8C-E689500BD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500" y="843001"/>
              <a:ext cx="705844" cy="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ilindro 29">
            <a:extLst>
              <a:ext uri="{FF2B5EF4-FFF2-40B4-BE49-F238E27FC236}">
                <a16:creationId xmlns:a16="http://schemas.microsoft.com/office/drawing/2014/main" id="{50508025-71C8-49D2-B545-2D9BD31A3114}"/>
              </a:ext>
            </a:extLst>
          </p:cNvPr>
          <p:cNvSpPr/>
          <p:nvPr/>
        </p:nvSpPr>
        <p:spPr>
          <a:xfrm>
            <a:off x="6744095" y="1866319"/>
            <a:ext cx="801859" cy="1041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  <a:p>
            <a:pPr algn="ctr"/>
            <a:r>
              <a:rPr lang="pt-BR" dirty="0"/>
              <a:t>Server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FEF229E-BA79-421D-920D-578BB7FE6C6F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4660669" y="3354867"/>
            <a:ext cx="1235809" cy="55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43AFA3D7-BE55-4DDD-9485-F2E72BA6A900}"/>
              </a:ext>
            </a:extLst>
          </p:cNvPr>
          <p:cNvCxnSpPr>
            <a:cxnSpLocks/>
            <a:stCxn id="30" idx="3"/>
            <a:endCxn id="24" idx="0"/>
          </p:cNvCxnSpPr>
          <p:nvPr/>
        </p:nvCxnSpPr>
        <p:spPr>
          <a:xfrm rot="5400000">
            <a:off x="6607671" y="3438200"/>
            <a:ext cx="1068226" cy="64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2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F38D889-8FF1-4A7F-A174-2950C2754940}"/>
              </a:ext>
            </a:extLst>
          </p:cNvPr>
          <p:cNvSpPr/>
          <p:nvPr/>
        </p:nvSpPr>
        <p:spPr>
          <a:xfrm>
            <a:off x="5039188" y="2195964"/>
            <a:ext cx="3039224" cy="31349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104DA3-1949-4B0B-8A69-D672242E9E8E}"/>
              </a:ext>
            </a:extLst>
          </p:cNvPr>
          <p:cNvSpPr/>
          <p:nvPr/>
        </p:nvSpPr>
        <p:spPr>
          <a:xfrm>
            <a:off x="2260503" y="2263609"/>
            <a:ext cx="1565909" cy="2994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D91EC8-AC5B-4F37-9278-D8EF17EE84D9}"/>
              </a:ext>
            </a:extLst>
          </p:cNvPr>
          <p:cNvSpPr/>
          <p:nvPr/>
        </p:nvSpPr>
        <p:spPr>
          <a:xfrm>
            <a:off x="2505618" y="3530272"/>
            <a:ext cx="1075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007758-DFA4-41A6-B910-10E047C8478A}"/>
              </a:ext>
            </a:extLst>
          </p:cNvPr>
          <p:cNvSpPr/>
          <p:nvPr/>
        </p:nvSpPr>
        <p:spPr>
          <a:xfrm>
            <a:off x="5854312" y="3473999"/>
            <a:ext cx="1408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A68A76A3-3BD0-4610-8ADD-B6C7FE93D836}"/>
              </a:ext>
            </a:extLst>
          </p:cNvPr>
          <p:cNvSpPr/>
          <p:nvPr/>
        </p:nvSpPr>
        <p:spPr>
          <a:xfrm>
            <a:off x="9214338" y="2382450"/>
            <a:ext cx="801859" cy="1041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  <a:p>
            <a:pPr algn="ctr"/>
            <a:r>
              <a:rPr lang="pt-BR" dirty="0"/>
              <a:t>Server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8088DD3-E841-4178-9582-5B7D2024F03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26412" y="3761105"/>
            <a:ext cx="1212776" cy="23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091EC8E0-8917-49CD-BDFB-F477DE490FE8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078412" y="2902955"/>
            <a:ext cx="1135926" cy="86050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56E2C779-F16E-4581-BD4E-A7B253DD38E4}"/>
              </a:ext>
            </a:extLst>
          </p:cNvPr>
          <p:cNvSpPr/>
          <p:nvPr/>
        </p:nvSpPr>
        <p:spPr>
          <a:xfrm>
            <a:off x="6991644" y="4174083"/>
            <a:ext cx="912056" cy="1041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Session</a:t>
            </a:r>
            <a:endParaRPr lang="pt-BR" dirty="0"/>
          </a:p>
          <a:p>
            <a:pPr algn="ctr"/>
            <a:r>
              <a:rPr lang="pt-BR" dirty="0" err="1"/>
              <a:t>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7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80AC5BCA-F564-425E-9702-FE489E5E0FEB}"/>
              </a:ext>
            </a:extLst>
          </p:cNvPr>
          <p:cNvSpPr/>
          <p:nvPr/>
        </p:nvSpPr>
        <p:spPr>
          <a:xfrm>
            <a:off x="6174024" y="771203"/>
            <a:ext cx="5566235" cy="51971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EE084D8-A25A-41C6-A852-D9162CC99580}"/>
              </a:ext>
            </a:extLst>
          </p:cNvPr>
          <p:cNvGrpSpPr/>
          <p:nvPr/>
        </p:nvGrpSpPr>
        <p:grpSpPr>
          <a:xfrm>
            <a:off x="6475401" y="4220860"/>
            <a:ext cx="4923138" cy="1419889"/>
            <a:chOff x="2057122" y="5009431"/>
            <a:chExt cx="8073850" cy="141988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3AFF46E-F737-4157-8818-7260C2270E96}"/>
                </a:ext>
              </a:extLst>
            </p:cNvPr>
            <p:cNvSpPr/>
            <p:nvPr/>
          </p:nvSpPr>
          <p:spPr>
            <a:xfrm>
              <a:off x="2057122" y="5009431"/>
              <a:ext cx="8073850" cy="61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Application</a:t>
              </a:r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5C56980-0FBA-4947-8F60-3B88E3088D8C}"/>
                </a:ext>
              </a:extLst>
            </p:cNvPr>
            <p:cNvSpPr/>
            <p:nvPr/>
          </p:nvSpPr>
          <p:spPr>
            <a:xfrm>
              <a:off x="2057122" y="5817162"/>
              <a:ext cx="8073850" cy="61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Presentation</a:t>
              </a:r>
              <a:endParaRPr lang="pt-BR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2D0255B7-FC7D-405F-917D-EF9572195D9B}"/>
              </a:ext>
            </a:extLst>
          </p:cNvPr>
          <p:cNvSpPr/>
          <p:nvPr/>
        </p:nvSpPr>
        <p:spPr>
          <a:xfrm>
            <a:off x="6475401" y="1433785"/>
            <a:ext cx="4923138" cy="6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Infra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4F8E63-2A58-4A2B-8297-6E376ECFE65B}"/>
              </a:ext>
            </a:extLst>
          </p:cNvPr>
          <p:cNvSpPr/>
          <p:nvPr/>
        </p:nvSpPr>
        <p:spPr>
          <a:xfrm>
            <a:off x="6475401" y="2966553"/>
            <a:ext cx="4923138" cy="6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Service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2C22FE0-BA4C-434A-B538-0BCED411D974}"/>
              </a:ext>
            </a:extLst>
          </p:cNvPr>
          <p:cNvSpPr/>
          <p:nvPr/>
        </p:nvSpPr>
        <p:spPr>
          <a:xfrm>
            <a:off x="6475401" y="2208266"/>
            <a:ext cx="4923138" cy="6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Domain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783F0D3-BD25-4EE5-8D86-B857CD780382}"/>
              </a:ext>
            </a:extLst>
          </p:cNvPr>
          <p:cNvGrpSpPr/>
          <p:nvPr/>
        </p:nvGrpSpPr>
        <p:grpSpPr>
          <a:xfrm>
            <a:off x="6375496" y="3774284"/>
            <a:ext cx="5134709" cy="1990227"/>
            <a:chOff x="3244948" y="1667683"/>
            <a:chExt cx="6006904" cy="515202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3145FF1-D62C-400E-8D86-F5B8C7E931F3}"/>
                </a:ext>
              </a:extLst>
            </p:cNvPr>
            <p:cNvSpPr/>
            <p:nvPr/>
          </p:nvSpPr>
          <p:spPr>
            <a:xfrm>
              <a:off x="3244948" y="1667686"/>
              <a:ext cx="6006904" cy="5152021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571AD5A-20D1-4AF7-99D0-CBAB29A619CE}"/>
                </a:ext>
              </a:extLst>
            </p:cNvPr>
            <p:cNvSpPr/>
            <p:nvPr/>
          </p:nvSpPr>
          <p:spPr>
            <a:xfrm>
              <a:off x="3244948" y="1667683"/>
              <a:ext cx="1155556" cy="9560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b="1" dirty="0">
                  <a:ln w="0"/>
                  <a:solidFill>
                    <a:schemeClr val="bg2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ASP NET</a:t>
              </a:r>
            </a:p>
          </p:txBody>
        </p:sp>
      </p:grpSp>
      <p:sp>
        <p:nvSpPr>
          <p:cNvPr id="25" name="Cilindro 24">
            <a:extLst>
              <a:ext uri="{FF2B5EF4-FFF2-40B4-BE49-F238E27FC236}">
                <a16:creationId xmlns:a16="http://schemas.microsoft.com/office/drawing/2014/main" id="{DD3F7213-698E-4828-A494-922674A15385}"/>
              </a:ext>
            </a:extLst>
          </p:cNvPr>
          <p:cNvSpPr/>
          <p:nvPr/>
        </p:nvSpPr>
        <p:spPr>
          <a:xfrm>
            <a:off x="3717809" y="1216157"/>
            <a:ext cx="801859" cy="1041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  <a:p>
            <a:pPr algn="ctr"/>
            <a:r>
              <a:rPr lang="pt-BR" dirty="0"/>
              <a:t>Server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866FAD3-CD78-45CD-895D-87A0DA95248D}"/>
              </a:ext>
            </a:extLst>
          </p:cNvPr>
          <p:cNvCxnSpPr>
            <a:stCxn id="25" idx="4"/>
            <a:endCxn id="16" idx="1"/>
          </p:cNvCxnSpPr>
          <p:nvPr/>
        </p:nvCxnSpPr>
        <p:spPr>
          <a:xfrm>
            <a:off x="4519668" y="1736662"/>
            <a:ext cx="1955733" cy="3202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dashboard icon">
            <a:extLst>
              <a:ext uri="{FF2B5EF4-FFF2-40B4-BE49-F238E27FC236}">
                <a16:creationId xmlns:a16="http://schemas.microsoft.com/office/drawing/2014/main" id="{0926389B-9560-49DE-95E0-53ADBC3F5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12148" r="8960" b="19551"/>
          <a:stretch/>
        </p:blipFill>
        <p:spPr bwMode="auto">
          <a:xfrm>
            <a:off x="367709" y="2838557"/>
            <a:ext cx="1322362" cy="11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9C9D2E2-3F39-4B7F-B340-C13522A3BEAB}"/>
              </a:ext>
            </a:extLst>
          </p:cNvPr>
          <p:cNvSpPr/>
          <p:nvPr/>
        </p:nvSpPr>
        <p:spPr>
          <a:xfrm>
            <a:off x="315426" y="3938435"/>
            <a:ext cx="1426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Data Studio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70F50902-FAF9-4D4A-B52E-D9FC3C6A1E1C}"/>
              </a:ext>
            </a:extLst>
          </p:cNvPr>
          <p:cNvSpPr/>
          <p:nvPr/>
        </p:nvSpPr>
        <p:spPr>
          <a:xfrm>
            <a:off x="2752181" y="2906863"/>
            <a:ext cx="801859" cy="1041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  <a:p>
            <a:pPr algn="ctr"/>
            <a:r>
              <a:rPr lang="pt-BR" dirty="0"/>
              <a:t>Server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4D53D7AE-004D-4A9B-80D2-AEB26A8AD54C}"/>
              </a:ext>
            </a:extLst>
          </p:cNvPr>
          <p:cNvCxnSpPr>
            <a:cxnSpLocks/>
            <a:stCxn id="33" idx="1"/>
            <a:endCxn id="25" idx="2"/>
          </p:cNvCxnSpPr>
          <p:nvPr/>
        </p:nvCxnSpPr>
        <p:spPr>
          <a:xfrm rot="5400000" flipH="1" flipV="1">
            <a:off x="2850360" y="2039414"/>
            <a:ext cx="1170201" cy="564698"/>
          </a:xfrm>
          <a:prstGeom prst="bentConnector2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188831-DE21-409A-B69E-535F63433B42}"/>
              </a:ext>
            </a:extLst>
          </p:cNvPr>
          <p:cNvCxnSpPr>
            <a:cxnSpLocks/>
            <a:stCxn id="1026" idx="3"/>
            <a:endCxn id="33" idx="2"/>
          </p:cNvCxnSpPr>
          <p:nvPr/>
        </p:nvCxnSpPr>
        <p:spPr>
          <a:xfrm flipV="1">
            <a:off x="1690071" y="3427368"/>
            <a:ext cx="1062110" cy="1632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0D85AFA8-3087-4671-96D2-80BA768D0C58}"/>
              </a:ext>
            </a:extLst>
          </p:cNvPr>
          <p:cNvSpPr/>
          <p:nvPr/>
        </p:nvSpPr>
        <p:spPr>
          <a:xfrm>
            <a:off x="4804953" y="1753043"/>
            <a:ext cx="121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err="1"/>
              <a:t>Entity</a:t>
            </a:r>
            <a:r>
              <a:rPr lang="pt-BR" sz="2000" b="1" dirty="0"/>
              <a:t> FW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ECB1DF-BBCE-428F-B8D9-D68CE48FA7F3}"/>
              </a:ext>
            </a:extLst>
          </p:cNvPr>
          <p:cNvSpPr/>
          <p:nvPr/>
        </p:nvSpPr>
        <p:spPr>
          <a:xfrm>
            <a:off x="6257514" y="864847"/>
            <a:ext cx="12237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40613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F5374C1A-9CE0-41B7-9A35-261A72A5A4AF}"/>
              </a:ext>
            </a:extLst>
          </p:cNvPr>
          <p:cNvSpPr/>
          <p:nvPr/>
        </p:nvSpPr>
        <p:spPr>
          <a:xfrm>
            <a:off x="2023829" y="956603"/>
            <a:ext cx="8541008" cy="53879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5C25256-BCA9-4F85-A643-8226A5A2503D}"/>
              </a:ext>
            </a:extLst>
          </p:cNvPr>
          <p:cNvGrpSpPr/>
          <p:nvPr/>
        </p:nvGrpSpPr>
        <p:grpSpPr>
          <a:xfrm>
            <a:off x="6869700" y="1950623"/>
            <a:ext cx="3222090" cy="2069471"/>
            <a:chOff x="3090278" y="2484075"/>
            <a:chExt cx="5795889" cy="206947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5222EBF-275E-48FA-8B05-EA1C461CC1BD}"/>
                </a:ext>
              </a:extLst>
            </p:cNvPr>
            <p:cNvSpPr/>
            <p:nvPr/>
          </p:nvSpPr>
          <p:spPr>
            <a:xfrm>
              <a:off x="3090278" y="2484075"/>
              <a:ext cx="5795889" cy="206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B7EDFC7-BD61-430F-A89F-536DBFB2A87B}"/>
                </a:ext>
              </a:extLst>
            </p:cNvPr>
            <p:cNvSpPr/>
            <p:nvPr/>
          </p:nvSpPr>
          <p:spPr>
            <a:xfrm>
              <a:off x="4488342" y="2667803"/>
              <a:ext cx="29997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sz="2400" b="1" dirty="0" err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Kubernetes</a:t>
              </a:r>
              <a:endParaRPr lang="pt-BR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086" name="Picture 14" descr="Resultado de imagem para kubernetes logo">
            <a:extLst>
              <a:ext uri="{FF2B5EF4-FFF2-40B4-BE49-F238E27FC236}">
                <a16:creationId xmlns:a16="http://schemas.microsoft.com/office/drawing/2014/main" id="{3E7ACD81-1040-4768-B61B-DA8F8FE8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96" y="2071597"/>
            <a:ext cx="573332" cy="5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9EC401F-B74F-4AD8-BD9F-934ABB621E9A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rot="16200000" flipH="1">
            <a:off x="8086829" y="4414009"/>
            <a:ext cx="78783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4B0FD9C-A165-4A0F-83A3-4811A89D2E4C}"/>
              </a:ext>
            </a:extLst>
          </p:cNvPr>
          <p:cNvGrpSpPr/>
          <p:nvPr/>
        </p:nvGrpSpPr>
        <p:grpSpPr>
          <a:xfrm>
            <a:off x="7080717" y="2843880"/>
            <a:ext cx="2800057" cy="982981"/>
            <a:chOff x="5291797" y="3429000"/>
            <a:chExt cx="2800057" cy="982981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15C36E-93AC-4B0A-AF3B-61569C19549F}"/>
                </a:ext>
              </a:extLst>
            </p:cNvPr>
            <p:cNvSpPr/>
            <p:nvPr/>
          </p:nvSpPr>
          <p:spPr>
            <a:xfrm>
              <a:off x="5291797" y="3429000"/>
              <a:ext cx="2800057" cy="982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078" name="Picture 6" descr="Resultado de imagem para python logo">
              <a:extLst>
                <a:ext uri="{FF2B5EF4-FFF2-40B4-BE49-F238E27FC236}">
                  <a16:creationId xmlns:a16="http://schemas.microsoft.com/office/drawing/2014/main" id="{E9B88BC9-0C7C-4C65-8198-073EA8E1E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211" y="3611590"/>
              <a:ext cx="622789" cy="62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A6EA76A-4621-4BFC-BD72-A0DFDE38D582}"/>
                </a:ext>
              </a:extLst>
            </p:cNvPr>
            <p:cNvSpPr/>
            <p:nvPr/>
          </p:nvSpPr>
          <p:spPr>
            <a:xfrm>
              <a:off x="6277414" y="3689657"/>
              <a:ext cx="110049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t-BR" sz="2400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00F4BC1-00EB-4817-8291-19F187B7810B}"/>
              </a:ext>
            </a:extLst>
          </p:cNvPr>
          <p:cNvGrpSpPr/>
          <p:nvPr/>
        </p:nvGrpSpPr>
        <p:grpSpPr>
          <a:xfrm>
            <a:off x="2438241" y="2843069"/>
            <a:ext cx="2800057" cy="982981"/>
            <a:chOff x="4923106" y="2190165"/>
            <a:chExt cx="2800057" cy="982981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0F34791C-0792-4FA7-B085-BE3D4E275ED2}"/>
                </a:ext>
              </a:extLst>
            </p:cNvPr>
            <p:cNvGrpSpPr/>
            <p:nvPr/>
          </p:nvGrpSpPr>
          <p:grpSpPr>
            <a:xfrm>
              <a:off x="4923106" y="2190165"/>
              <a:ext cx="2800057" cy="982981"/>
              <a:chOff x="5291797" y="3429000"/>
              <a:chExt cx="2800057" cy="982981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CF6D9CF-D764-4CB5-84C5-45125F11ADBF}"/>
                  </a:ext>
                </a:extLst>
              </p:cNvPr>
              <p:cNvSpPr/>
              <p:nvPr/>
            </p:nvSpPr>
            <p:spPr>
              <a:xfrm>
                <a:off x="5291797" y="3429000"/>
                <a:ext cx="2800057" cy="9829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6B65F41-B6E7-4AB5-B10D-11000EAB50CB}"/>
                  </a:ext>
                </a:extLst>
              </p:cNvPr>
              <p:cNvSpPr/>
              <p:nvPr/>
            </p:nvSpPr>
            <p:spPr>
              <a:xfrm>
                <a:off x="6277414" y="3689657"/>
                <a:ext cx="162993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pt-BR" sz="2400" b="1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PostgreSQL</a:t>
                </a:r>
              </a:p>
            </p:txBody>
          </p:sp>
        </p:grpSp>
        <p:pic>
          <p:nvPicPr>
            <p:cNvPr id="3080" name="Picture 8" descr="Resultado de imagem para postgre logo">
              <a:extLst>
                <a:ext uri="{FF2B5EF4-FFF2-40B4-BE49-F238E27FC236}">
                  <a16:creationId xmlns:a16="http://schemas.microsoft.com/office/drawing/2014/main" id="{45A48472-A8D8-47BC-A9D2-F788085ED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500" y="2327573"/>
              <a:ext cx="696827" cy="71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6919D02-2B7E-4E1E-8A37-B1C207AFFE36}"/>
              </a:ext>
            </a:extLst>
          </p:cNvPr>
          <p:cNvGrpSpPr/>
          <p:nvPr/>
        </p:nvGrpSpPr>
        <p:grpSpPr>
          <a:xfrm>
            <a:off x="7001215" y="4807927"/>
            <a:ext cx="2879559" cy="982981"/>
            <a:chOff x="4843603" y="5115363"/>
            <a:chExt cx="2879559" cy="98298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BBAD158-DEFA-4116-8A01-4C27D3E2E29D}"/>
                </a:ext>
              </a:extLst>
            </p:cNvPr>
            <p:cNvGrpSpPr/>
            <p:nvPr/>
          </p:nvGrpSpPr>
          <p:grpSpPr>
            <a:xfrm>
              <a:off x="4923105" y="5115363"/>
              <a:ext cx="2800057" cy="982981"/>
              <a:chOff x="5291797" y="3429000"/>
              <a:chExt cx="2800057" cy="982981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7D5CA45-5B3F-452D-B077-FA8973F6E5F7}"/>
                  </a:ext>
                </a:extLst>
              </p:cNvPr>
              <p:cNvSpPr/>
              <p:nvPr/>
            </p:nvSpPr>
            <p:spPr>
              <a:xfrm>
                <a:off x="5291797" y="3429000"/>
                <a:ext cx="2800057" cy="9829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F218DC5-6646-40E2-929A-88955507199F}"/>
                  </a:ext>
                </a:extLst>
              </p:cNvPr>
              <p:cNvSpPr/>
              <p:nvPr/>
            </p:nvSpPr>
            <p:spPr>
              <a:xfrm>
                <a:off x="6277414" y="3689657"/>
                <a:ext cx="89672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pt-BR" sz="2400" b="1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</a:t>
                </a:r>
                <a:endParaRPr lang="pt-BR" sz="2400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3084" name="Picture 12" descr="Resultado de imagem para reactjs  logo">
              <a:extLst>
                <a:ext uri="{FF2B5EF4-FFF2-40B4-BE49-F238E27FC236}">
                  <a16:creationId xmlns:a16="http://schemas.microsoft.com/office/drawing/2014/main" id="{338191AE-DC6F-47B5-8C14-5F1ACDED1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603" y="5205049"/>
              <a:ext cx="1144620" cy="808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4E98BEBC-4E0E-40EF-9361-ADA25D93B11B}"/>
              </a:ext>
            </a:extLst>
          </p:cNvPr>
          <p:cNvSpPr/>
          <p:nvPr/>
        </p:nvSpPr>
        <p:spPr>
          <a:xfrm>
            <a:off x="8547026" y="4191065"/>
            <a:ext cx="73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HTTP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7E29957-A642-4F47-9ADF-B0EB15F94C55}"/>
              </a:ext>
            </a:extLst>
          </p:cNvPr>
          <p:cNvSpPr/>
          <p:nvPr/>
        </p:nvSpPr>
        <p:spPr>
          <a:xfrm>
            <a:off x="8220652" y="3506739"/>
            <a:ext cx="167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REST API - </a:t>
            </a:r>
            <a:r>
              <a:rPr lang="pt-BR" b="1" dirty="0" err="1"/>
              <a:t>Flask</a:t>
            </a:r>
            <a:endParaRPr lang="pt-BR" b="1" dirty="0"/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7E32395-642D-49BF-B38E-D28A9E16482B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5238298" y="3334560"/>
            <a:ext cx="1842419" cy="81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7B3A81D-40DE-4B4A-BAAE-40BE51C3F1C2}"/>
              </a:ext>
            </a:extLst>
          </p:cNvPr>
          <p:cNvSpPr/>
          <p:nvPr/>
        </p:nvSpPr>
        <p:spPr>
          <a:xfrm>
            <a:off x="5336834" y="2881608"/>
            <a:ext cx="1510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err="1"/>
              <a:t>SQLAlchemy</a:t>
            </a:r>
            <a:endParaRPr lang="pt-BR" sz="2000" b="1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78E8DB6-6B8B-4F45-9137-8381A78B686F}"/>
              </a:ext>
            </a:extLst>
          </p:cNvPr>
          <p:cNvSpPr/>
          <p:nvPr/>
        </p:nvSpPr>
        <p:spPr>
          <a:xfrm>
            <a:off x="4102678" y="346357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Cloud SQL</a:t>
            </a:r>
          </a:p>
        </p:txBody>
      </p:sp>
      <p:pic>
        <p:nvPicPr>
          <p:cNvPr id="3088" name="Picture 16" descr="Resultado de imagem para gcp logo">
            <a:extLst>
              <a:ext uri="{FF2B5EF4-FFF2-40B4-BE49-F238E27FC236}">
                <a16:creationId xmlns:a16="http://schemas.microsoft.com/office/drawing/2014/main" id="{A6FE5E67-C6D6-4F38-8BFE-481DFFBA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28" y="1038568"/>
            <a:ext cx="2057241" cy="11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>
            <a:extLst>
              <a:ext uri="{FF2B5EF4-FFF2-40B4-BE49-F238E27FC236}">
                <a16:creationId xmlns:a16="http://schemas.microsoft.com/office/drawing/2014/main" id="{52EF7E88-0B7A-4B0E-8E51-0ADCCB8E344B}"/>
              </a:ext>
            </a:extLst>
          </p:cNvPr>
          <p:cNvSpPr/>
          <p:nvPr/>
        </p:nvSpPr>
        <p:spPr>
          <a:xfrm>
            <a:off x="4937761" y="678766"/>
            <a:ext cx="3699804" cy="5500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49FAC118-D66B-4E81-9EEC-EC4E37E29AE0}"/>
              </a:ext>
            </a:extLst>
          </p:cNvPr>
          <p:cNvGrpSpPr/>
          <p:nvPr/>
        </p:nvGrpSpPr>
        <p:grpSpPr>
          <a:xfrm>
            <a:off x="5164339" y="4398875"/>
            <a:ext cx="3222090" cy="1639682"/>
            <a:chOff x="3090278" y="2484075"/>
            <a:chExt cx="5795889" cy="2069471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544F1597-0180-44FF-B06E-8F4FEEDEB949}"/>
                </a:ext>
              </a:extLst>
            </p:cNvPr>
            <p:cNvSpPr/>
            <p:nvPr/>
          </p:nvSpPr>
          <p:spPr>
            <a:xfrm>
              <a:off x="3090278" y="2484075"/>
              <a:ext cx="5795889" cy="206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30F8DB45-31E6-4922-9D22-07B9DF1B2338}"/>
                </a:ext>
              </a:extLst>
            </p:cNvPr>
            <p:cNvSpPr/>
            <p:nvPr/>
          </p:nvSpPr>
          <p:spPr>
            <a:xfrm>
              <a:off x="4074498" y="2641941"/>
              <a:ext cx="1642891" cy="49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 S3</a:t>
              </a:r>
            </a:p>
          </p:txBody>
        </p:sp>
      </p:grpSp>
      <p:pic>
        <p:nvPicPr>
          <p:cNvPr id="2062" name="Picture 14" descr="Imagem relacionada">
            <a:extLst>
              <a:ext uri="{FF2B5EF4-FFF2-40B4-BE49-F238E27FC236}">
                <a16:creationId xmlns:a16="http://schemas.microsoft.com/office/drawing/2014/main" id="{D560C9D1-1703-42B6-94AC-C157B992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06" y="4347651"/>
            <a:ext cx="705844" cy="7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WS logo">
            <a:extLst>
              <a:ext uri="{FF2B5EF4-FFF2-40B4-BE49-F238E27FC236}">
                <a16:creationId xmlns:a16="http://schemas.microsoft.com/office/drawing/2014/main" id="{43B61E02-1D1E-45D4-9EB4-5A37E0C7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44" y="911740"/>
            <a:ext cx="77200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4CD895-CB5E-496D-84A1-F1163640C066}"/>
              </a:ext>
            </a:extLst>
          </p:cNvPr>
          <p:cNvGrpSpPr/>
          <p:nvPr/>
        </p:nvGrpSpPr>
        <p:grpSpPr>
          <a:xfrm>
            <a:off x="5155225" y="1666262"/>
            <a:ext cx="3222090" cy="2069471"/>
            <a:chOff x="3090278" y="2484075"/>
            <a:chExt cx="5795889" cy="206947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2518626-BD6B-410C-A926-931EAFA2E874}"/>
                </a:ext>
              </a:extLst>
            </p:cNvPr>
            <p:cNvSpPr/>
            <p:nvPr/>
          </p:nvSpPr>
          <p:spPr>
            <a:xfrm>
              <a:off x="3090278" y="2484075"/>
              <a:ext cx="5795889" cy="206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FA1FEB8B-019C-424B-AA1F-16E1043975AC}"/>
                </a:ext>
              </a:extLst>
            </p:cNvPr>
            <p:cNvSpPr/>
            <p:nvPr/>
          </p:nvSpPr>
          <p:spPr>
            <a:xfrm>
              <a:off x="4488342" y="2667803"/>
              <a:ext cx="408764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 </a:t>
              </a:r>
              <a:r>
                <a:rPr lang="pt-BR" b="1" dirty="0" err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Elastic</a:t>
              </a:r>
              <a:r>
                <a:rPr lang="pt-BR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b="1" dirty="0" err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Beanstalk</a:t>
              </a:r>
              <a:endParaRPr lang="pt-BR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AB938265-AD22-4F82-997B-406C7653233D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5400000">
            <a:off x="6101732" y="4397167"/>
            <a:ext cx="1325973" cy="310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A3CC227-ECE2-4AF0-8A52-6231A6F93DA7}"/>
              </a:ext>
            </a:extLst>
          </p:cNvPr>
          <p:cNvSpPr/>
          <p:nvPr/>
        </p:nvSpPr>
        <p:spPr>
          <a:xfrm>
            <a:off x="5366242" y="2559519"/>
            <a:ext cx="2800057" cy="982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6F9434C-6D60-479C-88A0-7D06F3F905EE}"/>
              </a:ext>
            </a:extLst>
          </p:cNvPr>
          <p:cNvGrpSpPr/>
          <p:nvPr/>
        </p:nvGrpSpPr>
        <p:grpSpPr>
          <a:xfrm>
            <a:off x="5487115" y="5061706"/>
            <a:ext cx="2483531" cy="789651"/>
            <a:chOff x="4843603" y="5115363"/>
            <a:chExt cx="2879559" cy="982981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E7DF303-5F2D-4124-AE7D-EDD08BB81126}"/>
                </a:ext>
              </a:extLst>
            </p:cNvPr>
            <p:cNvGrpSpPr/>
            <p:nvPr/>
          </p:nvGrpSpPr>
          <p:grpSpPr>
            <a:xfrm>
              <a:off x="4923105" y="5115363"/>
              <a:ext cx="2800057" cy="982981"/>
              <a:chOff x="5291797" y="3429000"/>
              <a:chExt cx="2800057" cy="982981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81959099-8992-44F3-8E5D-02072C36FD0D}"/>
                  </a:ext>
                </a:extLst>
              </p:cNvPr>
              <p:cNvSpPr/>
              <p:nvPr/>
            </p:nvSpPr>
            <p:spPr>
              <a:xfrm>
                <a:off x="5291797" y="3429000"/>
                <a:ext cx="2800057" cy="9829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88C477A-19E8-4484-8392-9AD0A1D05546}"/>
                  </a:ext>
                </a:extLst>
              </p:cNvPr>
              <p:cNvSpPr/>
              <p:nvPr/>
            </p:nvSpPr>
            <p:spPr>
              <a:xfrm>
                <a:off x="6277414" y="3689657"/>
                <a:ext cx="89672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pt-BR" sz="2400" b="1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</a:t>
                </a:r>
                <a:endParaRPr lang="pt-BR" sz="2400" b="1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30" name="Picture 12" descr="Resultado de imagem para reactjs  logo">
              <a:extLst>
                <a:ext uri="{FF2B5EF4-FFF2-40B4-BE49-F238E27FC236}">
                  <a16:creationId xmlns:a16="http://schemas.microsoft.com/office/drawing/2014/main" id="{80B6C9D5-B9C6-4CC6-974B-3A87946FF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603" y="5205049"/>
              <a:ext cx="1144620" cy="808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C2FCED3A-5521-4BDF-AA84-D7A816B8134E}"/>
              </a:ext>
            </a:extLst>
          </p:cNvPr>
          <p:cNvSpPr/>
          <p:nvPr/>
        </p:nvSpPr>
        <p:spPr>
          <a:xfrm>
            <a:off x="6832551" y="3906704"/>
            <a:ext cx="73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HTTP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78CF398-8779-4DE7-AB90-CB3E1B31375F}"/>
              </a:ext>
            </a:extLst>
          </p:cNvPr>
          <p:cNvSpPr/>
          <p:nvPr/>
        </p:nvSpPr>
        <p:spPr>
          <a:xfrm>
            <a:off x="6288007" y="2871602"/>
            <a:ext cx="191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REST API - Express</a:t>
            </a:r>
          </a:p>
        </p:txBody>
      </p:sp>
      <p:pic>
        <p:nvPicPr>
          <p:cNvPr id="2052" name="Picture 4" descr="Resultado de imagem para node logo">
            <a:extLst>
              <a:ext uri="{FF2B5EF4-FFF2-40B4-BE49-F238E27FC236}">
                <a16:creationId xmlns:a16="http://schemas.microsoft.com/office/drawing/2014/main" id="{ADE1C353-D476-4336-98FB-1A62F6BFF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73" y="2868655"/>
            <a:ext cx="753627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aws elastic beanstalk">
            <a:extLst>
              <a:ext uri="{FF2B5EF4-FFF2-40B4-BE49-F238E27FC236}">
                <a16:creationId xmlns:a16="http://schemas.microsoft.com/office/drawing/2014/main" id="{70EE5765-A7D8-4F5B-8896-F2E75C87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40" y="17191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1F3ADA5-03B3-4298-BA44-16434B748C64}"/>
              </a:ext>
            </a:extLst>
          </p:cNvPr>
          <p:cNvGrpSpPr/>
          <p:nvPr/>
        </p:nvGrpSpPr>
        <p:grpSpPr>
          <a:xfrm>
            <a:off x="2928407" y="2461578"/>
            <a:ext cx="868873" cy="1178862"/>
            <a:chOff x="4754880" y="2947324"/>
            <a:chExt cx="1223889" cy="1660538"/>
          </a:xfrm>
        </p:grpSpPr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422B99D6-3F7F-4F81-AE34-D0AA6FFF8222}"/>
                </a:ext>
              </a:extLst>
            </p:cNvPr>
            <p:cNvSpPr/>
            <p:nvPr/>
          </p:nvSpPr>
          <p:spPr>
            <a:xfrm>
              <a:off x="4754880" y="2947324"/>
              <a:ext cx="1223889" cy="166053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 descr="Resultado de imagem para mysql logo">
              <a:extLst>
                <a:ext uri="{FF2B5EF4-FFF2-40B4-BE49-F238E27FC236}">
                  <a16:creationId xmlns:a16="http://schemas.microsoft.com/office/drawing/2014/main" id="{CBDF5D7F-1E27-4ABF-B07E-771883080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151" y="3562952"/>
              <a:ext cx="954695" cy="6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F4E6FF2A-21AB-4931-9C4C-99C12F6AAAC7}"/>
              </a:ext>
            </a:extLst>
          </p:cNvPr>
          <p:cNvCxnSpPr>
            <a:cxnSpLocks/>
            <a:stCxn id="25" idx="1"/>
            <a:endCxn id="36" idx="4"/>
          </p:cNvCxnSpPr>
          <p:nvPr/>
        </p:nvCxnSpPr>
        <p:spPr>
          <a:xfrm rot="10800000">
            <a:off x="3797280" y="3051010"/>
            <a:ext cx="156896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D53CDB5C-EAAA-4CCC-878A-05023A05A499}"/>
              </a:ext>
            </a:extLst>
          </p:cNvPr>
          <p:cNvSpPr/>
          <p:nvPr/>
        </p:nvSpPr>
        <p:spPr>
          <a:xfrm>
            <a:off x="3969717" y="2643702"/>
            <a:ext cx="1194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err="1"/>
              <a:t>Sequelize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4640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2019-10-22T19:50:03Z</dcterms:created>
  <dcterms:modified xsi:type="dcterms:W3CDTF">2019-10-22T21:57:51Z</dcterms:modified>
</cp:coreProperties>
</file>