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24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DA679-1EAF-4A60-A258-498A07A20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B989D5-22BE-433D-A8E5-A114B6A21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C05F37-F8E0-487B-A4AB-2C34EC25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AF6FFD-5390-45B9-B7EC-79B238DC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CFA2E0-9805-464D-8E03-5DF8EEA6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52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3C8DD-F965-41D6-BD1C-ADEFB01E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846E14-B6D2-4D67-8DD7-729CAE800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7B09A1-7E15-4239-BA6D-2EC6820B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3E9BD-1112-4C96-8487-ADC0D49D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43A6D7-0D53-4048-9BA5-737773FA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64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7714BF-6B8C-4E9C-A4B6-EFAEAC2C5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AF625B-42E7-46E4-9750-4CF054BC2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2C1525-DB10-481E-9A8A-E60D227A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FD6597-0A3F-4971-8FEA-CAF7E7D8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A5405-F428-42C2-9E66-E62D11F8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4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73781-A126-4797-987A-D76F2963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68DD32-5163-47CC-9EF3-1A6952DD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214E4D-6D1A-4839-91A2-064472D4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5F7087-9DF2-47BF-8271-51CA8A1D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E2B000-3F3D-46CC-B647-FDB61895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36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AE3E2-806D-42B0-B4D2-C6421440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C46873-665B-4052-851C-2FF73756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002081-6EF0-4189-8B4B-C8386975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9BD66-095D-44B4-B2F0-1226EC57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8EEA5-D3F1-4D54-8933-F4B5C4E0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47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970E7-C3F7-4E04-B0E7-50FD1531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BED12A-D333-43E4-BF11-5641560AF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111EC6-87EF-4C7A-AD5B-D3395F65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5B71B9-61F8-416B-B17B-BAF3A1D4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B56086-08CE-4875-B256-9D44EA6E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F45022-2C25-4D04-B87C-80BD3302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08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B7C12-E0B6-4266-A7B3-CD3A916C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830CFA-32A8-4266-B4BB-8273F926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98A2EC-81FA-426A-AF0C-EB16C03A6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35D0BE-C3AA-40A2-86EE-394FF091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F83449-BF62-42FB-A59B-0400C545A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CD6F2E-3E38-47AC-A6BD-81A089F2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830808-F99E-45BC-B839-9D7CAA64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F1F926-726D-4C4F-9C83-87B61DD5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5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641E5-5AD4-464B-9631-09E1E7F9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3E75A7-342F-466D-AFC1-1BD76FEE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886271-522A-4AA7-A3AF-403EE7BB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0784F1-1D8F-4B9D-95D4-10A1513D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22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DD97E4-9FF1-40E6-B322-7F034565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62FF6F-35A3-4D26-9BD5-8400CE51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6D6128-5152-4BBD-8C22-8D5653DD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62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B696F-C413-441B-946A-F9F59A57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62078-62C6-416C-BDC7-BC4C4F30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1DAFB4-D686-4263-8EE1-FEF36FFD4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21B7D1-76E1-41E3-94AC-DF104694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155E98-F15F-4A82-B249-F6B3A752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64D21-DCBC-46E3-88E0-9B87CBDB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6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F9A6B-7E2A-4E19-9B74-715CAAEA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FABCC1-A2FE-416E-88CD-26F005965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2C2629-98E7-47EC-A772-EF312853D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B94D87-B8CC-4F4D-B3A1-C5DAD929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B97811-4E52-482E-B6E3-09848507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B118E6-82B0-4BCE-99AD-28216AC1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1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8E3A5F-7168-491F-AF6C-F8A0EBFB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47B4AC-48B5-4594-82CF-9710A62B3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7A1985-720D-402B-9849-AF5A218C2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F539B-F619-42FC-80F9-358D712496A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5041F6-E59F-4F75-87FC-C179060DF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551420-4180-43AE-A303-0C64BBF00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6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EF5AFD5-A09D-4740-B9EA-6632CDB530FF}"/>
              </a:ext>
            </a:extLst>
          </p:cNvPr>
          <p:cNvSpPr/>
          <p:nvPr/>
        </p:nvSpPr>
        <p:spPr>
          <a:xfrm>
            <a:off x="-49698" y="0"/>
            <a:ext cx="33461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31A90F5-FBA3-4453-BF40-602574C38D4B}"/>
              </a:ext>
            </a:extLst>
          </p:cNvPr>
          <p:cNvSpPr/>
          <p:nvPr/>
        </p:nvSpPr>
        <p:spPr>
          <a:xfrm>
            <a:off x="3296476" y="0"/>
            <a:ext cx="8895524" cy="6858000"/>
          </a:xfrm>
          <a:prstGeom prst="rect">
            <a:avLst/>
          </a:prstGeom>
          <a:solidFill>
            <a:srgbClr val="34424E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0D051CA-A69A-481D-BBF7-5626FA50D288}"/>
              </a:ext>
            </a:extLst>
          </p:cNvPr>
          <p:cNvSpPr txBox="1"/>
          <p:nvPr/>
        </p:nvSpPr>
        <p:spPr>
          <a:xfrm>
            <a:off x="119269" y="3283951"/>
            <a:ext cx="3008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21 anos</a:t>
            </a:r>
          </a:p>
          <a:p>
            <a:r>
              <a:rPr lang="pt-BR" dirty="0"/>
              <a:t>Universitário</a:t>
            </a:r>
          </a:p>
          <a:p>
            <a:r>
              <a:rPr lang="pt-BR" dirty="0"/>
              <a:t>Cultiva amizades leais</a:t>
            </a:r>
          </a:p>
          <a:p>
            <a:r>
              <a:rPr lang="pt-BR" dirty="0"/>
              <a:t>Poucas amizades</a:t>
            </a:r>
          </a:p>
          <a:p>
            <a:endParaRPr lang="pt-BR" dirty="0"/>
          </a:p>
          <a:p>
            <a:r>
              <a:rPr lang="pt-BR" dirty="0"/>
              <a:t>    Quer registrar suas lembranças e compartilhar com seus melhores amigos e familiares próximos.</a:t>
            </a:r>
          </a:p>
          <a:p>
            <a:endParaRPr lang="pt-BR" dirty="0"/>
          </a:p>
          <a:p>
            <a:r>
              <a:rPr lang="pt-BR" i="1" dirty="0"/>
              <a:t>    “Queria postar, mas tenho família no Face.”</a:t>
            </a:r>
          </a:p>
        </p:txBody>
      </p:sp>
      <p:pic>
        <p:nvPicPr>
          <p:cNvPr id="1026" name="Picture 2" descr="Resultado de imagem para college man">
            <a:extLst>
              <a:ext uri="{FF2B5EF4-FFF2-40B4-BE49-F238E27FC236}">
                <a16:creationId xmlns:a16="http://schemas.microsoft.com/office/drawing/2014/main" id="{296F78A5-A7E7-4CB2-B2C7-D90B7E1F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5" y="248673"/>
            <a:ext cx="2425148" cy="2425148"/>
          </a:xfrm>
          <a:prstGeom prst="ellipse">
            <a:avLst/>
          </a:prstGeom>
          <a:ln w="635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92686F6-65D2-4EF9-BCB5-709DA47BB2F5}"/>
              </a:ext>
            </a:extLst>
          </p:cNvPr>
          <p:cNvSpPr/>
          <p:nvPr/>
        </p:nvSpPr>
        <p:spPr>
          <a:xfrm>
            <a:off x="1036530" y="2778831"/>
            <a:ext cx="11737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/>
              <a:t>Henrique</a:t>
            </a:r>
          </a:p>
        </p:txBody>
      </p:sp>
      <p:pic>
        <p:nvPicPr>
          <p:cNvPr id="1028" name="Picture 4" descr="Resultado de imagem para vira-lata">
            <a:extLst>
              <a:ext uri="{FF2B5EF4-FFF2-40B4-BE49-F238E27FC236}">
                <a16:creationId xmlns:a16="http://schemas.microsoft.com/office/drawing/2014/main" id="{CC54FA92-4DD4-44DF-9178-AAD51AF2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117" y="4931103"/>
            <a:ext cx="1769167" cy="1769167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8475531-FD13-44EB-A448-997003AB6C66}"/>
              </a:ext>
            </a:extLst>
          </p:cNvPr>
          <p:cNvSpPr/>
          <p:nvPr/>
        </p:nvSpPr>
        <p:spPr>
          <a:xfrm>
            <a:off x="5283633" y="5107800"/>
            <a:ext cx="25678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Bob </a:t>
            </a:r>
            <a:r>
              <a:rPr lang="pt-BR" sz="2000" dirty="0">
                <a:solidFill>
                  <a:schemeClr val="bg1"/>
                </a:solidFill>
              </a:rPr>
              <a:t>é seu cachorro resgatado da rua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Resultado de imagem para college girl">
            <a:extLst>
              <a:ext uri="{FF2B5EF4-FFF2-40B4-BE49-F238E27FC236}">
                <a16:creationId xmlns:a16="http://schemas.microsoft.com/office/drawing/2014/main" id="{92F84230-2C3C-4148-9629-72264EC4A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6"/>
          <a:stretch/>
        </p:blipFill>
        <p:spPr bwMode="auto">
          <a:xfrm>
            <a:off x="10164182" y="4931103"/>
            <a:ext cx="1841262" cy="1769168"/>
          </a:xfrm>
          <a:prstGeom prst="ellipse">
            <a:avLst/>
          </a:prstGeom>
          <a:noFill/>
          <a:ln w="63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27992148-618B-4E17-B41E-453491076ADF}"/>
              </a:ext>
            </a:extLst>
          </p:cNvPr>
          <p:cNvSpPr/>
          <p:nvPr/>
        </p:nvSpPr>
        <p:spPr>
          <a:xfrm>
            <a:off x="7291785" y="5815687"/>
            <a:ext cx="28723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Helena </a:t>
            </a:r>
            <a:r>
              <a:rPr lang="pt-BR" sz="2000" dirty="0">
                <a:solidFill>
                  <a:schemeClr val="bg1"/>
                </a:solidFill>
              </a:rPr>
              <a:t>é sua namorada, ela tira fotos diariamente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97FFD0-9551-4C9D-BF5D-C2CC7081EEE4}"/>
              </a:ext>
            </a:extLst>
          </p:cNvPr>
          <p:cNvSpPr txBox="1"/>
          <p:nvPr/>
        </p:nvSpPr>
        <p:spPr>
          <a:xfrm>
            <a:off x="3756989" y="493745"/>
            <a:ext cx="449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Não gosta da exposição exagerada das grandes redes sociais.</a:t>
            </a:r>
            <a:endParaRPr lang="pt-B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82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11</cp:revision>
  <dcterms:created xsi:type="dcterms:W3CDTF">2019-08-21T20:29:15Z</dcterms:created>
  <dcterms:modified xsi:type="dcterms:W3CDTF">2019-09-02T20:34:19Z</dcterms:modified>
</cp:coreProperties>
</file>