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A8F"/>
    <a:srgbClr val="424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5F637-B86B-49D7-AA4B-58226F57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87D06-88E7-4A60-BC1B-E4FEBCE1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25BBA-0378-48CD-88C1-34A81DAA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5A0B1-85A4-410D-A267-388BE155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B17E7-9CFC-4AC4-8447-7CB722C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F168-FA02-4DF3-9A30-D460216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CF20D-D276-46FC-8D11-99462E61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116A8-3B78-4822-94D0-A1B33DF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75393-910D-4817-9E38-5ADCFF9C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1D9AA-B8DE-496F-A84D-D96EE975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9B02F-97D4-43DD-9840-AAF2E1828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E6A826-C246-44F3-8872-4DA1CA0A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A464A-BB69-41D2-9E4E-0C45C63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88892-7264-42F0-95AE-9F88E71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50840-A7B8-4A8E-9258-25576AA2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A7BC-E4E7-42F6-850B-E4235A74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B2721-9C22-4423-A0C2-4DEE1542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AC55F-9BB7-447C-904C-FE2099D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CA643-E4E1-4C25-A90D-453A8C81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C5B82-309C-44C5-93C0-4341DC6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2C5B-C6CF-4D9E-9008-04C3CFEC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7C66F-5840-4ACB-89EF-C7449363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85C70-BD29-490A-B9D6-E8DCCF2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85778-6F35-4F3F-BB84-F4B90006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B8FBD-B310-47A3-9483-D63B686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D501-ADA4-44EE-8B40-FFF9776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B6B66-B070-4FAC-B78F-83EF1664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1E7D3-F831-4D00-8B87-563B6ABD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25604-0346-4167-AE6B-AB5838C9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2B50F-082A-4769-BC63-2A475B78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5FB704-88B1-420C-90C3-A165B025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7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27623-555F-4667-86B8-245FAEE9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7542F-A409-44ED-AD86-09C5F8A5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777DD-590F-4CA2-9397-EB9A94EE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2B356-3BAC-4281-8641-70EBD384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EB143-5EFA-4076-ABB6-C99D497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BF19E-4A04-45B3-A71B-9DB8D889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5DEE8-56AD-4178-A01A-A6E694A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7B1781-980F-4379-A61C-C3B47FF4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5DAA-8F3C-445F-8078-04D4DE61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44C16-7294-4629-B95C-8ADF0BEC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3DEC54-7A46-421D-B1E4-713925F2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A14658-8FC1-48CA-B4A2-B2B50423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D39A86-E290-47BC-9002-B6E2409E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8CCF40-CAC1-40DA-9424-D9313A8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75E55-85C6-4A73-B9C3-D0A28C8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5E90-0BA9-4F25-88E1-BEA31B8A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29EA-7491-4B5B-B9AB-B4DCE9FC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8A069-C498-4A58-88F8-DF462015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365591-1D80-4DB8-AAC5-F8E9730D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82FA0-8FD4-4500-AC3E-C6D92EF0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7371-16EA-4EDB-BDE8-F31B9C09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7BA4-C724-42BA-8EA5-620D518A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3F4441-B1D3-457A-8D3D-AD88F081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F291A9-9A6C-49B7-8DD9-76742DEA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B6BD5-A6E9-4F0A-AE7D-DE6704C3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42CF6-B3BE-44A9-991C-32AA5DE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68F2E-DB66-4DF8-9348-8E1BD50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0863A-48E0-4E23-B43A-7FB4C341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1F7C6-6270-4169-AC88-99DCD4DA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44784-1D8B-43CB-9A7A-E48955C4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F441-87CA-4171-91A1-D72CAF80283A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04D5-95FB-4484-AB5F-F8B8D0C13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3D546-B74C-4B1A-ABC8-602EFECC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9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B2C05DE8-9418-4871-AA1B-BB037D1B82E8}"/>
              </a:ext>
            </a:extLst>
          </p:cNvPr>
          <p:cNvSpPr/>
          <p:nvPr/>
        </p:nvSpPr>
        <p:spPr>
          <a:xfrm>
            <a:off x="9009335" y="1989606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0BF07CE-6DB0-499C-BE3F-E7562195EF07}"/>
              </a:ext>
            </a:extLst>
          </p:cNvPr>
          <p:cNvSpPr/>
          <p:nvPr/>
        </p:nvSpPr>
        <p:spPr>
          <a:xfrm>
            <a:off x="9009335" y="3364010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8A5E772-23FE-48DE-99DA-5FDB0BD26C86}"/>
              </a:ext>
            </a:extLst>
          </p:cNvPr>
          <p:cNvSpPr/>
          <p:nvPr/>
        </p:nvSpPr>
        <p:spPr>
          <a:xfrm>
            <a:off x="352746" y="1984150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AE8AB6D-531E-4A79-9CDD-8054B14FC613}"/>
              </a:ext>
            </a:extLst>
          </p:cNvPr>
          <p:cNvSpPr/>
          <p:nvPr/>
        </p:nvSpPr>
        <p:spPr>
          <a:xfrm>
            <a:off x="333799" y="3346254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FAF6651-BA13-47A7-8BB0-95614D942F55}"/>
              </a:ext>
            </a:extLst>
          </p:cNvPr>
          <p:cNvSpPr/>
          <p:nvPr/>
        </p:nvSpPr>
        <p:spPr>
          <a:xfrm>
            <a:off x="7172180" y="20543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C335B6-F103-4D4D-A7E1-18468A3AA7F4}"/>
              </a:ext>
            </a:extLst>
          </p:cNvPr>
          <p:cNvSpPr/>
          <p:nvPr/>
        </p:nvSpPr>
        <p:spPr>
          <a:xfrm>
            <a:off x="2177429" y="140429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01F6917-BB71-4CB9-98FC-1AC80935B56E}"/>
              </a:ext>
            </a:extLst>
          </p:cNvPr>
          <p:cNvCxnSpPr>
            <a:cxnSpLocks/>
          </p:cNvCxnSpPr>
          <p:nvPr/>
        </p:nvCxnSpPr>
        <p:spPr>
          <a:xfrm flipH="1" flipV="1">
            <a:off x="443243" y="389659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2D6BDC-5336-48D7-825B-DBDCCFAC55B9}"/>
              </a:ext>
            </a:extLst>
          </p:cNvPr>
          <p:cNvSpPr/>
          <p:nvPr/>
        </p:nvSpPr>
        <p:spPr>
          <a:xfrm>
            <a:off x="5141095" y="2153458"/>
            <a:ext cx="18987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Pensa e sente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0EBAA23-2021-4DAA-BFB8-7925E134B23A}"/>
              </a:ext>
            </a:extLst>
          </p:cNvPr>
          <p:cNvSpPr/>
          <p:nvPr/>
        </p:nvSpPr>
        <p:spPr>
          <a:xfrm>
            <a:off x="6867823" y="3198167"/>
            <a:ext cx="11623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Enxerga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8A3E92D-096B-4F29-8EE3-D0F50324A9F2}"/>
              </a:ext>
            </a:extLst>
          </p:cNvPr>
          <p:cNvSpPr/>
          <p:nvPr/>
        </p:nvSpPr>
        <p:spPr>
          <a:xfrm>
            <a:off x="5429730" y="4242789"/>
            <a:ext cx="1332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Faz e fala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96C2D97-C514-4ED0-8143-FB3C48E11EE8}"/>
              </a:ext>
            </a:extLst>
          </p:cNvPr>
          <p:cNvSpPr/>
          <p:nvPr/>
        </p:nvSpPr>
        <p:spPr>
          <a:xfrm>
            <a:off x="4330571" y="3198167"/>
            <a:ext cx="993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Escuta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8076E4-1AE1-41C6-BBE2-1BAF5F55306F}"/>
              </a:ext>
            </a:extLst>
          </p:cNvPr>
          <p:cNvSpPr txBox="1"/>
          <p:nvPr/>
        </p:nvSpPr>
        <p:spPr>
          <a:xfrm>
            <a:off x="2097147" y="417438"/>
            <a:ext cx="300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Não gosta da exposição das grandes redes sociais</a:t>
            </a:r>
            <a:endParaRPr lang="pt-BR" sz="1600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3D066-0757-4D3E-B786-0148459B2934}"/>
              </a:ext>
            </a:extLst>
          </p:cNvPr>
          <p:cNvSpPr txBox="1"/>
          <p:nvPr/>
        </p:nvSpPr>
        <p:spPr>
          <a:xfrm>
            <a:off x="7172180" y="167750"/>
            <a:ext cx="28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Se sente pressionado pela idealização incentivada pelas redes</a:t>
            </a:r>
            <a:endParaRPr lang="pt-BR" sz="1600" i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3669D3-B2A4-41F4-920C-FDDA8B51BA9D}"/>
              </a:ext>
            </a:extLst>
          </p:cNvPr>
          <p:cNvSpPr txBox="1"/>
          <p:nvPr/>
        </p:nvSpPr>
        <p:spPr>
          <a:xfrm>
            <a:off x="9009335" y="2250507"/>
            <a:ext cx="287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Redes sociais com modelos pessoais inalcançáveis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3275B1-0CF1-4CFC-A8DF-535ED5F7126D}"/>
              </a:ext>
            </a:extLst>
          </p:cNvPr>
          <p:cNvSpPr txBox="1"/>
          <p:nvPr/>
        </p:nvSpPr>
        <p:spPr>
          <a:xfrm>
            <a:off x="8941200" y="3469387"/>
            <a:ext cx="299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Fotos com os amigos se perdendo em meio a galeria do </a:t>
            </a:r>
            <a:r>
              <a:rPr lang="pt-BR" sz="1600" dirty="0" err="1"/>
              <a:t>whatsapp</a:t>
            </a:r>
            <a:endParaRPr lang="pt-BR" sz="1600" dirty="0"/>
          </a:p>
        </p:txBody>
      </p:sp>
      <p:sp>
        <p:nvSpPr>
          <p:cNvPr id="20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484205" y="2238678"/>
            <a:ext cx="259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Pessoas</a:t>
            </a:r>
            <a:r>
              <a:rPr lang="en-US" sz="1600" dirty="0"/>
              <a:t> </a:t>
            </a:r>
            <a:r>
              <a:rPr lang="en-US" sz="1600" dirty="0" err="1"/>
              <a:t>falando</a:t>
            </a:r>
            <a:r>
              <a:rPr lang="en-US" sz="1600" dirty="0"/>
              <a:t> para </a:t>
            </a:r>
            <a:r>
              <a:rPr lang="en-US" sz="1600" dirty="0" err="1"/>
              <a:t>enviar</a:t>
            </a:r>
            <a:r>
              <a:rPr lang="en-US" sz="1600" dirty="0"/>
              <a:t> as </a:t>
            </a:r>
            <a:r>
              <a:rPr lang="en-US" sz="1600" dirty="0" err="1"/>
              <a:t>fotos</a:t>
            </a:r>
            <a:endParaRPr lang="pt-BR" sz="1600" dirty="0"/>
          </a:p>
        </p:txBody>
      </p:sp>
      <p:sp>
        <p:nvSpPr>
          <p:cNvPr id="24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266739" y="3446350"/>
            <a:ext cx="2969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Pessoas</a:t>
            </a:r>
            <a:r>
              <a:rPr lang="en-US" sz="1600" dirty="0"/>
              <a:t> e </a:t>
            </a:r>
            <a:r>
              <a:rPr lang="en-US" sz="1600" dirty="0" err="1"/>
              <a:t>reportagens</a:t>
            </a:r>
            <a:r>
              <a:rPr lang="en-US" sz="1600" dirty="0"/>
              <a:t> </a:t>
            </a:r>
            <a:r>
              <a:rPr lang="en-US" sz="1600" dirty="0" err="1"/>
              <a:t>falando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a utopia </a:t>
            </a:r>
            <a:r>
              <a:rPr lang="en-US" sz="1600" dirty="0" err="1"/>
              <a:t>promovida</a:t>
            </a:r>
            <a:r>
              <a:rPr lang="en-US" sz="1600" dirty="0"/>
              <a:t> </a:t>
            </a:r>
            <a:r>
              <a:rPr lang="en-US" sz="1600" dirty="0" err="1"/>
              <a:t>pelas</a:t>
            </a:r>
            <a:r>
              <a:rPr lang="en-US" sz="1600" dirty="0"/>
              <a:t> </a:t>
            </a:r>
            <a:r>
              <a:rPr lang="en-US" sz="1600" dirty="0" err="1"/>
              <a:t>redes</a:t>
            </a:r>
            <a:r>
              <a:rPr lang="en-US" sz="1600" dirty="0"/>
              <a:t> </a:t>
            </a:r>
            <a:r>
              <a:rPr lang="en-US" sz="1600" dirty="0" err="1"/>
              <a:t>sociais</a:t>
            </a:r>
            <a:endParaRPr lang="pt-BR" sz="1600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EBFE741-BF8A-431B-A80D-64F36E35B615}"/>
              </a:ext>
            </a:extLst>
          </p:cNvPr>
          <p:cNvCxnSpPr>
            <a:cxnSpLocks/>
          </p:cNvCxnSpPr>
          <p:nvPr/>
        </p:nvCxnSpPr>
        <p:spPr>
          <a:xfrm flipH="1" flipV="1">
            <a:off x="7311889" y="4072006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3C50AAD-1A2F-47D2-A019-5ACFEDE6D7CB}"/>
              </a:ext>
            </a:extLst>
          </p:cNvPr>
          <p:cNvCxnSpPr>
            <a:cxnSpLocks/>
          </p:cNvCxnSpPr>
          <p:nvPr/>
        </p:nvCxnSpPr>
        <p:spPr>
          <a:xfrm flipV="1">
            <a:off x="442146" y="4048430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457925F-1248-4141-87F2-1B1E1A17BBC1}"/>
              </a:ext>
            </a:extLst>
          </p:cNvPr>
          <p:cNvCxnSpPr>
            <a:cxnSpLocks/>
          </p:cNvCxnSpPr>
          <p:nvPr/>
        </p:nvCxnSpPr>
        <p:spPr>
          <a:xfrm flipV="1">
            <a:off x="7433164" y="388743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1928BF01-75C2-4B27-9F7A-72CFA95E6640}"/>
              </a:ext>
            </a:extLst>
          </p:cNvPr>
          <p:cNvSpPr/>
          <p:nvPr/>
        </p:nvSpPr>
        <p:spPr>
          <a:xfrm>
            <a:off x="4801201" y="897997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5FC69A-6C0E-4EBE-A344-6094A927DE31}"/>
              </a:ext>
            </a:extLst>
          </p:cNvPr>
          <p:cNvSpPr txBox="1"/>
          <p:nvPr/>
        </p:nvSpPr>
        <p:spPr>
          <a:xfrm>
            <a:off x="4797888" y="1175006"/>
            <a:ext cx="283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Quer recordar momentos com seus amigos e família</a:t>
            </a:r>
            <a:endParaRPr lang="pt-BR" sz="1600" i="1" dirty="0"/>
          </a:p>
        </p:txBody>
      </p:sp>
      <p:pic>
        <p:nvPicPr>
          <p:cNvPr id="41" name="Picture 2" descr="Imagem relacionada">
            <a:extLst>
              <a:ext uri="{FF2B5EF4-FFF2-40B4-BE49-F238E27FC236}">
                <a16:creationId xmlns:a16="http://schemas.microsoft.com/office/drawing/2014/main" id="{D43FB18B-A0B6-421C-9CCE-1AB6EBDBD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48" b="61207" l="38672" r="61426">
                        <a14:foregroundMark x1="43750" y1="57389" x2="45508" y2="48645"/>
                        <a14:foregroundMark x1="45508" y1="48645" x2="45117" y2="41010"/>
                        <a14:foregroundMark x1="45117" y1="41010" x2="44824" y2="48276"/>
                        <a14:foregroundMark x1="44824" y1="48276" x2="53711" y2="48399"/>
                        <a14:foregroundMark x1="53711" y1="48399" x2="57129" y2="41872"/>
                        <a14:foregroundMark x1="57129" y1="41872" x2="52051" y2="35222"/>
                        <a14:foregroundMark x1="52051" y1="35222" x2="49316" y2="44458"/>
                        <a14:foregroundMark x1="49316" y1="44458" x2="54980" y2="45813"/>
                        <a14:foregroundMark x1="54980" y1="45813" x2="59570" y2="41133"/>
                        <a14:foregroundMark x1="59570" y1="41133" x2="53027" y2="32266"/>
                        <a14:foregroundMark x1="53027" y1="32266" x2="42969" y2="44212"/>
                        <a14:foregroundMark x1="42969" y1="44212" x2="45703" y2="53695"/>
                        <a14:foregroundMark x1="45703" y1="53695" x2="57324" y2="55542"/>
                        <a14:foregroundMark x1="57324" y1="55542" x2="56348" y2="47783"/>
                        <a14:foregroundMark x1="56348" y1="47783" x2="50879" y2="50862"/>
                        <a14:foregroundMark x1="50879" y1="50862" x2="56543" y2="47291"/>
                        <a14:foregroundMark x1="56543" y1="47291" x2="56152" y2="46429"/>
                        <a14:foregroundMark x1="57715" y1="50369" x2="62305" y2="45567"/>
                        <a14:foregroundMark x1="62305" y1="45567" x2="52051" y2="55172"/>
                        <a14:foregroundMark x1="52051" y1="55172" x2="58008" y2="52217"/>
                        <a14:foregroundMark x1="58008" y1="52217" x2="49902" y2="51478"/>
                        <a14:foregroundMark x1="49902" y1="51478" x2="59668" y2="46305"/>
                        <a14:foregroundMark x1="59668" y1="46305" x2="45313" y2="53079"/>
                        <a14:foregroundMark x1="45313" y1="53079" x2="63574" y2="38054"/>
                        <a14:foregroundMark x1="59543" y1="37859" x2="40723" y2="36946"/>
                        <a14:foregroundMark x1="61629" y1="37960" x2="60061" y2="37884"/>
                        <a14:foregroundMark x1="63574" y1="38054" x2="61801" y2="37968"/>
                        <a14:foregroundMark x1="40723" y1="36946" x2="59375" y2="30172"/>
                        <a14:foregroundMark x1="59375" y1="30172" x2="45313" y2="34113"/>
                        <a14:foregroundMark x1="45313" y1="34113" x2="59488" y2="32564"/>
                        <a14:foregroundMark x1="59512" y1="32624" x2="47168" y2="35714"/>
                        <a14:foregroundMark x1="47168" y1="35714" x2="48828" y2="35714"/>
                        <a14:foregroundMark x1="46289" y1="28079" x2="45410" y2="46305"/>
                        <a14:foregroundMark x1="45410" y1="46305" x2="48535" y2="32759"/>
                        <a14:foregroundMark x1="48535" y1="32759" x2="41113" y2="50862"/>
                        <a14:foregroundMark x1="41113" y1="50862" x2="43262" y2="43103"/>
                        <a14:foregroundMark x1="43262" y1="43103" x2="39160" y2="51601"/>
                        <a14:foregroundMark x1="39160" y1="51601" x2="46191" y2="35591"/>
                        <a14:foregroundMark x1="46191" y1="35591" x2="41504" y2="47414"/>
                        <a14:foregroundMark x1="41504" y1="47414" x2="43652" y2="33867"/>
                        <a14:foregroundMark x1="43652" y1="33867" x2="41211" y2="47660"/>
                        <a14:foregroundMark x1="41211" y1="47660" x2="47559" y2="46305"/>
                        <a14:foregroundMark x1="47559" y1="46305" x2="43457" y2="59236"/>
                        <a14:foregroundMark x1="43457" y1="59236" x2="48145" y2="55419"/>
                        <a14:foregroundMark x1="48145" y1="55419" x2="45801" y2="63793"/>
                        <a14:foregroundMark x1="45801" y1="63793" x2="53320" y2="54433"/>
                        <a14:foregroundMark x1="53320" y1="54433" x2="52246" y2="63670"/>
                        <a14:foregroundMark x1="52246" y1="63670" x2="56055" y2="58621"/>
                        <a14:foregroundMark x1="56055" y1="58621" x2="51660" y2="65148"/>
                        <a14:foregroundMark x1="51660" y1="65148" x2="63867" y2="45443"/>
                        <a14:foregroundMark x1="63867" y1="45443" x2="58691" y2="49877"/>
                        <a14:foregroundMark x1="58691" y1="49877" x2="65820" y2="46059"/>
                        <a14:foregroundMark x1="65820" y1="46059" x2="59863" y2="47414"/>
                        <a14:foregroundMark x1="59863" y1="47414" x2="54980" y2="40640"/>
                        <a14:foregroundMark x1="54980" y1="40640" x2="48828" y2="44089"/>
                        <a14:foregroundMark x1="48828" y1="44089" x2="48633" y2="36700"/>
                        <a14:foregroundMark x1="48633" y1="36700" x2="55859" y2="38547"/>
                        <a14:foregroundMark x1="55859" y1="38547" x2="60197" y2="34397"/>
                        <a14:foregroundMark x1="59684" y1="33069" x2="53809" y2="32882"/>
                        <a14:foregroundMark x1="53809" y1="32882" x2="48145" y2="35961"/>
                        <a14:foregroundMark x1="48145" y1="35961" x2="54199" y2="38300"/>
                        <a14:foregroundMark x1="54199" y1="38300" x2="49316" y2="42734"/>
                        <a14:foregroundMark x1="49316" y1="42734" x2="51074" y2="41256"/>
                        <a14:foregroundMark x1="43262" y1="46059" x2="43555" y2="39039"/>
                        <a14:foregroundMark x1="43555" y1="39039" x2="39941" y2="45074"/>
                        <a14:foregroundMark x1="39941" y1="45074" x2="47461" y2="45074"/>
                        <a14:foregroundMark x1="47461" y1="45074" x2="44336" y2="51724"/>
                        <a14:foregroundMark x1="44336" y1="51724" x2="44336" y2="58990"/>
                        <a14:foregroundMark x1="44336" y1="58990" x2="50977" y2="60714"/>
                        <a14:foregroundMark x1="50977" y1="60714" x2="45313" y2="58744"/>
                        <a14:foregroundMark x1="45313" y1="58744" x2="52441" y2="47660"/>
                        <a14:foregroundMark x1="52441" y1="47660" x2="49512" y2="38793"/>
                        <a14:foregroundMark x1="49512" y1="38793" x2="43848" y2="37069"/>
                        <a14:foregroundMark x1="43848" y1="37069" x2="51660" y2="32389"/>
                        <a14:foregroundMark x1="51660" y1="32389" x2="43457" y2="31897"/>
                        <a14:foregroundMark x1="43457" y1="31897" x2="48438" y2="38300"/>
                        <a14:foregroundMark x1="48438" y1="38300" x2="56836" y2="34236"/>
                        <a14:foregroundMark x1="56836" y1="34236" x2="58594" y2="30049"/>
                        <a14:foregroundMark x1="43164" y1="38177" x2="41211" y2="45443"/>
                        <a14:foregroundMark x1="41211" y1="45443" x2="41895" y2="36330"/>
                        <a14:foregroundMark x1="41895" y1="36330" x2="41895" y2="46059"/>
                        <a14:foregroundMark x1="60352" y1="40764" x2="61230" y2="47660"/>
                        <a14:foregroundMark x1="42676" y1="49754" x2="44434" y2="55296"/>
                        <a14:foregroundMark x1="43848" y1="59113" x2="50000" y2="59483"/>
                        <a14:foregroundMark x1="50000" y1="59483" x2="55566" y2="59360"/>
                        <a14:foregroundMark x1="55566" y1="59360" x2="55664" y2="59360"/>
                        <a14:foregroundMark x1="44727" y1="58251" x2="44727" y2="61576"/>
                        <a14:foregroundMark x1="44043" y1="58251" x2="43750" y2="61576"/>
                        <a14:foregroundMark x1="58789" y1="53818" x2="55957" y2="58990"/>
                        <a14:foregroundMark x1="59506" y1="53515" x2="55859" y2="59729"/>
                        <a14:foregroundMark x1="55859" y1="59729" x2="55371" y2="60099"/>
                        <a14:foregroundMark x1="57422" y1="54187" x2="55957" y2="58990"/>
                        <a14:foregroundMark x1="58757" y1="56006" x2="54199" y2="59360"/>
                        <a14:foregroundMark x1="56152" y1="59483" x2="57910" y2="54187"/>
                        <a14:foregroundMark x1="58008" y1="59975" x2="56152" y2="51478"/>
                        <a14:foregroundMark x1="58267" y1="56610" x2="55957" y2="51108"/>
                        <a14:foregroundMark x1="59473" y1="59483" x2="58757" y2="57778"/>
                        <a14:foregroundMark x1="41699" y1="40148" x2="38672" y2="43596"/>
                        <a14:foregroundMark x1="48047" y1="32882" x2="53223" y2="29310"/>
                        <a14:foregroundMark x1="53223" y1="29310" x2="53516" y2="28818"/>
                        <a14:foregroundMark x1="48730" y1="33374" x2="47559" y2="28448"/>
                        <a14:foregroundMark x1="50000" y1="32759" x2="48730" y2="28695"/>
                        <a14:backgroundMark x1="40625" y1="33867" x2="41309" y2="34975"/>
                        <a14:backgroundMark x1="41602" y1="57512" x2="40234" y2="55911"/>
                        <a14:backgroundMark x1="62207" y1="55665" x2="59961" y2="57512"/>
                        <a14:backgroundMark x1="60840" y1="58128" x2="61426" y2="55296"/>
                        <a14:backgroundMark x1="61719" y1="55296" x2="59766" y2="58005"/>
                        <a14:backgroundMark x1="61035" y1="54310" x2="59668" y2="58251"/>
                        <a14:backgroundMark x1="60840" y1="31281" x2="62695" y2="36084"/>
                        <a14:backgroundMark x1="61426" y1="37192" x2="60840" y2="32512"/>
                        <a14:backgroundMark x1="59961" y1="36700" x2="63184" y2="33744"/>
                        <a14:backgroundMark x1="40527" y1="54926" x2="41895" y2="58128"/>
                        <a14:backgroundMark x1="42090" y1="57882" x2="40430" y2="54926"/>
                        <a14:backgroundMark x1="42773" y1="55542" x2="40430" y2="54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22" t="31005" r="39008" b="40000"/>
          <a:stretch/>
        </p:blipFill>
        <p:spPr bwMode="auto">
          <a:xfrm>
            <a:off x="5392311" y="2618062"/>
            <a:ext cx="1407377" cy="162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DD158FE-412F-4888-A979-F4E6769FDBE1}"/>
              </a:ext>
            </a:extLst>
          </p:cNvPr>
          <p:cNvGrpSpPr/>
          <p:nvPr/>
        </p:nvGrpSpPr>
        <p:grpSpPr>
          <a:xfrm>
            <a:off x="3714151" y="4710145"/>
            <a:ext cx="2152073" cy="698999"/>
            <a:chOff x="3444970" y="4769088"/>
            <a:chExt cx="2152073" cy="87903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D7F4992-168F-4204-994D-FF2647340395}"/>
                </a:ext>
              </a:extLst>
            </p:cNvPr>
            <p:cNvSpPr/>
            <p:nvPr/>
          </p:nvSpPr>
          <p:spPr>
            <a:xfrm>
              <a:off x="3444970" y="4769088"/>
              <a:ext cx="2088002" cy="879030"/>
            </a:xfrm>
            <a:prstGeom prst="rect">
              <a:avLst/>
            </a:prstGeom>
            <a:solidFill>
              <a:srgbClr val="F9EA8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80D425E-248D-41CC-B8A6-DD725BDCCF44}"/>
                </a:ext>
              </a:extLst>
            </p:cNvPr>
            <p:cNvSpPr txBox="1"/>
            <p:nvPr/>
          </p:nvSpPr>
          <p:spPr>
            <a:xfrm>
              <a:off x="3446880" y="4793996"/>
              <a:ext cx="2150163" cy="73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Tira fotos com os amigos e familiares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46733F2-588F-4204-BF63-8AF7DC0463DA}"/>
              </a:ext>
            </a:extLst>
          </p:cNvPr>
          <p:cNvGrpSpPr/>
          <p:nvPr/>
        </p:nvGrpSpPr>
        <p:grpSpPr>
          <a:xfrm>
            <a:off x="5956917" y="4700078"/>
            <a:ext cx="2617364" cy="762046"/>
            <a:chOff x="6343422" y="4960057"/>
            <a:chExt cx="2617364" cy="762046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10DE18C-7AAA-48ED-BF4C-BB2C22E89D2B}"/>
                </a:ext>
              </a:extLst>
            </p:cNvPr>
            <p:cNvSpPr/>
            <p:nvPr/>
          </p:nvSpPr>
          <p:spPr>
            <a:xfrm>
              <a:off x="6343422" y="4960057"/>
              <a:ext cx="2597778" cy="762046"/>
            </a:xfrm>
            <a:prstGeom prst="rect">
              <a:avLst/>
            </a:prstGeom>
            <a:solidFill>
              <a:srgbClr val="F9EA8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22367C5-F544-478C-B57F-02702DE1A152}"/>
                </a:ext>
              </a:extLst>
            </p:cNvPr>
            <p:cNvSpPr txBox="1"/>
            <p:nvPr/>
          </p:nvSpPr>
          <p:spPr>
            <a:xfrm>
              <a:off x="6363008" y="4992723"/>
              <a:ext cx="25977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Pede pra mandar as fotos no grupo do </a:t>
              </a:r>
              <a:r>
                <a:rPr lang="pt-BR" sz="1600" dirty="0" err="1"/>
                <a:t>whatsapp</a:t>
              </a:r>
              <a:endParaRPr lang="pt-BR" sz="1600" dirty="0"/>
            </a:p>
          </p:txBody>
        </p:sp>
      </p:grpSp>
      <p:sp>
        <p:nvSpPr>
          <p:cNvPr id="43" name="Retângulo 42">
            <a:extLst>
              <a:ext uri="{FF2B5EF4-FFF2-40B4-BE49-F238E27FC236}">
                <a16:creationId xmlns:a16="http://schemas.microsoft.com/office/drawing/2014/main" id="{4FE2CF37-60EA-4F8C-8750-3EDA315A20DE}"/>
              </a:ext>
            </a:extLst>
          </p:cNvPr>
          <p:cNvSpPr/>
          <p:nvPr/>
        </p:nvSpPr>
        <p:spPr>
          <a:xfrm>
            <a:off x="5141095" y="5704142"/>
            <a:ext cx="9132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Dores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27BCA75-2D81-4812-ABEB-B8C1AFFCE2CE}"/>
              </a:ext>
            </a:extLst>
          </p:cNvPr>
          <p:cNvCxnSpPr>
            <a:cxnSpLocks/>
          </p:cNvCxnSpPr>
          <p:nvPr/>
        </p:nvCxnSpPr>
        <p:spPr>
          <a:xfrm flipV="1">
            <a:off x="6090457" y="5870713"/>
            <a:ext cx="0" cy="822529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F82571D-99F3-4C87-A904-1ABE40D8AD2D}"/>
              </a:ext>
            </a:extLst>
          </p:cNvPr>
          <p:cNvCxnSpPr>
            <a:cxnSpLocks/>
          </p:cNvCxnSpPr>
          <p:nvPr/>
        </p:nvCxnSpPr>
        <p:spPr>
          <a:xfrm flipH="1">
            <a:off x="2097147" y="5704142"/>
            <a:ext cx="7904348" cy="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BA4513F-39E2-498D-86C9-9311606650BC}"/>
              </a:ext>
            </a:extLst>
          </p:cNvPr>
          <p:cNvSpPr/>
          <p:nvPr/>
        </p:nvSpPr>
        <p:spPr>
          <a:xfrm>
            <a:off x="6091909" y="5704142"/>
            <a:ext cx="11320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Ganhos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2A70E19-C3DC-47AE-9E7E-F19AD5497334}"/>
              </a:ext>
            </a:extLst>
          </p:cNvPr>
          <p:cNvSpPr/>
          <p:nvPr/>
        </p:nvSpPr>
        <p:spPr>
          <a:xfrm>
            <a:off x="7348052" y="5861936"/>
            <a:ext cx="2860697" cy="890252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C72AEF5-49DE-41CB-9AF6-3F37DDD0C44F}"/>
              </a:ext>
            </a:extLst>
          </p:cNvPr>
          <p:cNvSpPr txBox="1"/>
          <p:nvPr/>
        </p:nvSpPr>
        <p:spPr>
          <a:xfrm>
            <a:off x="7348052" y="5820967"/>
            <a:ext cx="28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Melhor gerenciamento de suas lembranças com quem realmente importa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B5B515E-6C32-4031-99C1-78ED89D45244}"/>
              </a:ext>
            </a:extLst>
          </p:cNvPr>
          <p:cNvGrpSpPr/>
          <p:nvPr/>
        </p:nvGrpSpPr>
        <p:grpSpPr>
          <a:xfrm>
            <a:off x="2018317" y="5810663"/>
            <a:ext cx="2860697" cy="1077218"/>
            <a:chOff x="2258124" y="5798341"/>
            <a:chExt cx="2860697" cy="1077218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203D5B9-DAF4-4C7D-964F-B33357D9658C}"/>
                </a:ext>
              </a:extLst>
            </p:cNvPr>
            <p:cNvSpPr/>
            <p:nvPr/>
          </p:nvSpPr>
          <p:spPr>
            <a:xfrm>
              <a:off x="2258124" y="5814800"/>
              <a:ext cx="2860697" cy="1029610"/>
            </a:xfrm>
            <a:prstGeom prst="rect">
              <a:avLst/>
            </a:prstGeom>
            <a:solidFill>
              <a:srgbClr val="F9EA8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6A6076D-61FF-4FD7-B2E5-52530C504727}"/>
                </a:ext>
              </a:extLst>
            </p:cNvPr>
            <p:cNvSpPr txBox="1"/>
            <p:nvPr/>
          </p:nvSpPr>
          <p:spPr>
            <a:xfrm>
              <a:off x="2258124" y="5798341"/>
              <a:ext cx="28293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Quer compartilhar suas fotos com seus amigos, mas não gosta do ambiente agressivo das redes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998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13</cp:revision>
  <dcterms:created xsi:type="dcterms:W3CDTF">2019-09-02T19:58:52Z</dcterms:created>
  <dcterms:modified xsi:type="dcterms:W3CDTF">2019-09-05T19:33:55Z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SOACAT\500765</vt:lpwstr>
  </property>
  <property fmtid="{D5CDD505-2E9C-101B-9397-08002B2CF9AE}" pid="4" name="SSDCxCLASSFICATION_DATE">
    <vt:lpwstr>02/09/2019 19:42:00</vt:lpwstr>
  </property>
  <property fmtid="{D5CDD505-2E9C-101B-9397-08002B2CF9AE}" pid="5" name="SSDCxCLASSFICATION_GUID">
    <vt:lpwstr>C1C6D020244F0AF9B3504A967C42FE03</vt:lpwstr>
  </property>
  <property fmtid="{D5CDD505-2E9C-101B-9397-08002B2CF9AE}" pid="6" name="SSDCxCLASSFICATION_LANG">
    <vt:lpwstr>pt</vt:lpwstr>
  </property>
</Properties>
</file>