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8FD5"/>
    <a:srgbClr val="A16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42A-CF50-47D2-A382-432681E960B9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05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42A-CF50-47D2-A382-432681E960B9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40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42A-CF50-47D2-A382-432681E960B9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98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42A-CF50-47D2-A382-432681E960B9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63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42A-CF50-47D2-A382-432681E960B9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65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42A-CF50-47D2-A382-432681E960B9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61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42A-CF50-47D2-A382-432681E960B9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93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42A-CF50-47D2-A382-432681E960B9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8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42A-CF50-47D2-A382-432681E960B9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09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42A-CF50-47D2-A382-432681E960B9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10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42A-CF50-47D2-A382-432681E960B9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88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642A-CF50-47D2-A382-432681E960B9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B139-E140-47AE-A7A8-50482AD5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63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ta: Pentágono 12">
            <a:extLst>
              <a:ext uri="{FF2B5EF4-FFF2-40B4-BE49-F238E27FC236}">
                <a16:creationId xmlns:a16="http://schemas.microsoft.com/office/drawing/2014/main" id="{32FDF822-6A55-48A1-A9B6-428CF0C60BE4}"/>
              </a:ext>
            </a:extLst>
          </p:cNvPr>
          <p:cNvSpPr/>
          <p:nvPr/>
        </p:nvSpPr>
        <p:spPr>
          <a:xfrm>
            <a:off x="3049825" y="415518"/>
            <a:ext cx="2044881" cy="807798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5" b="1" dirty="0"/>
              <a:t>Cadastro</a:t>
            </a:r>
          </a:p>
        </p:txBody>
      </p:sp>
      <p:sp>
        <p:nvSpPr>
          <p:cNvPr id="14" name="Seta: Pentágono 13">
            <a:extLst>
              <a:ext uri="{FF2B5EF4-FFF2-40B4-BE49-F238E27FC236}">
                <a16:creationId xmlns:a16="http://schemas.microsoft.com/office/drawing/2014/main" id="{EA16F564-47C2-473A-AA2D-6FCC7C66450C}"/>
              </a:ext>
            </a:extLst>
          </p:cNvPr>
          <p:cNvSpPr/>
          <p:nvPr/>
        </p:nvSpPr>
        <p:spPr>
          <a:xfrm>
            <a:off x="5267977" y="415516"/>
            <a:ext cx="2009582" cy="807798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5" b="1" dirty="0" err="1"/>
              <a:t>MemoryLine</a:t>
            </a:r>
            <a:endParaRPr lang="pt-BR" sz="1905" b="1" dirty="0"/>
          </a:p>
        </p:txBody>
      </p:sp>
      <p:sp>
        <p:nvSpPr>
          <p:cNvPr id="15" name="Seta: Pentágono 14">
            <a:extLst>
              <a:ext uri="{FF2B5EF4-FFF2-40B4-BE49-F238E27FC236}">
                <a16:creationId xmlns:a16="http://schemas.microsoft.com/office/drawing/2014/main" id="{53A76FAD-FFA7-4853-98A6-DF1AF09B9D6B}"/>
              </a:ext>
            </a:extLst>
          </p:cNvPr>
          <p:cNvSpPr/>
          <p:nvPr/>
        </p:nvSpPr>
        <p:spPr>
          <a:xfrm>
            <a:off x="7500887" y="415516"/>
            <a:ext cx="2057499" cy="807798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5" b="1" dirty="0"/>
              <a:t>Momentos</a:t>
            </a:r>
          </a:p>
        </p:txBody>
      </p:sp>
      <p:sp>
        <p:nvSpPr>
          <p:cNvPr id="16" name="Seta: Pentágono 15">
            <a:extLst>
              <a:ext uri="{FF2B5EF4-FFF2-40B4-BE49-F238E27FC236}">
                <a16:creationId xmlns:a16="http://schemas.microsoft.com/office/drawing/2014/main" id="{26FBE8EE-1D90-486E-8901-056026644BB5}"/>
              </a:ext>
            </a:extLst>
          </p:cNvPr>
          <p:cNvSpPr/>
          <p:nvPr/>
        </p:nvSpPr>
        <p:spPr>
          <a:xfrm>
            <a:off x="9781719" y="415516"/>
            <a:ext cx="1935008" cy="807798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5" b="1" dirty="0"/>
              <a:t>Interação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86C0462-63DD-4C86-BB05-9F77B5D125EF}"/>
              </a:ext>
            </a:extLst>
          </p:cNvPr>
          <p:cNvGrpSpPr/>
          <p:nvPr/>
        </p:nvGrpSpPr>
        <p:grpSpPr>
          <a:xfrm>
            <a:off x="483103" y="415517"/>
            <a:ext cx="2400372" cy="6032825"/>
            <a:chOff x="225286" y="403775"/>
            <a:chExt cx="2279374" cy="625857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937A928-56CA-42E5-B88F-78CBFEEF51C6}"/>
                </a:ext>
              </a:extLst>
            </p:cNvPr>
            <p:cNvSpPr/>
            <p:nvPr/>
          </p:nvSpPr>
          <p:spPr>
            <a:xfrm>
              <a:off x="225286" y="2558083"/>
              <a:ext cx="2279374" cy="84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14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AD7799D-D5B1-4C8D-B5EC-F624FB76B000}"/>
                </a:ext>
              </a:extLst>
            </p:cNvPr>
            <p:cNvSpPr/>
            <p:nvPr/>
          </p:nvSpPr>
          <p:spPr>
            <a:xfrm>
              <a:off x="225286" y="1480929"/>
              <a:ext cx="2279374" cy="84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14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AF3FC1B-0B3D-44C8-B1A0-E7E93BE5AD1A}"/>
                </a:ext>
              </a:extLst>
            </p:cNvPr>
            <p:cNvSpPr/>
            <p:nvPr/>
          </p:nvSpPr>
          <p:spPr>
            <a:xfrm>
              <a:off x="225286" y="4689614"/>
              <a:ext cx="2279374" cy="84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14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5456E90-DC29-47A0-9E8A-9A27552DB592}"/>
                </a:ext>
              </a:extLst>
            </p:cNvPr>
            <p:cNvSpPr/>
            <p:nvPr/>
          </p:nvSpPr>
          <p:spPr>
            <a:xfrm>
              <a:off x="225286" y="5789134"/>
              <a:ext cx="2279374" cy="8732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14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CA171ACD-0989-4F59-AAB1-F2372244591D}"/>
                </a:ext>
              </a:extLst>
            </p:cNvPr>
            <p:cNvSpPr/>
            <p:nvPr/>
          </p:nvSpPr>
          <p:spPr>
            <a:xfrm>
              <a:off x="225286" y="3635237"/>
              <a:ext cx="2279374" cy="84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14" dirty="0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31F88ECB-5FC6-4039-B5D8-F0E4CF9FD986}"/>
                </a:ext>
              </a:extLst>
            </p:cNvPr>
            <p:cNvGrpSpPr/>
            <p:nvPr/>
          </p:nvGrpSpPr>
          <p:grpSpPr>
            <a:xfrm>
              <a:off x="225286" y="403775"/>
              <a:ext cx="2279374" cy="848139"/>
              <a:chOff x="225286" y="403775"/>
              <a:chExt cx="2279374" cy="848139"/>
            </a:xfrm>
          </p:grpSpPr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E39DC9C-3ADA-41BB-99B9-EB22FA6A646F}"/>
                  </a:ext>
                </a:extLst>
              </p:cNvPr>
              <p:cNvSpPr/>
              <p:nvPr/>
            </p:nvSpPr>
            <p:spPr>
              <a:xfrm>
                <a:off x="225286" y="403775"/>
                <a:ext cx="2279374" cy="8481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14"/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17A5CE7-A525-42C1-A95C-C1B91DB647E1}"/>
                  </a:ext>
                </a:extLst>
              </p:cNvPr>
              <p:cNvSpPr txBox="1"/>
              <p:nvPr/>
            </p:nvSpPr>
            <p:spPr>
              <a:xfrm>
                <a:off x="225287" y="504678"/>
                <a:ext cx="2279373" cy="638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714" b="1" dirty="0">
                    <a:solidFill>
                      <a:schemeClr val="bg1"/>
                    </a:solidFill>
                  </a:rPr>
                  <a:t>Fases</a:t>
                </a:r>
              </a:p>
              <a:p>
                <a:pPr algn="ctr"/>
                <a:r>
                  <a:rPr lang="pt-BR" sz="1714" b="1" dirty="0">
                    <a:solidFill>
                      <a:schemeClr val="bg1"/>
                    </a:solidFill>
                  </a:rPr>
                  <a:t>(utilizador)</a:t>
                </a:r>
              </a:p>
            </p:txBody>
          </p:sp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13CBE055-024A-4303-B44A-8986F280B415}"/>
                </a:ext>
              </a:extLst>
            </p:cNvPr>
            <p:cNvSpPr txBox="1"/>
            <p:nvPr/>
          </p:nvSpPr>
          <p:spPr>
            <a:xfrm>
              <a:off x="225286" y="1581832"/>
              <a:ext cx="2279374" cy="63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Faz</a:t>
              </a:r>
            </a:p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(ações do usuário)</a:t>
              </a:r>
              <a:r>
                <a:rPr lang="pt-BR" sz="1714" dirty="0"/>
                <a:t>)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C759A9E-FFAB-4B3D-974D-E57CAD5C12A7}"/>
                </a:ext>
              </a:extLst>
            </p:cNvPr>
            <p:cNvSpPr txBox="1"/>
            <p:nvPr/>
          </p:nvSpPr>
          <p:spPr>
            <a:xfrm>
              <a:off x="225287" y="2658986"/>
              <a:ext cx="2279373" cy="63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Sente</a:t>
              </a:r>
            </a:p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(dores do usuário)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35A2F5E-749F-4581-B2BB-6C472F70F973}"/>
                </a:ext>
              </a:extLst>
            </p:cNvPr>
            <p:cNvSpPr txBox="1"/>
            <p:nvPr/>
          </p:nvSpPr>
          <p:spPr>
            <a:xfrm>
              <a:off x="225286" y="3736140"/>
              <a:ext cx="2279374" cy="63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Pensa</a:t>
              </a:r>
            </a:p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(usuário)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5EF65A0-DBB8-4011-B08A-209301F8E548}"/>
                </a:ext>
              </a:extLst>
            </p:cNvPr>
            <p:cNvSpPr txBox="1"/>
            <p:nvPr/>
          </p:nvSpPr>
          <p:spPr>
            <a:xfrm>
              <a:off x="225286" y="4790517"/>
              <a:ext cx="2279374" cy="63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Canal</a:t>
              </a:r>
            </a:p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(ponto de contato)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8DC1961-AB64-46D7-A313-33FA3C02A399}"/>
                </a:ext>
              </a:extLst>
            </p:cNvPr>
            <p:cNvSpPr txBox="1"/>
            <p:nvPr/>
          </p:nvSpPr>
          <p:spPr>
            <a:xfrm>
              <a:off x="225286" y="5878506"/>
              <a:ext cx="2279374" cy="63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Proposta</a:t>
              </a:r>
            </a:p>
            <a:p>
              <a:pPr algn="ctr"/>
              <a:r>
                <a:rPr lang="pt-BR" sz="1714" b="1" dirty="0">
                  <a:solidFill>
                    <a:schemeClr val="bg1"/>
                  </a:solidFill>
                </a:rPr>
                <a:t>(mudanças)</a:t>
              </a:r>
            </a:p>
          </p:txBody>
        </p:sp>
      </p:grpSp>
      <p:sp>
        <p:nvSpPr>
          <p:cNvPr id="27" name="Retângulo 26">
            <a:extLst>
              <a:ext uri="{FF2B5EF4-FFF2-40B4-BE49-F238E27FC236}">
                <a16:creationId xmlns:a16="http://schemas.microsoft.com/office/drawing/2014/main" id="{2BB41410-3960-4FF6-9CC0-E66FDB08BB10}"/>
              </a:ext>
            </a:extLst>
          </p:cNvPr>
          <p:cNvSpPr/>
          <p:nvPr/>
        </p:nvSpPr>
        <p:spPr>
          <a:xfrm>
            <a:off x="3049823" y="1453817"/>
            <a:ext cx="2044932" cy="83168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Criar conta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D32E12A-3880-4A7B-8FBC-3712322875B4}"/>
              </a:ext>
            </a:extLst>
          </p:cNvPr>
          <p:cNvSpPr/>
          <p:nvPr/>
        </p:nvSpPr>
        <p:spPr>
          <a:xfrm>
            <a:off x="9781415" y="1453817"/>
            <a:ext cx="1935007" cy="831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Comentar, reagir, relembrar momentos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13010C9-1660-4B9B-B211-2EBB380C53DC}"/>
              </a:ext>
            </a:extLst>
          </p:cNvPr>
          <p:cNvSpPr/>
          <p:nvPr/>
        </p:nvSpPr>
        <p:spPr>
          <a:xfrm>
            <a:off x="7500888" y="1453816"/>
            <a:ext cx="2057498" cy="83168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Postar momentos com os amigos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926DF64-199E-4FC8-9169-027A6EAC3B67}"/>
              </a:ext>
            </a:extLst>
          </p:cNvPr>
          <p:cNvSpPr/>
          <p:nvPr/>
        </p:nvSpPr>
        <p:spPr>
          <a:xfrm>
            <a:off x="5260962" y="1453817"/>
            <a:ext cx="2009582" cy="83168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Criar </a:t>
            </a:r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MemoryLine</a:t>
            </a:r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com os amigos</a:t>
            </a:r>
            <a:endParaRPr lang="pt-BR" sz="1333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4AA5C0C-D865-4E7E-9929-4353147D2DDB}"/>
              </a:ext>
            </a:extLst>
          </p:cNvPr>
          <p:cNvSpPr/>
          <p:nvPr/>
        </p:nvSpPr>
        <p:spPr>
          <a:xfrm>
            <a:off x="3049875" y="3530418"/>
            <a:ext cx="2044881" cy="83168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Será que essa rede social é diferente das demais?</a:t>
            </a:r>
            <a:r>
              <a:rPr lang="pt-BR" sz="1333" dirty="0"/>
              <a:t> </a:t>
            </a:r>
            <a:endParaRPr lang="pt-BR" sz="1333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C5B5CBA-DD54-44CB-A390-970D59BF0889}"/>
              </a:ext>
            </a:extLst>
          </p:cNvPr>
          <p:cNvSpPr/>
          <p:nvPr/>
        </p:nvSpPr>
        <p:spPr>
          <a:xfrm>
            <a:off x="3049823" y="4543567"/>
            <a:ext cx="2044881" cy="83168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Recomendações</a:t>
            </a:r>
          </a:p>
        </p:txBody>
      </p:sp>
      <p:pic>
        <p:nvPicPr>
          <p:cNvPr id="25" name="Imagem 24" descr="Uma imagem contendo quarto&#10;&#10;Descrição gerada automaticamente">
            <a:extLst>
              <a:ext uri="{FF2B5EF4-FFF2-40B4-BE49-F238E27FC236}">
                <a16:creationId xmlns:a16="http://schemas.microsoft.com/office/drawing/2014/main" id="{425D6DA9-9442-43BE-85FC-965AA1FE0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29" y="2523228"/>
            <a:ext cx="769066" cy="769066"/>
          </a:xfrm>
          <a:prstGeom prst="rect">
            <a:avLst/>
          </a:prstGeom>
        </p:spPr>
      </p:pic>
      <p:pic>
        <p:nvPicPr>
          <p:cNvPr id="26" name="Imagem 25" descr="Uma imagem contendo quarto&#10;&#10;Descrição gerada automaticamente">
            <a:extLst>
              <a:ext uri="{FF2B5EF4-FFF2-40B4-BE49-F238E27FC236}">
                <a16:creationId xmlns:a16="http://schemas.microsoft.com/office/drawing/2014/main" id="{E9E20692-09A1-4C74-9729-5F37EC584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803" y="2533656"/>
            <a:ext cx="758639" cy="758639"/>
          </a:xfrm>
          <a:prstGeom prst="rect">
            <a:avLst/>
          </a:prstGeom>
        </p:spPr>
      </p:pic>
      <p:pic>
        <p:nvPicPr>
          <p:cNvPr id="31" name="Imagem 30" descr="Uma imagem contendo capacete, abajur, desenho, luz&#10;&#10;Descrição gerada automaticamente">
            <a:extLst>
              <a:ext uri="{FF2B5EF4-FFF2-40B4-BE49-F238E27FC236}">
                <a16:creationId xmlns:a16="http://schemas.microsoft.com/office/drawing/2014/main" id="{7A38D611-259A-482C-9EB8-552DA5B0D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14" y="2527299"/>
            <a:ext cx="758639" cy="758639"/>
          </a:xfrm>
          <a:prstGeom prst="rect">
            <a:avLst/>
          </a:prstGeom>
        </p:spPr>
      </p:pic>
      <p:pic>
        <p:nvPicPr>
          <p:cNvPr id="32" name="Imagem 31" descr="Uma imagem contendo abajur, luz&#10;&#10;Descrição gerada automaticamente">
            <a:extLst>
              <a:ext uri="{FF2B5EF4-FFF2-40B4-BE49-F238E27FC236}">
                <a16:creationId xmlns:a16="http://schemas.microsoft.com/office/drawing/2014/main" id="{2A1F0F66-5781-4D30-90DE-862415927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61" y="2492794"/>
            <a:ext cx="788514" cy="788514"/>
          </a:xfrm>
          <a:prstGeom prst="rect">
            <a:avLst/>
          </a:prstGeom>
        </p:spPr>
      </p:pic>
      <p:pic>
        <p:nvPicPr>
          <p:cNvPr id="33" name="Imagem 32" descr="Uma imagem contendo abajur&#10;&#10;Descrição gerada automaticamente">
            <a:extLst>
              <a:ext uri="{FF2B5EF4-FFF2-40B4-BE49-F238E27FC236}">
                <a16:creationId xmlns:a16="http://schemas.microsoft.com/office/drawing/2014/main" id="{DE378E67-CD27-400E-AADA-C83E4406F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919" y="2492794"/>
            <a:ext cx="788514" cy="788514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ED512785-99A7-446A-8D6B-C756645FC053}"/>
              </a:ext>
            </a:extLst>
          </p:cNvPr>
          <p:cNvSpPr/>
          <p:nvPr/>
        </p:nvSpPr>
        <p:spPr>
          <a:xfrm>
            <a:off x="3061251" y="5606623"/>
            <a:ext cx="2033454" cy="84171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Não precisar confirmar o </a:t>
            </a:r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email</a:t>
            </a:r>
            <a:endParaRPr lang="pt-BR" sz="1333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EBC97BE-CEDA-404D-BB9E-7276EC8BFB93}"/>
              </a:ext>
            </a:extLst>
          </p:cNvPr>
          <p:cNvSpPr/>
          <p:nvPr/>
        </p:nvSpPr>
        <p:spPr>
          <a:xfrm>
            <a:off x="5262876" y="4546941"/>
            <a:ext cx="2009582" cy="83168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endParaRPr lang="pt-BR" sz="1333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 defTabSz="1095129"/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Remember</a:t>
            </a:r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WEB e app mobile</a:t>
            </a:r>
            <a:endParaRPr lang="pt-BR" sz="1333" dirty="0"/>
          </a:p>
          <a:p>
            <a:pPr algn="ctr" defTabSz="1095129"/>
            <a:endParaRPr lang="pt-BR" sz="1333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B6C60C9-17B9-4798-A0E6-057FE8AF8619}"/>
              </a:ext>
            </a:extLst>
          </p:cNvPr>
          <p:cNvSpPr/>
          <p:nvPr/>
        </p:nvSpPr>
        <p:spPr>
          <a:xfrm>
            <a:off x="5262876" y="5606624"/>
            <a:ext cx="2009582" cy="83168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Customização visual da </a:t>
            </a:r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MemoryLine</a:t>
            </a:r>
            <a:endParaRPr lang="pt-BR" sz="1333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5DCDB21-311C-42F6-9A84-23C1898C4B0D}"/>
              </a:ext>
            </a:extLst>
          </p:cNvPr>
          <p:cNvSpPr/>
          <p:nvPr/>
        </p:nvSpPr>
        <p:spPr>
          <a:xfrm>
            <a:off x="5262876" y="3530418"/>
            <a:ext cx="2009582" cy="83168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Quais amigos eu devo por na </a:t>
            </a:r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MemoryLine</a:t>
            </a:r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?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32DFA4C-BC83-4A5A-A665-22D1FE1964B7}"/>
              </a:ext>
            </a:extLst>
          </p:cNvPr>
          <p:cNvSpPr/>
          <p:nvPr/>
        </p:nvSpPr>
        <p:spPr>
          <a:xfrm>
            <a:off x="7500888" y="3530417"/>
            <a:ext cx="2057498" cy="83168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Minhas lembranças com meus amigos estão salvas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8FB7DD3-9E15-4E5A-B384-36E930C38B03}"/>
              </a:ext>
            </a:extLst>
          </p:cNvPr>
          <p:cNvSpPr/>
          <p:nvPr/>
        </p:nvSpPr>
        <p:spPr>
          <a:xfrm>
            <a:off x="7500890" y="4549537"/>
            <a:ext cx="2057498" cy="819739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Remember</a:t>
            </a:r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WEB e app mobile</a:t>
            </a:r>
            <a:endParaRPr lang="pt-BR" sz="1333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9D88C5B2-69F3-4911-A664-A37384B0157D}"/>
              </a:ext>
            </a:extLst>
          </p:cNvPr>
          <p:cNvSpPr/>
          <p:nvPr/>
        </p:nvSpPr>
        <p:spPr>
          <a:xfrm>
            <a:off x="7500888" y="5606623"/>
            <a:ext cx="2057498" cy="82953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Inserir momentos em dias passados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8F2FBC3-E04C-46E3-84D1-E2DB90F24D89}"/>
              </a:ext>
            </a:extLst>
          </p:cNvPr>
          <p:cNvSpPr/>
          <p:nvPr/>
        </p:nvSpPr>
        <p:spPr>
          <a:xfrm>
            <a:off x="9781415" y="3530417"/>
            <a:ext cx="1935007" cy="831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Esse dia foi muito divertido, saudades!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9296E94-8273-4352-896A-3C97B1FFF430}"/>
              </a:ext>
            </a:extLst>
          </p:cNvPr>
          <p:cNvSpPr/>
          <p:nvPr/>
        </p:nvSpPr>
        <p:spPr>
          <a:xfrm>
            <a:off x="9781415" y="4543566"/>
            <a:ext cx="1935007" cy="831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Remember</a:t>
            </a:r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WEB e app mobile</a:t>
            </a:r>
            <a:endParaRPr lang="pt-BR" sz="1333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ECDDDA9-7B2A-4090-A333-58756C729F75}"/>
              </a:ext>
            </a:extLst>
          </p:cNvPr>
          <p:cNvSpPr/>
          <p:nvPr/>
        </p:nvSpPr>
        <p:spPr>
          <a:xfrm>
            <a:off x="9781415" y="5606623"/>
            <a:ext cx="1935007" cy="8295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Adicionar </a:t>
            </a:r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stickers</a:t>
            </a:r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na </a:t>
            </a:r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MemoryLine</a:t>
            </a:r>
            <a:endParaRPr lang="pt-BR" sz="1333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5" name="Seta: Pentágono 44">
            <a:extLst>
              <a:ext uri="{FF2B5EF4-FFF2-40B4-BE49-F238E27FC236}">
                <a16:creationId xmlns:a16="http://schemas.microsoft.com/office/drawing/2014/main" id="{FDBAF4A9-9178-4C2A-971A-EC9EA65AE42D}"/>
              </a:ext>
            </a:extLst>
          </p:cNvPr>
          <p:cNvSpPr/>
          <p:nvPr/>
        </p:nvSpPr>
        <p:spPr>
          <a:xfrm>
            <a:off x="11935133" y="415516"/>
            <a:ext cx="1935008" cy="807798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5" b="1" dirty="0"/>
              <a:t>Compartilhar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9CEC6232-C465-444D-9C8C-740FC227D8B3}"/>
              </a:ext>
            </a:extLst>
          </p:cNvPr>
          <p:cNvSpPr/>
          <p:nvPr/>
        </p:nvSpPr>
        <p:spPr>
          <a:xfrm>
            <a:off x="11934830" y="1453817"/>
            <a:ext cx="1935007" cy="831683"/>
          </a:xfrm>
          <a:prstGeom prst="rect">
            <a:avLst/>
          </a:prstGeom>
          <a:solidFill>
            <a:srgbClr val="B58FD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Indica o Remember para seus amigos </a:t>
            </a:r>
          </a:p>
        </p:txBody>
      </p:sp>
      <p:pic>
        <p:nvPicPr>
          <p:cNvPr id="47" name="Imagem 46" descr="Uma imagem contendo abajur&#10;&#10;Descrição gerada automaticamente">
            <a:extLst>
              <a:ext uri="{FF2B5EF4-FFF2-40B4-BE49-F238E27FC236}">
                <a16:creationId xmlns:a16="http://schemas.microsoft.com/office/drawing/2014/main" id="{F92216E1-F85D-43E0-A06A-213291A4E2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949" y="2512809"/>
            <a:ext cx="788514" cy="788514"/>
          </a:xfrm>
          <a:prstGeom prst="rect">
            <a:avLst/>
          </a:prstGeom>
        </p:spPr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F1E5F5E3-2480-444F-A9B2-3FDF31928C95}"/>
              </a:ext>
            </a:extLst>
          </p:cNvPr>
          <p:cNvSpPr/>
          <p:nvPr/>
        </p:nvSpPr>
        <p:spPr>
          <a:xfrm>
            <a:off x="11934830" y="3530417"/>
            <a:ext cx="1935007" cy="831683"/>
          </a:xfrm>
          <a:prstGeom prst="rect">
            <a:avLst/>
          </a:prstGeom>
          <a:solidFill>
            <a:srgbClr val="B58FD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Meus amigos e familiares precisam conhecer e fazer parte dessa rede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1F230E9-D477-4F7C-B954-3754773692FE}"/>
              </a:ext>
            </a:extLst>
          </p:cNvPr>
          <p:cNvSpPr/>
          <p:nvPr/>
        </p:nvSpPr>
        <p:spPr>
          <a:xfrm>
            <a:off x="11934830" y="4543566"/>
            <a:ext cx="1935007" cy="831683"/>
          </a:xfrm>
          <a:prstGeom prst="rect">
            <a:avLst/>
          </a:prstGeom>
          <a:solidFill>
            <a:srgbClr val="B58FD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Boca-a-boca e redes sociais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C825C0CA-7698-499B-87C4-C2DD3B9B09D6}"/>
              </a:ext>
            </a:extLst>
          </p:cNvPr>
          <p:cNvSpPr/>
          <p:nvPr/>
        </p:nvSpPr>
        <p:spPr>
          <a:xfrm>
            <a:off x="11927702" y="5606623"/>
            <a:ext cx="1935007" cy="831683"/>
          </a:xfrm>
          <a:prstGeom prst="rect">
            <a:avLst/>
          </a:prstGeom>
          <a:solidFill>
            <a:srgbClr val="B58FD5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5129"/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Função de compartilhamento da </a:t>
            </a:r>
            <a:r>
              <a:rPr lang="pt-BR" sz="1333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MemoryLine</a:t>
            </a:r>
            <a:r>
              <a:rPr lang="pt-BR" sz="1333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em outras redes sociais</a:t>
            </a:r>
          </a:p>
        </p:txBody>
      </p:sp>
      <p:pic>
        <p:nvPicPr>
          <p:cNvPr id="51" name="Imagem 50" descr="Uma imagem contendo abajur, luz&#10;&#10;Descrição gerada automaticamente">
            <a:extLst>
              <a:ext uri="{FF2B5EF4-FFF2-40B4-BE49-F238E27FC236}">
                <a16:creationId xmlns:a16="http://schemas.microsoft.com/office/drawing/2014/main" id="{1C485759-A67A-4870-B2D5-A53B93E9C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671" y="2512809"/>
            <a:ext cx="788514" cy="78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72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150</Words>
  <Application>Microsoft Office PowerPoint</Application>
  <PresentationFormat>Personalizar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MV Boli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SOUZA DE OLIVEIRA</dc:creator>
  <cp:lastModifiedBy>Aluno</cp:lastModifiedBy>
  <cp:revision>27</cp:revision>
  <dcterms:created xsi:type="dcterms:W3CDTF">2019-10-15T23:33:08Z</dcterms:created>
  <dcterms:modified xsi:type="dcterms:W3CDTF">2019-10-16T21:42:32Z</dcterms:modified>
</cp:coreProperties>
</file>