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0705-89C5-4E8C-9876-AE8D3188828C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005D-FC40-48BD-AF7F-97DC97B1F0F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CT Determinant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ученик 10А класса МАОУ «Математический лицей» Юдин Артём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kartinka-spasibo-za-vnimanie-dlya-prezentacii-4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4466"/>
            <a:ext cx="9149960" cy="68535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0"/>
            <a:ext cx="4680520" cy="836712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6" name="Содержимое 5" descr="Снимок экрана 2025-05-28 170258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764704"/>
            <a:ext cx="4752529" cy="3052769"/>
          </a:xfrm>
        </p:spPr>
      </p:pic>
      <p:pic>
        <p:nvPicPr>
          <p:cNvPr id="7" name="Содержимое 6" descr="Снимок экрана 2025-05-28 170320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289008" y="3748584"/>
            <a:ext cx="4854992" cy="310941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 их решение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ru-RU" dirty="0" smtClean="0"/>
              <a:t>Проблемы: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Высокая смертность от рака легких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Позднее выявление рака легких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Неправильная постановка диагноза</a:t>
            </a:r>
          </a:p>
          <a:p>
            <a:pPr marL="514350" indent="-514350">
              <a:buNone/>
            </a:pPr>
            <a:r>
              <a:rPr lang="ru-RU" dirty="0" smtClean="0"/>
              <a:t>Решение:</a:t>
            </a:r>
          </a:p>
          <a:p>
            <a:pPr marL="514350" indent="-514350"/>
            <a:r>
              <a:rPr lang="ru-RU" dirty="0" smtClean="0"/>
              <a:t>Создание приложения, которое будет определять по КТ снимку есть там рак легких, доброкачественная опухоль или там этого нет с помощью </a:t>
            </a:r>
            <a:r>
              <a:rPr lang="ru-RU" dirty="0" err="1" smtClean="0"/>
              <a:t>нейросети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Цель:</a:t>
            </a:r>
          </a:p>
          <a:p>
            <a:r>
              <a:rPr lang="ru-RU" dirty="0" smtClean="0"/>
              <a:t>Разработать приложение, которое будет диагностировать рак легких, доброкачественную опухоль или их отсутствие</a:t>
            </a:r>
          </a:p>
          <a:p>
            <a:pPr>
              <a:buNone/>
            </a:pPr>
            <a:r>
              <a:rPr lang="ru-RU" dirty="0" smtClean="0"/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Изучить библиотеку </a:t>
            </a:r>
            <a:r>
              <a:rPr lang="en-US" dirty="0" err="1" smtClean="0"/>
              <a:t>Pytorch</a:t>
            </a:r>
            <a:r>
              <a:rPr lang="en-US" dirty="0" smtClean="0"/>
              <a:t> </a:t>
            </a:r>
            <a:r>
              <a:rPr lang="ru-RU" dirty="0" smtClean="0"/>
              <a:t>для создания </a:t>
            </a:r>
            <a:r>
              <a:rPr lang="ru-RU" dirty="0" err="1" smtClean="0"/>
              <a:t>нейросетей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Изучить язык программирования </a:t>
            </a:r>
            <a:r>
              <a:rPr lang="en-US" dirty="0" smtClean="0"/>
              <a:t>Java </a:t>
            </a:r>
            <a:r>
              <a:rPr lang="ru-RU" dirty="0" smtClean="0"/>
              <a:t>для создания </a:t>
            </a:r>
            <a:r>
              <a:rPr lang="en-US" dirty="0" smtClean="0"/>
              <a:t>Android </a:t>
            </a:r>
            <a:r>
              <a:rPr lang="ru-RU" dirty="0" smtClean="0"/>
              <a:t>приложения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и обучить </a:t>
            </a:r>
            <a:r>
              <a:rPr lang="ru-RU" dirty="0" err="1" smtClean="0"/>
              <a:t>нейросеть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приложение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4" name="Содержимое 3" descr="photo_2025-05-28_17-53-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423317"/>
            <a:ext cx="2036683" cy="4525963"/>
          </a:xfrm>
        </p:spPr>
      </p:pic>
      <p:pic>
        <p:nvPicPr>
          <p:cNvPr id="5" name="Рисунок 4" descr="photo_2025-05-29_08-08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38685" y="1412776"/>
            <a:ext cx="2041427" cy="4536504"/>
          </a:xfrm>
          <a:prstGeom prst="rect">
            <a:avLst/>
          </a:prstGeom>
        </p:spPr>
      </p:pic>
      <p:pic>
        <p:nvPicPr>
          <p:cNvPr id="6" name="Рисунок 5" descr="photo_2025-05-29_08-08-0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4209" y="1484784"/>
            <a:ext cx="2041426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использовалось для разработки?</a:t>
            </a:r>
            <a:endParaRPr lang="ru-RU" dirty="0"/>
          </a:p>
        </p:txBody>
      </p:sp>
      <p:pic>
        <p:nvPicPr>
          <p:cNvPr id="4" name="Рисунок 3" descr="java-logo-transparent-free-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340768"/>
            <a:ext cx="2204864" cy="2204864"/>
          </a:xfrm>
          <a:prstGeom prst="rect">
            <a:avLst/>
          </a:prstGeom>
        </p:spPr>
      </p:pic>
      <p:pic>
        <p:nvPicPr>
          <p:cNvPr id="5" name="Рисунок 4" descr="OIP (4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1124744"/>
            <a:ext cx="3611880" cy="2026920"/>
          </a:xfrm>
          <a:prstGeom prst="rect">
            <a:avLst/>
          </a:prstGeom>
        </p:spPr>
      </p:pic>
      <p:pic>
        <p:nvPicPr>
          <p:cNvPr id="6" name="Рисунок 5" descr="OIP (5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4149080"/>
            <a:ext cx="3611880" cy="1729740"/>
          </a:xfrm>
          <a:prstGeom prst="rect">
            <a:avLst/>
          </a:prstGeom>
        </p:spPr>
      </p:pic>
      <p:pic>
        <p:nvPicPr>
          <p:cNvPr id="7" name="Рисунок 6" descr="OIP (6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3717032"/>
            <a:ext cx="3168352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4" name="Рисунок 3" descr="Снимок экрана 2025-05-28 1728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980728"/>
            <a:ext cx="4773120" cy="2808312"/>
          </a:xfrm>
          <a:prstGeom prst="rect">
            <a:avLst/>
          </a:prstGeom>
        </p:spPr>
      </p:pic>
      <p:pic>
        <p:nvPicPr>
          <p:cNvPr id="5" name="Рисунок 4" descr="Снимок экрана 2025-05-28 1728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4077072"/>
            <a:ext cx="5485538" cy="25943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4" name="Рисунок 3" descr="Снимок экрана 2025-05-28 1729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908720"/>
            <a:ext cx="4696952" cy="2706791"/>
          </a:xfrm>
          <a:prstGeom prst="rect">
            <a:avLst/>
          </a:prstGeom>
        </p:spPr>
      </p:pic>
      <p:pic>
        <p:nvPicPr>
          <p:cNvPr id="5" name="Рисунок 4" descr="Снимок экрана 2025-05-28 1729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3789040"/>
            <a:ext cx="4464496" cy="28460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итоге получилось приложение, полностью удовлетворяющее цели проекта</a:t>
            </a:r>
          </a:p>
          <a:p>
            <a:r>
              <a:rPr lang="ru-RU" dirty="0" smtClean="0"/>
              <a:t>Данное приложение могло бы использоваться в медицинских целях для решения проблемы рака легких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130</Words>
  <Application>Microsoft Office PowerPoint</Application>
  <PresentationFormat>Экран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CT Determinant</vt:lpstr>
      <vt:lpstr>Актуальность</vt:lpstr>
      <vt:lpstr>Проблемы и их решение</vt:lpstr>
      <vt:lpstr>Цель и задачи</vt:lpstr>
      <vt:lpstr>Интерфейс приложения</vt:lpstr>
      <vt:lpstr>Что использовалось для разработки?</vt:lpstr>
      <vt:lpstr>Код</vt:lpstr>
      <vt:lpstr>Код</vt:lpstr>
      <vt:lpstr>Заключение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Determinant</dc:title>
  <dc:creator>Артём</dc:creator>
  <cp:lastModifiedBy>Артём</cp:lastModifiedBy>
  <cp:revision>7</cp:revision>
  <dcterms:created xsi:type="dcterms:W3CDTF">2025-05-28T06:45:08Z</dcterms:created>
  <dcterms:modified xsi:type="dcterms:W3CDTF">2025-05-28T22:10:05Z</dcterms:modified>
</cp:coreProperties>
</file>