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81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8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97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4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0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2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3846-9EEC-4310-B8DE-4E96B4AEC1CF}" type="datetimeFigureOut">
              <a:rPr lang="zh-CN" altLang="en-US" smtClean="0"/>
              <a:t>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C721E3-1963-428C-A5B1-60A9EB70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3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bbage.cs.missouri.edu/~cs4380sp15grp12/?/dashboard/ad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/>
              <a:t>Warehouse </a:t>
            </a:r>
            <a:r>
              <a:rPr lang="en-US" altLang="zh-CN" sz="6600" dirty="0" smtClean="0"/>
              <a:t>Management System for Small Business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Yudu Du, Yihan Xu, Ming Du, Chunhui Xu</a:t>
            </a:r>
          </a:p>
          <a:p>
            <a:r>
              <a:rPr lang="en-US" altLang="zh-CN" dirty="0" smtClean="0"/>
              <a:t>Two D, Two X, then team 2DX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86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94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3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warehouse management is a key part of the supply chain and primarily aims to control </a:t>
            </a:r>
            <a:r>
              <a:rPr lang="en-US" altLang="zh-CN" dirty="0" smtClean="0"/>
              <a:t>the movement </a:t>
            </a:r>
            <a:r>
              <a:rPr lang="en-US" altLang="zh-CN" dirty="0"/>
              <a:t>and storage of </a:t>
            </a:r>
            <a:r>
              <a:rPr lang="en-US" altLang="zh-CN" dirty="0" smtClean="0"/>
              <a:t>materials. </a:t>
            </a:r>
          </a:p>
          <a:p>
            <a:r>
              <a:rPr lang="en-US" altLang="zh-CN" dirty="0" smtClean="0"/>
              <a:t>warehouse management data base </a:t>
            </a:r>
            <a:r>
              <a:rPr lang="en-US" altLang="zh-CN" dirty="0"/>
              <a:t>system could help people monitor the progress of products through the </a:t>
            </a:r>
            <a:r>
              <a:rPr lang="en-US" altLang="zh-CN" dirty="0" smtClean="0"/>
              <a:t>warehouse.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could provide a set of computerized procedures for management of </a:t>
            </a:r>
            <a:r>
              <a:rPr lang="en-US" altLang="zh-CN" dirty="0" smtClean="0"/>
              <a:t>warehouse inventory</a:t>
            </a:r>
            <a:r>
              <a:rPr lang="en-US" altLang="zh-CN" dirty="0"/>
              <a:t>, space, equipment and people with the goal of minimizing cost and fulfillment times.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3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Client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for China, even though there are a lots of smaller factories have capacity to accept the </a:t>
            </a:r>
            <a:r>
              <a:rPr lang="en-US" altLang="zh-CN" dirty="0" smtClean="0"/>
              <a:t>huge orders </a:t>
            </a:r>
            <a:r>
              <a:rPr lang="en-US" altLang="zh-CN" dirty="0"/>
              <a:t>of light industry products, ineffective manual management caused in poor profits. </a:t>
            </a:r>
            <a:r>
              <a:rPr lang="en-US" altLang="zh-CN" dirty="0" smtClean="0"/>
              <a:t>Based on </a:t>
            </a:r>
            <a:r>
              <a:rPr lang="en-US" altLang="zh-CN" dirty="0"/>
              <a:t>this, some smaller factories/companies are trying to find some advanced </a:t>
            </a:r>
            <a:r>
              <a:rPr lang="en-US" altLang="zh-CN" dirty="0" smtClean="0"/>
              <a:t>management method</a:t>
            </a:r>
            <a:r>
              <a:rPr lang="en-US" altLang="zh-CN" dirty="0"/>
              <a:t>, and the systematic warehouse database is a really useful tool for </a:t>
            </a:r>
            <a:r>
              <a:rPr lang="en-US" altLang="zh-CN" dirty="0" smtClean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29525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Client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target client is a smaller plastics company, Ningbo </a:t>
            </a:r>
            <a:r>
              <a:rPr lang="en-US" altLang="zh-CN" dirty="0" err="1"/>
              <a:t>Wenxiang</a:t>
            </a:r>
            <a:r>
              <a:rPr lang="en-US" altLang="zh-CN" dirty="0"/>
              <a:t> Plastic Technology </a:t>
            </a:r>
            <a:r>
              <a:rPr lang="en-US" altLang="zh-CN" dirty="0" smtClean="0"/>
              <a:t>Company, which </a:t>
            </a:r>
            <a:r>
              <a:rPr lang="en-US" altLang="zh-CN" dirty="0"/>
              <a:t>is located in Ningbo, China. This company specialized in processing plastic lotion pump.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906" y="3495288"/>
            <a:ext cx="2087511" cy="2849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47" y="3881540"/>
            <a:ext cx="3728909" cy="24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E-R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warehouse storage scenario, we defined 6 basic entities: supplier, item, </a:t>
            </a:r>
            <a:r>
              <a:rPr lang="en-US" altLang="zh-CN" dirty="0" smtClean="0"/>
              <a:t>stocks, warehouse</a:t>
            </a:r>
            <a:r>
              <a:rPr lang="en-US" altLang="zh-CN" dirty="0"/>
              <a:t>, customer, and staff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80734" y="0"/>
            <a:ext cx="8823497" cy="6789769"/>
            <a:chOff x="2430161" y="-96526"/>
            <a:chExt cx="8823497" cy="67897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161" y="-96526"/>
              <a:ext cx="8823497" cy="67897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6" name="直接连接符 5"/>
            <p:cNvCxnSpPr/>
            <p:nvPr/>
          </p:nvCxnSpPr>
          <p:spPr>
            <a:xfrm>
              <a:off x="5997146" y="832022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997145" y="2788508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33351" y="2788508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748584" y="2823519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29232" y="5266039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997144" y="5266039"/>
              <a:ext cx="6672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7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SQL </a:t>
            </a:r>
            <a:r>
              <a:rPr lang="en-US" altLang="zh-CN" b="1" dirty="0"/>
              <a:t>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one wants to see the code.. But we provide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30659" y="2825578"/>
            <a:ext cx="11615453" cy="3739985"/>
            <a:chOff x="446438" y="2962006"/>
            <a:chExt cx="12859358" cy="29492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38" y="2964908"/>
              <a:ext cx="4285548" cy="294631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0852" y="2964908"/>
              <a:ext cx="4164502" cy="29463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5354" y="2962006"/>
              <a:ext cx="4470442" cy="294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7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System: Basic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http://babbage.cs.missouri.edu/~cs4380sp15grp12/?/</a:t>
            </a:r>
            <a:r>
              <a:rPr lang="en-US" altLang="zh-CN" dirty="0" smtClean="0">
                <a:hlinkClick r:id="rId2"/>
              </a:rPr>
              <a:t>dashboard/add</a:t>
            </a:r>
            <a:endParaRPr lang="en-US" altLang="zh-CN" dirty="0" smtClean="0"/>
          </a:p>
          <a:p>
            <a:r>
              <a:rPr lang="en-US" altLang="zh-CN" dirty="0" smtClean="0"/>
              <a:t>A web-based design</a:t>
            </a:r>
          </a:p>
          <a:p>
            <a:r>
              <a:rPr lang="en-US" altLang="zh-CN" dirty="0" smtClean="0"/>
              <a:t>Primarily, the </a:t>
            </a:r>
            <a:r>
              <a:rPr lang="zh-CN" altLang="en-US" dirty="0" smtClean="0"/>
              <a:t>语言 </a:t>
            </a:r>
            <a:r>
              <a:rPr lang="en-US" altLang="zh-CN" dirty="0" smtClean="0"/>
              <a:t>is used to develop the system.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7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smtClean="0"/>
              <a:t>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List the amount and id of products purchased by a certain client in a certain </a:t>
            </a:r>
            <a:r>
              <a:rPr lang="en-US" altLang="zh-CN" dirty="0" smtClean="0"/>
              <a:t>period</a:t>
            </a:r>
          </a:p>
          <a:p>
            <a:pPr lvl="1"/>
            <a:r>
              <a:rPr lang="en-US" altLang="zh-CN" dirty="0" smtClean="0"/>
              <a:t>Who is our major clients? Maybe we could give discounts to them..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List the ID of </a:t>
            </a:r>
            <a:r>
              <a:rPr lang="en-US" altLang="zh-CN" dirty="0"/>
              <a:t>material in inventory whose current amount is lower than safe value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We don’t want to our factory stop work because of shortage of any materials.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Check </a:t>
            </a:r>
            <a:r>
              <a:rPr lang="en-US" altLang="zh-CN" dirty="0"/>
              <a:t>the identity information of the warehouse-keeper who created the inbound </a:t>
            </a:r>
            <a:r>
              <a:rPr lang="en-US" altLang="zh-CN" dirty="0" smtClean="0"/>
              <a:t>record of </a:t>
            </a:r>
            <a:r>
              <a:rPr lang="en-US" altLang="zh-CN" dirty="0"/>
              <a:t>a certain batch of goods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If some goods have problem, we want to trace back to someone who should be inquired.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3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9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382</Words>
  <Application>Microsoft Macintosh PowerPoint</Application>
  <PresentationFormat>Custom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丝状</vt:lpstr>
      <vt:lpstr>Warehouse Management System for Small Business</vt:lpstr>
      <vt:lpstr>Introduction</vt:lpstr>
      <vt:lpstr>Client Information</vt:lpstr>
      <vt:lpstr>Client Information</vt:lpstr>
      <vt:lpstr>E-R Diagram</vt:lpstr>
      <vt:lpstr>SQL Statements</vt:lpstr>
      <vt:lpstr>System: Basic Information</vt:lpstr>
      <vt:lpstr>System: Queries</vt:lpstr>
      <vt:lpstr>System: Analysis</vt:lpstr>
      <vt:lpstr>System: Index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for Small Business</dc:title>
  <dc:creator>Xu, Chunhui (MU-Student)</dc:creator>
  <cp:lastModifiedBy>Yudu air</cp:lastModifiedBy>
  <cp:revision>5</cp:revision>
  <dcterms:created xsi:type="dcterms:W3CDTF">2015-05-05T12:41:31Z</dcterms:created>
  <dcterms:modified xsi:type="dcterms:W3CDTF">2015-05-05T21:39:46Z</dcterms:modified>
</cp:coreProperties>
</file>