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5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0E4B8-7BD8-9033-BE39-B9707710F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A4879-D301-0122-0195-32F118F2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3C8B-850C-D071-30BB-87327D13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AAF5A-C677-88A0-8BBB-FD2B44A5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E8ADB-0DBC-2AEE-176D-36CE79EF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1103-5E51-1D49-BC88-67276330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D2D2B-BD95-D23C-1178-9B548F1E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C8D56-EC5A-CBEE-3ECC-4A72AC97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31A77-3287-90D8-7B7B-72F81811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176C-CAB2-938A-23A3-E0CA997A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393B7-5C24-B197-DD0C-04D15469A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CBCD0-36D7-9A4F-31B0-34A68C30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5BA1D-99DB-3EEF-8E49-272731D2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00834-1E01-10EA-569F-6D405EE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CB208-BC20-06CC-B66A-9BCD942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2404-1911-B4A4-0C7C-D2C98AE7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6E534-659C-9C45-6635-72727D7F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2419-D609-842A-2FCF-2961939E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B496-52EC-D547-AE0B-B2227372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F06D0-4784-D728-648F-57B09C3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5D43-DED1-DCFF-28D4-3CCA2724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062FA-48F9-3070-2AC3-5DC840CB5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6CC87-4727-7635-FBAF-82EB53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2FF53-8E69-B272-49AC-56520CC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AC5D3-658F-90CE-86D7-62FA0D9C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0C5E-F449-FE1F-8268-27DDAE27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47BD-47C5-BDBA-19D7-DC8F81F7D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50983-C5CE-763D-E81B-9E0DA140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90CD1-B506-38B5-9361-4297A841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7B5CA-F0A8-7D25-CBF6-FAD0DED8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45C6B-68BB-9172-B85E-0150D89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E8C23-655D-3485-9DB0-C77E35E8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4990B-4A8F-EAF1-E357-B8661F9C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59B2B-211C-3943-B0D4-6435EDC9C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6C0B8-46DE-D986-C5ED-AE9B0231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AD6EF-DB5F-6E0C-65E1-D96741D4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559B0-169E-1DA5-0023-4ACECC96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0004E2-D068-6C0A-5D3C-B667FF9A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BC6BA-A760-4E58-A95C-FE0A3407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C09E9-3C6C-0354-D865-D5480019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ADF67-522A-078A-E54B-F871E070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73833-87B5-530F-383C-00278918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AAADB-58D4-AF99-E344-2E45DB97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5A5A7-49C7-85D7-79D3-CD7A80DA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A2D9B-8575-E4F9-DAF3-E7C3ACA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85F59-D381-C1AA-22ED-D109F871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CB82-9E50-7C01-600A-D8955EB3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6C2CA-F551-79B4-ECD1-AB38063E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09B86-0BC5-535B-8293-CFB0A791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BC59D-88FB-DAE7-CF74-A02A22BA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F2900-A410-DF4F-4FA9-915FA08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BC1F5-1F79-768E-4852-B9C8A7E4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2F85-C5A1-53D6-FB62-12C47EB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3193C9-0C9B-00F6-4E61-655D12970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0FCD-27EE-62F8-07BB-C9B52317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A8F75-FBA6-F82F-868E-9ABB381D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C9CCB-359D-E6D9-B5C0-8715A1D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EE913-DFC2-6319-DDF3-1202C698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92E34-DD1F-3548-21D3-8690C26F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69C47-40E9-D940-D321-8761FD0E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3679-7EAC-701E-07E2-20629C33A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4BC-F545-4D40-9557-04FF0426BE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6FEC2-DC38-A66E-7E81-6DA41E49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4C8CE-3BFE-8C54-D18C-AE8876DF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4E4E-1CF3-48ED-8E9C-C6783E1C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9398AD-454B-DB39-3310-30C44514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52425"/>
            <a:ext cx="9886950" cy="6153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08813B-9A4F-D001-30D5-FF70F996F3C5}"/>
              </a:ext>
            </a:extLst>
          </p:cNvPr>
          <p:cNvSpPr/>
          <p:nvPr/>
        </p:nvSpPr>
        <p:spPr>
          <a:xfrm>
            <a:off x="2407920" y="2255520"/>
            <a:ext cx="142240" cy="98044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FA8C3-4132-6885-093E-C08682D17101}"/>
              </a:ext>
            </a:extLst>
          </p:cNvPr>
          <p:cNvSpPr txBox="1"/>
          <p:nvPr/>
        </p:nvSpPr>
        <p:spPr>
          <a:xfrm>
            <a:off x="2113591" y="18861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9AE79A-891A-4E83-119B-15B29481936F}"/>
              </a:ext>
            </a:extLst>
          </p:cNvPr>
          <p:cNvSpPr/>
          <p:nvPr/>
        </p:nvSpPr>
        <p:spPr>
          <a:xfrm>
            <a:off x="6802120" y="783987"/>
            <a:ext cx="142240" cy="1781413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371CD6-06D0-C514-368D-1CC7537FF6AB}"/>
              </a:ext>
            </a:extLst>
          </p:cNvPr>
          <p:cNvSpPr txBox="1"/>
          <p:nvPr/>
        </p:nvSpPr>
        <p:spPr>
          <a:xfrm>
            <a:off x="6879117" y="757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3D278A-CDCD-A4A1-8558-710777FC10B2}"/>
              </a:ext>
            </a:extLst>
          </p:cNvPr>
          <p:cNvSpPr/>
          <p:nvPr/>
        </p:nvSpPr>
        <p:spPr>
          <a:xfrm>
            <a:off x="5582920" y="614680"/>
            <a:ext cx="741680" cy="60198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874D47-54DD-0C25-7D6C-A3C4F4261D24}"/>
              </a:ext>
            </a:extLst>
          </p:cNvPr>
          <p:cNvSpPr txBox="1"/>
          <p:nvPr/>
        </p:nvSpPr>
        <p:spPr>
          <a:xfrm>
            <a:off x="5516880" y="23391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 V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35E245-D286-B720-772D-1E3228DC3774}"/>
              </a:ext>
            </a:extLst>
          </p:cNvPr>
          <p:cNvSpPr/>
          <p:nvPr/>
        </p:nvSpPr>
        <p:spPr>
          <a:xfrm>
            <a:off x="6324600" y="607060"/>
            <a:ext cx="477520" cy="6019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1D4C6A-9747-92CD-CBB9-7BC38100E5DF}"/>
              </a:ext>
            </a:extLst>
          </p:cNvPr>
          <p:cNvSpPr txBox="1"/>
          <p:nvPr/>
        </p:nvSpPr>
        <p:spPr>
          <a:xfrm>
            <a:off x="6243563" y="218956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 Q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AEA771-8CF0-20A1-3C02-2CDD054BBA6C}"/>
              </a:ext>
            </a:extLst>
          </p:cNvPr>
          <p:cNvSpPr/>
          <p:nvPr/>
        </p:nvSpPr>
        <p:spPr>
          <a:xfrm>
            <a:off x="1376598" y="2762250"/>
            <a:ext cx="1031321" cy="60007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16D77D-2ED3-3233-DC4A-AF6CC37EAEB8}"/>
              </a:ext>
            </a:extLst>
          </p:cNvPr>
          <p:cNvSpPr txBox="1"/>
          <p:nvPr/>
        </p:nvSpPr>
        <p:spPr>
          <a:xfrm>
            <a:off x="1386996" y="2316163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 = 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E6F86B-D5E7-8F37-D646-EBA3CEFFFC87}"/>
              </a:ext>
            </a:extLst>
          </p:cNvPr>
          <p:cNvSpPr/>
          <p:nvPr/>
        </p:nvSpPr>
        <p:spPr>
          <a:xfrm>
            <a:off x="8508918" y="2719666"/>
            <a:ext cx="1195914" cy="60007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35C3DF-CBB7-A2E5-BAC6-A845791BEC4D}"/>
              </a:ext>
            </a:extLst>
          </p:cNvPr>
          <p:cNvSpPr txBox="1"/>
          <p:nvPr/>
        </p:nvSpPr>
        <p:spPr>
          <a:xfrm>
            <a:off x="8519315" y="2273579"/>
            <a:ext cx="101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 = 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4A97B6-F7C9-5A26-8BCA-870E30606340}"/>
              </a:ext>
            </a:extLst>
          </p:cNvPr>
          <p:cNvSpPr/>
          <p:nvPr/>
        </p:nvSpPr>
        <p:spPr>
          <a:xfrm>
            <a:off x="524256" y="67056"/>
            <a:ext cx="52222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67F219-6A2B-DD5B-1D4B-1FB02C5FEECE}"/>
              </a:ext>
            </a:extLst>
          </p:cNvPr>
          <p:cNvSpPr/>
          <p:nvPr/>
        </p:nvSpPr>
        <p:spPr>
          <a:xfrm>
            <a:off x="482899" y="2968403"/>
            <a:ext cx="52222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Yue</dc:creator>
  <cp:lastModifiedBy>Yao Yue</cp:lastModifiedBy>
  <cp:revision>1</cp:revision>
  <dcterms:created xsi:type="dcterms:W3CDTF">2022-10-17T19:20:52Z</dcterms:created>
  <dcterms:modified xsi:type="dcterms:W3CDTF">2022-10-17T22:49:19Z</dcterms:modified>
</cp:coreProperties>
</file>