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 snapToObjects="1">
      <p:cViewPr varScale="1">
        <p:scale>
          <a:sx n="115" d="100"/>
          <a:sy n="115" d="100"/>
        </p:scale>
        <p:origin x="1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5714-0D17-EB4C-8544-35431E1ED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F0055-24DF-FE4E-844A-CB3640465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BF13-3E65-1B43-BFF1-0121FCA1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FCC5-233D-B74F-9396-9027E751A24C}" type="datetimeFigureOut">
              <a:rPr lang="en-CN" smtClean="0"/>
              <a:t>2020/11/27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778A-2364-AA4C-AA9C-07173B7C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4012B-13D3-1149-8DAD-A9652D6C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C8F-F43A-114F-8705-3070BD997AD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832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07A4-5500-9D4C-95AC-76E71443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1D5B2-40E4-7F4D-9FE6-E35DC32B3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2D57A-E287-8F40-BF47-8C17064D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FCC5-233D-B74F-9396-9027E751A24C}" type="datetimeFigureOut">
              <a:rPr lang="en-CN" smtClean="0"/>
              <a:t>2020/11/27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C2D0B-FA74-944C-B06F-A21018FF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4913D-94AE-D942-B0EB-5C902A8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C8F-F43A-114F-8705-3070BD997AD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3633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CBEDC0-81AD-5945-8493-35521E5E9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E9DC3-0734-2F48-B8B6-51103930C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CE5BB-6ACD-FB4A-B2D5-F0739799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FCC5-233D-B74F-9396-9027E751A24C}" type="datetimeFigureOut">
              <a:rPr lang="en-CN" smtClean="0"/>
              <a:t>2020/11/27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BCD16-C9AC-2941-9E01-33248901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BB734-99FF-0C43-B0BF-20F0F9A2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C8F-F43A-114F-8705-3070BD997AD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343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B7F8-2109-3242-8D9A-21E47CA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2F7CE-A2E7-AF45-A397-3D1586E8E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FB2C-7E23-8E4B-890B-2057BA8B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FCC5-233D-B74F-9396-9027E751A24C}" type="datetimeFigureOut">
              <a:rPr lang="en-CN" smtClean="0"/>
              <a:t>2020/11/27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0899F-19F6-E843-9556-12B654B1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48FEA-9ABC-CD45-B4A3-AE71B247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C8F-F43A-114F-8705-3070BD997AD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975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38C9-A397-BA4D-A161-B9CFDCF3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6A555-6936-E741-A937-D3D46C91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D4090-C8FD-2C41-8CE0-1A23B0A3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FCC5-233D-B74F-9396-9027E751A24C}" type="datetimeFigureOut">
              <a:rPr lang="en-CN" smtClean="0"/>
              <a:t>2020/11/27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CF36-3335-B44D-AFFC-59C14BE8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105C7-2937-0846-B483-8F3DF035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C8F-F43A-114F-8705-3070BD997AD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421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B473-6964-D042-B53A-1D383939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AE1B-2CC9-6540-950C-078CBC9C3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40529-197B-E041-A854-007DE7116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EEB09-D763-774E-8D78-581C65A5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FCC5-233D-B74F-9396-9027E751A24C}" type="datetimeFigureOut">
              <a:rPr lang="en-CN" smtClean="0"/>
              <a:t>2020/11/27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60E6A-47B7-5447-B886-4EA25841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B1F71-FFE2-9D4C-BE5A-FF1B649E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C8F-F43A-114F-8705-3070BD997AD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253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7196-39CE-B54C-9D08-43FB9B6E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08500-28C1-0E49-8347-E5541E00C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DD713-D906-CB45-91A0-ECF782ED3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DC366-8CCD-A749-97CF-71E69E841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6A14B-296F-9344-B70B-742BABD3A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DB6F5-2BCE-B64B-B1A0-AFE8B2C4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FCC5-233D-B74F-9396-9027E751A24C}" type="datetimeFigureOut">
              <a:rPr lang="en-CN" smtClean="0"/>
              <a:t>2020/11/27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A62CC-1A2A-8244-BBF2-37262984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10F80-ADC3-1B43-BDB7-E674DCC0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C8F-F43A-114F-8705-3070BD997AD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508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CB3A-056D-CC45-A60E-D270D7C0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387C2-08B8-2347-987E-3DC82482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FCC5-233D-B74F-9396-9027E751A24C}" type="datetimeFigureOut">
              <a:rPr lang="en-CN" smtClean="0"/>
              <a:t>2020/11/27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86120-0E77-8446-9EA3-1F34CFCF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7A2F2-26BE-2C4B-BE83-68BC0F5B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C8F-F43A-114F-8705-3070BD997AD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80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DA0B3-DE19-8949-B677-2658BBB3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FCC5-233D-B74F-9396-9027E751A24C}" type="datetimeFigureOut">
              <a:rPr lang="en-CN" smtClean="0"/>
              <a:t>2020/11/27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27929-4956-8C47-8E6F-65772685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57CBA-7922-034E-985B-AFCF7984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C8F-F43A-114F-8705-3070BD997AD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8097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6910-E600-D741-8062-051A9F001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3E03-BBD2-0E43-A729-B2E7F387B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49612-67C6-FC40-BF1A-C128A9EFE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204A4-BA2C-CF49-A9AA-BD9EABB5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FCC5-233D-B74F-9396-9027E751A24C}" type="datetimeFigureOut">
              <a:rPr lang="en-CN" smtClean="0"/>
              <a:t>2020/11/27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8A5DD-878C-E140-8548-54F20535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CED53-F7FB-8E46-8C60-B1A174DD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C8F-F43A-114F-8705-3070BD997AD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665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28E3-C733-1F48-A7A5-09BE0880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776A0-18A9-ED4E-941A-966F588DB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91A14-7EC1-FC44-8E54-69D7A1BFE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818F6-CC0D-3844-AFF1-0D58869A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FCC5-233D-B74F-9396-9027E751A24C}" type="datetimeFigureOut">
              <a:rPr lang="en-CN" smtClean="0"/>
              <a:t>2020/11/27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44BED-2A74-4844-B2B9-1E6A6108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54211-6F3B-F148-9584-BA7402D5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C8F-F43A-114F-8705-3070BD997AD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274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DD139-DC47-8842-BE19-C1B5AF74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8DDE3-787A-4C42-937E-D8EACA4E5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98FF-1744-9047-A88B-998E1AA0E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4FCC5-233D-B74F-9396-9027E751A24C}" type="datetimeFigureOut">
              <a:rPr lang="en-CN" smtClean="0"/>
              <a:t>2020/11/27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8D2E5-9D19-D244-99B8-6482E4B91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48388-FCD0-0041-9544-380729D00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44C8F-F43A-114F-8705-3070BD997AD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840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07C2EC3E-21C3-6E49-8EE7-91CA570D144B}"/>
              </a:ext>
            </a:extLst>
          </p:cNvPr>
          <p:cNvGrpSpPr/>
          <p:nvPr/>
        </p:nvGrpSpPr>
        <p:grpSpPr>
          <a:xfrm>
            <a:off x="3041537" y="1129410"/>
            <a:ext cx="6108925" cy="4599179"/>
            <a:chOff x="1399734" y="735491"/>
            <a:chExt cx="6108925" cy="45991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735091-9E83-2E42-8BF4-6E6C2D64E813}"/>
                </a:ext>
              </a:extLst>
            </p:cNvPr>
            <p:cNvSpPr/>
            <p:nvPr/>
          </p:nvSpPr>
          <p:spPr>
            <a:xfrm>
              <a:off x="1929161" y="1505415"/>
              <a:ext cx="613317" cy="613317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+1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12A94ED-D95F-C043-8DC8-36A3C1265615}"/>
                    </a:ext>
                  </a:extLst>
                </p:cNvPr>
                <p:cNvSpPr/>
                <p:nvPr/>
              </p:nvSpPr>
              <p:spPr>
                <a:xfrm>
                  <a:off x="1929160" y="2365917"/>
                  <a:ext cx="613317" cy="61331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12A94ED-D95F-C043-8DC8-36A3C12656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160" y="2365917"/>
                  <a:ext cx="613317" cy="613317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1FEE117-479E-5D48-91C7-17C95BE6CD13}"/>
                    </a:ext>
                  </a:extLst>
                </p:cNvPr>
                <p:cNvSpPr/>
                <p:nvPr/>
              </p:nvSpPr>
              <p:spPr>
                <a:xfrm>
                  <a:off x="1929160" y="3226419"/>
                  <a:ext cx="613317" cy="61331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1FEE117-479E-5D48-91C7-17C95BE6CD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160" y="3226419"/>
                  <a:ext cx="613317" cy="61331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8E144CF-9511-734D-94D5-2F50CBCDF2A2}"/>
                    </a:ext>
                  </a:extLst>
                </p:cNvPr>
                <p:cNvSpPr/>
                <p:nvPr/>
              </p:nvSpPr>
              <p:spPr>
                <a:xfrm>
                  <a:off x="1929160" y="4432610"/>
                  <a:ext cx="613317" cy="61331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8E144CF-9511-734D-94D5-2F50CBCDF2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160" y="4432610"/>
                  <a:ext cx="613317" cy="61331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7F5E3A-0B2E-B04D-8ACB-CB5FC446B2D7}"/>
                </a:ext>
              </a:extLst>
            </p:cNvPr>
            <p:cNvSpPr txBox="1"/>
            <p:nvPr/>
          </p:nvSpPr>
          <p:spPr>
            <a:xfrm>
              <a:off x="2080812" y="3934515"/>
              <a:ext cx="461665" cy="40331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CN" dirty="0"/>
                <a:t>……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4008AFD-D3CA-094E-8108-C091D2F22ABE}"/>
                </a:ext>
              </a:extLst>
            </p:cNvPr>
            <p:cNvSpPr/>
            <p:nvPr/>
          </p:nvSpPr>
          <p:spPr>
            <a:xfrm>
              <a:off x="3419707" y="1505415"/>
              <a:ext cx="613317" cy="613317"/>
            </a:xfrm>
            <a:prstGeom prst="ellips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+1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6B178D2-2CFD-B445-B15D-4D316490DD20}"/>
                    </a:ext>
                  </a:extLst>
                </p:cNvPr>
                <p:cNvSpPr/>
                <p:nvPr/>
              </p:nvSpPr>
              <p:spPr>
                <a:xfrm>
                  <a:off x="3419706" y="2365917"/>
                  <a:ext cx="613317" cy="613317"/>
                </a:xfrm>
                <a:prstGeom prst="ellipse">
                  <a:avLst/>
                </a:prstGeom>
                <a:ln w="28575">
                  <a:solidFill>
                    <a:schemeClr val="accent4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6B178D2-2CFD-B445-B15D-4D316490DD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706" y="2365917"/>
                  <a:ext cx="613317" cy="61331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729D694-2A8A-0C48-A271-00526E35923C}"/>
                    </a:ext>
                  </a:extLst>
                </p:cNvPr>
                <p:cNvSpPr/>
                <p:nvPr/>
              </p:nvSpPr>
              <p:spPr>
                <a:xfrm>
                  <a:off x="3419706" y="3226419"/>
                  <a:ext cx="613317" cy="613317"/>
                </a:xfrm>
                <a:prstGeom prst="ellipse">
                  <a:avLst/>
                </a:prstGeom>
                <a:ln w="28575">
                  <a:solidFill>
                    <a:schemeClr val="accent4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729D694-2A8A-0C48-A271-00526E3592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706" y="3226419"/>
                  <a:ext cx="613317" cy="61331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F22852B-CA87-D749-871F-7E36E51F4296}"/>
                    </a:ext>
                  </a:extLst>
                </p:cNvPr>
                <p:cNvSpPr/>
                <p:nvPr/>
              </p:nvSpPr>
              <p:spPr>
                <a:xfrm>
                  <a:off x="3419706" y="4432610"/>
                  <a:ext cx="613317" cy="613317"/>
                </a:xfrm>
                <a:prstGeom prst="ellipse">
                  <a:avLst/>
                </a:prstGeom>
                <a:ln w="28575">
                  <a:solidFill>
                    <a:schemeClr val="accent4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F22852B-CA87-D749-871F-7E36E51F4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706" y="4432610"/>
                  <a:ext cx="613317" cy="61331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163242-C284-E945-8AB3-422B286DF683}"/>
                </a:ext>
              </a:extLst>
            </p:cNvPr>
            <p:cNvSpPr txBox="1"/>
            <p:nvPr/>
          </p:nvSpPr>
          <p:spPr>
            <a:xfrm>
              <a:off x="3571358" y="3934515"/>
              <a:ext cx="461665" cy="403316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en-CN" dirty="0"/>
                <a:t>……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E3D4DF-8E18-644E-82B9-599DBF05EB14}"/>
                </a:ext>
              </a:extLst>
            </p:cNvPr>
            <p:cNvSpPr txBox="1"/>
            <p:nvPr/>
          </p:nvSpPr>
          <p:spPr>
            <a:xfrm>
              <a:off x="1784194" y="735491"/>
              <a:ext cx="910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dirty="0"/>
                <a:t>Layer 0</a:t>
              </a:r>
            </a:p>
            <a:p>
              <a:pPr algn="ctr"/>
              <a:r>
                <a:rPr lang="en-CN" dirty="0"/>
                <a:t>(Input)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12C1E1-8444-2340-A76A-12822B7AA9F6}"/>
                </a:ext>
              </a:extLst>
            </p:cNvPr>
            <p:cNvSpPr txBox="1"/>
            <p:nvPr/>
          </p:nvSpPr>
          <p:spPr>
            <a:xfrm>
              <a:off x="3207632" y="735491"/>
              <a:ext cx="1037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dirty="0"/>
                <a:t>Layer 1</a:t>
              </a:r>
            </a:p>
            <a:p>
              <a:pPr algn="ctr"/>
              <a:r>
                <a:rPr lang="en-CN" dirty="0"/>
                <a:t>(Hidden)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04C9ED-2F3D-FB49-B74C-7DAA629F7F05}"/>
                </a:ext>
              </a:extLst>
            </p:cNvPr>
            <p:cNvSpPr/>
            <p:nvPr/>
          </p:nvSpPr>
          <p:spPr>
            <a:xfrm>
              <a:off x="4893724" y="1505415"/>
              <a:ext cx="613317" cy="613317"/>
            </a:xfrm>
            <a:prstGeom prst="ellips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+1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EF38A63-A211-DC4B-A1E3-0DADC95AC3B5}"/>
                    </a:ext>
                  </a:extLst>
                </p:cNvPr>
                <p:cNvSpPr/>
                <p:nvPr/>
              </p:nvSpPr>
              <p:spPr>
                <a:xfrm>
                  <a:off x="4893723" y="2365917"/>
                  <a:ext cx="613317" cy="613317"/>
                </a:xfrm>
                <a:prstGeom prst="ellipse">
                  <a:avLst/>
                </a:prstGeom>
                <a:ln w="28575">
                  <a:solidFill>
                    <a:schemeClr val="accent4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EF38A63-A211-DC4B-A1E3-0DADC95AC3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3723" y="2365917"/>
                  <a:ext cx="613317" cy="61331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5DDC37A-E556-BB4E-9461-2EF8F5D5EBF9}"/>
                    </a:ext>
                  </a:extLst>
                </p:cNvPr>
                <p:cNvSpPr/>
                <p:nvPr/>
              </p:nvSpPr>
              <p:spPr>
                <a:xfrm>
                  <a:off x="4893723" y="3226419"/>
                  <a:ext cx="613317" cy="613317"/>
                </a:xfrm>
                <a:prstGeom prst="ellipse">
                  <a:avLst/>
                </a:prstGeom>
                <a:ln w="28575">
                  <a:solidFill>
                    <a:schemeClr val="accent4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5DDC37A-E556-BB4E-9461-2EF8F5D5EB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3723" y="3226419"/>
                  <a:ext cx="613317" cy="61331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C0A3431-12B9-A649-9626-12620ACA6C3E}"/>
                    </a:ext>
                  </a:extLst>
                </p:cNvPr>
                <p:cNvSpPr/>
                <p:nvPr/>
              </p:nvSpPr>
              <p:spPr>
                <a:xfrm>
                  <a:off x="4893723" y="4432610"/>
                  <a:ext cx="613317" cy="613317"/>
                </a:xfrm>
                <a:prstGeom prst="ellipse">
                  <a:avLst/>
                </a:prstGeom>
                <a:ln w="28575">
                  <a:solidFill>
                    <a:schemeClr val="accent4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C0A3431-12B9-A649-9626-12620ACA6C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3723" y="4432610"/>
                  <a:ext cx="613317" cy="61331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5DBCD8-E2F7-4D4B-86AD-7877DA1489C8}"/>
                </a:ext>
              </a:extLst>
            </p:cNvPr>
            <p:cNvSpPr txBox="1"/>
            <p:nvPr/>
          </p:nvSpPr>
          <p:spPr>
            <a:xfrm>
              <a:off x="5045375" y="3934515"/>
              <a:ext cx="461665" cy="403316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en-CN" dirty="0"/>
                <a:t>……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F4B9D2-E881-B44C-BF7C-BADF44ADE28C}"/>
                </a:ext>
              </a:extLst>
            </p:cNvPr>
            <p:cNvSpPr txBox="1"/>
            <p:nvPr/>
          </p:nvSpPr>
          <p:spPr>
            <a:xfrm>
              <a:off x="4681649" y="735491"/>
              <a:ext cx="1037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dirty="0"/>
                <a:t>Layer 2</a:t>
              </a:r>
            </a:p>
            <a:p>
              <a:pPr algn="ctr"/>
              <a:r>
                <a:rPr lang="en-CN" dirty="0"/>
                <a:t>(Hidden)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3D147C5-8E9C-474F-9F9C-ACA0930EFAD9}"/>
                    </a:ext>
                  </a:extLst>
                </p:cNvPr>
                <p:cNvSpPr/>
                <p:nvPr/>
              </p:nvSpPr>
              <p:spPr>
                <a:xfrm>
                  <a:off x="6367741" y="2365917"/>
                  <a:ext cx="613317" cy="613317"/>
                </a:xfrm>
                <a:prstGeom prst="ellips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3D147C5-8E9C-474F-9F9C-ACA0930EF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741" y="2365917"/>
                  <a:ext cx="613317" cy="61331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8575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834493E-9A95-C04A-BAFD-75F7C99B4A89}"/>
                    </a:ext>
                  </a:extLst>
                </p:cNvPr>
                <p:cNvSpPr/>
                <p:nvPr/>
              </p:nvSpPr>
              <p:spPr>
                <a:xfrm>
                  <a:off x="6367741" y="3226419"/>
                  <a:ext cx="613317" cy="613317"/>
                </a:xfrm>
                <a:prstGeom prst="ellips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834493E-9A95-C04A-BAFD-75F7C99B4A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741" y="3226419"/>
                  <a:ext cx="613317" cy="61331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8575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B306122-1BFF-2646-ABC9-AA3B4CA30ACD}"/>
                    </a:ext>
                  </a:extLst>
                </p:cNvPr>
                <p:cNvSpPr/>
                <p:nvPr/>
              </p:nvSpPr>
              <p:spPr>
                <a:xfrm>
                  <a:off x="6367741" y="4432610"/>
                  <a:ext cx="613317" cy="613317"/>
                </a:xfrm>
                <a:prstGeom prst="ellips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B306122-1BFF-2646-ABC9-AA3B4CA30A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741" y="4432610"/>
                  <a:ext cx="613317" cy="61331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A27F69-3132-5244-A55B-2645DADD2C05}"/>
                </a:ext>
              </a:extLst>
            </p:cNvPr>
            <p:cNvSpPr txBox="1"/>
            <p:nvPr/>
          </p:nvSpPr>
          <p:spPr>
            <a:xfrm>
              <a:off x="6519393" y="3934515"/>
              <a:ext cx="461665" cy="403316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en-CN" dirty="0"/>
                <a:t>……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D9A41A-FD5A-E84E-8631-D49FA8160335}"/>
                </a:ext>
              </a:extLst>
            </p:cNvPr>
            <p:cNvSpPr txBox="1"/>
            <p:nvPr/>
          </p:nvSpPr>
          <p:spPr>
            <a:xfrm>
              <a:off x="6248156" y="735491"/>
              <a:ext cx="1008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dirty="0"/>
                <a:t>Layer 3</a:t>
              </a:r>
            </a:p>
            <a:p>
              <a:pPr algn="ctr"/>
              <a:r>
                <a:rPr lang="en-CN" dirty="0"/>
                <a:t>(Output)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76B9FD8-79C5-E841-B2C3-E0080E8979A4}"/>
                </a:ext>
              </a:extLst>
            </p:cNvPr>
            <p:cNvCxnSpPr>
              <a:stCxn id="4" idx="6"/>
              <a:endCxn id="12" idx="2"/>
            </p:cNvCxnSpPr>
            <p:nvPr/>
          </p:nvCxnSpPr>
          <p:spPr>
            <a:xfrm>
              <a:off x="2542478" y="1812074"/>
              <a:ext cx="877228" cy="860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E96C05-7311-1249-9178-15F397BA4548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2542477" y="2672576"/>
              <a:ext cx="8772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1F092BB-FD2A-CC45-B80F-B3FCA4612282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 flipV="1">
              <a:off x="2542477" y="2672576"/>
              <a:ext cx="877229" cy="860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88FEEAF-6928-354C-83BE-6D38D464641D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2542477" y="2672576"/>
              <a:ext cx="877229" cy="2066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488B43D-DF5F-724E-9DBA-5CB62A418CE6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2542477" y="2672576"/>
              <a:ext cx="877229" cy="860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8261A8A-C773-C54C-A385-D36719F84BCE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2542477" y="2672576"/>
              <a:ext cx="877229" cy="2066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12DF90C-338B-A34B-BAE6-AF03C47CBF4E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2542477" y="3533078"/>
              <a:ext cx="8772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460241D-518D-D641-8F25-C7B455B7E2E1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 flipV="1">
              <a:off x="2542477" y="3533078"/>
              <a:ext cx="877229" cy="12061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90AFA9B-0E3E-7F4A-84E8-3FE3F587C2F5}"/>
                </a:ext>
              </a:extLst>
            </p:cNvPr>
            <p:cNvCxnSpPr>
              <a:cxnSpLocks/>
              <a:stCxn id="6" idx="6"/>
              <a:endCxn id="14" idx="2"/>
            </p:cNvCxnSpPr>
            <p:nvPr/>
          </p:nvCxnSpPr>
          <p:spPr>
            <a:xfrm>
              <a:off x="2542477" y="3533078"/>
              <a:ext cx="877229" cy="12061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FA60A98-73C1-B54F-ABCC-5EBC43C321FC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>
              <a:off x="2542477" y="4739269"/>
              <a:ext cx="8772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CB54D33-A146-8D46-9B22-DB37F13338A4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2542478" y="1812074"/>
              <a:ext cx="877228" cy="17210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32CACF2-BEDB-D14A-872E-4EB2C62E13A8}"/>
                </a:ext>
              </a:extLst>
            </p:cNvPr>
            <p:cNvCxnSpPr>
              <a:cxnSpLocks/>
              <a:stCxn id="4" idx="6"/>
              <a:endCxn id="14" idx="2"/>
            </p:cNvCxnSpPr>
            <p:nvPr/>
          </p:nvCxnSpPr>
          <p:spPr>
            <a:xfrm>
              <a:off x="2542478" y="1812074"/>
              <a:ext cx="877228" cy="2927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AB5B633-3C56-244C-8C72-6D555370CCDC}"/>
                </a:ext>
              </a:extLst>
            </p:cNvPr>
            <p:cNvCxnSpPr/>
            <p:nvPr/>
          </p:nvCxnSpPr>
          <p:spPr>
            <a:xfrm>
              <a:off x="4033024" y="1812074"/>
              <a:ext cx="877228" cy="860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E0CC49B-466A-D447-9B9A-695A2DFE2CE5}"/>
                </a:ext>
              </a:extLst>
            </p:cNvPr>
            <p:cNvCxnSpPr>
              <a:cxnSpLocks/>
            </p:cNvCxnSpPr>
            <p:nvPr/>
          </p:nvCxnSpPr>
          <p:spPr>
            <a:xfrm>
              <a:off x="4033023" y="2672576"/>
              <a:ext cx="8772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4616551-397E-594D-91E6-7FE9790C0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3023" y="2672576"/>
              <a:ext cx="877229" cy="860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DF88E80-2AB6-2C47-8A6A-230062AFA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3023" y="2672576"/>
              <a:ext cx="877229" cy="2066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1407940-CD56-B040-8E13-169C122403DA}"/>
                </a:ext>
              </a:extLst>
            </p:cNvPr>
            <p:cNvCxnSpPr>
              <a:cxnSpLocks/>
            </p:cNvCxnSpPr>
            <p:nvPr/>
          </p:nvCxnSpPr>
          <p:spPr>
            <a:xfrm>
              <a:off x="4033023" y="2672576"/>
              <a:ext cx="877229" cy="860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A3D0406-75E9-8A44-A438-ADABD36C2F7D}"/>
                </a:ext>
              </a:extLst>
            </p:cNvPr>
            <p:cNvCxnSpPr>
              <a:cxnSpLocks/>
            </p:cNvCxnSpPr>
            <p:nvPr/>
          </p:nvCxnSpPr>
          <p:spPr>
            <a:xfrm>
              <a:off x="4033023" y="2672576"/>
              <a:ext cx="877229" cy="2066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4773B3D-7CC6-DF48-BA60-1519A8683285}"/>
                </a:ext>
              </a:extLst>
            </p:cNvPr>
            <p:cNvCxnSpPr>
              <a:cxnSpLocks/>
            </p:cNvCxnSpPr>
            <p:nvPr/>
          </p:nvCxnSpPr>
          <p:spPr>
            <a:xfrm>
              <a:off x="4033023" y="3533078"/>
              <a:ext cx="8772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7AA7DF8-89AC-6144-89AB-A2F09D385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3023" y="3533078"/>
              <a:ext cx="877229" cy="12061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1F991A1-17EB-CD4C-BFEF-A1FBF4A0591B}"/>
                </a:ext>
              </a:extLst>
            </p:cNvPr>
            <p:cNvCxnSpPr>
              <a:cxnSpLocks/>
            </p:cNvCxnSpPr>
            <p:nvPr/>
          </p:nvCxnSpPr>
          <p:spPr>
            <a:xfrm>
              <a:off x="4033023" y="3533078"/>
              <a:ext cx="877229" cy="12061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CFF5168-E524-E247-B5E3-1A407D73F388}"/>
                </a:ext>
              </a:extLst>
            </p:cNvPr>
            <p:cNvCxnSpPr>
              <a:cxnSpLocks/>
            </p:cNvCxnSpPr>
            <p:nvPr/>
          </p:nvCxnSpPr>
          <p:spPr>
            <a:xfrm>
              <a:off x="4033023" y="4739269"/>
              <a:ext cx="8772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3EFACAB-709A-9743-B2C5-B63E4316CEEB}"/>
                </a:ext>
              </a:extLst>
            </p:cNvPr>
            <p:cNvCxnSpPr>
              <a:cxnSpLocks/>
            </p:cNvCxnSpPr>
            <p:nvPr/>
          </p:nvCxnSpPr>
          <p:spPr>
            <a:xfrm>
              <a:off x="4033024" y="1812074"/>
              <a:ext cx="877228" cy="17210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ADC5FF6-1794-DD4A-9931-0269996258FE}"/>
                </a:ext>
              </a:extLst>
            </p:cNvPr>
            <p:cNvCxnSpPr>
              <a:cxnSpLocks/>
            </p:cNvCxnSpPr>
            <p:nvPr/>
          </p:nvCxnSpPr>
          <p:spPr>
            <a:xfrm>
              <a:off x="4033024" y="1812074"/>
              <a:ext cx="877228" cy="2927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AF01A30-87D6-2E40-868C-BF051615A371}"/>
                </a:ext>
              </a:extLst>
            </p:cNvPr>
            <p:cNvCxnSpPr/>
            <p:nvPr/>
          </p:nvCxnSpPr>
          <p:spPr>
            <a:xfrm>
              <a:off x="5506644" y="1812074"/>
              <a:ext cx="877228" cy="860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E51049B-7899-5C4A-B544-66249F8A09A9}"/>
                </a:ext>
              </a:extLst>
            </p:cNvPr>
            <p:cNvCxnSpPr>
              <a:cxnSpLocks/>
            </p:cNvCxnSpPr>
            <p:nvPr/>
          </p:nvCxnSpPr>
          <p:spPr>
            <a:xfrm>
              <a:off x="5506643" y="2672576"/>
              <a:ext cx="8772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2D282F5-A697-DA4C-92D0-859A111757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6643" y="2672576"/>
              <a:ext cx="877229" cy="860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1F3E9CE-4B6A-D442-A33D-0C9ABC53A6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6643" y="2672576"/>
              <a:ext cx="877229" cy="2066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482B02D-B858-7944-A32B-F923B974D3B0}"/>
                </a:ext>
              </a:extLst>
            </p:cNvPr>
            <p:cNvCxnSpPr>
              <a:cxnSpLocks/>
            </p:cNvCxnSpPr>
            <p:nvPr/>
          </p:nvCxnSpPr>
          <p:spPr>
            <a:xfrm>
              <a:off x="5506643" y="2672576"/>
              <a:ext cx="877229" cy="860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3F827A1-AE53-3644-B62B-0F95EBD60175}"/>
                </a:ext>
              </a:extLst>
            </p:cNvPr>
            <p:cNvCxnSpPr>
              <a:cxnSpLocks/>
            </p:cNvCxnSpPr>
            <p:nvPr/>
          </p:nvCxnSpPr>
          <p:spPr>
            <a:xfrm>
              <a:off x="5506643" y="2672576"/>
              <a:ext cx="877229" cy="2066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4A6102F-915F-E84A-B9FC-E3DA0185A397}"/>
                </a:ext>
              </a:extLst>
            </p:cNvPr>
            <p:cNvCxnSpPr>
              <a:cxnSpLocks/>
            </p:cNvCxnSpPr>
            <p:nvPr/>
          </p:nvCxnSpPr>
          <p:spPr>
            <a:xfrm>
              <a:off x="5506643" y="3533078"/>
              <a:ext cx="8772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1378C19-9038-E94E-BCB3-F0A4C133C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6643" y="3533078"/>
              <a:ext cx="877229" cy="12061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8FAADBD-A3B0-C34E-848E-A08D0CF7DB2A}"/>
                </a:ext>
              </a:extLst>
            </p:cNvPr>
            <p:cNvCxnSpPr>
              <a:cxnSpLocks/>
            </p:cNvCxnSpPr>
            <p:nvPr/>
          </p:nvCxnSpPr>
          <p:spPr>
            <a:xfrm>
              <a:off x="5506643" y="3533078"/>
              <a:ext cx="877229" cy="12061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CDC7336-4A61-884D-B083-FACE398F1DCD}"/>
                </a:ext>
              </a:extLst>
            </p:cNvPr>
            <p:cNvCxnSpPr>
              <a:cxnSpLocks/>
            </p:cNvCxnSpPr>
            <p:nvPr/>
          </p:nvCxnSpPr>
          <p:spPr>
            <a:xfrm>
              <a:off x="5506643" y="4739269"/>
              <a:ext cx="8772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FD230D9-2F23-984D-915D-A79E9F613288}"/>
                </a:ext>
              </a:extLst>
            </p:cNvPr>
            <p:cNvCxnSpPr>
              <a:cxnSpLocks/>
            </p:cNvCxnSpPr>
            <p:nvPr/>
          </p:nvCxnSpPr>
          <p:spPr>
            <a:xfrm>
              <a:off x="5506644" y="1812074"/>
              <a:ext cx="877228" cy="17210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717491D-C698-D340-A70C-C5CED8D04B80}"/>
                </a:ext>
              </a:extLst>
            </p:cNvPr>
            <p:cNvCxnSpPr>
              <a:cxnSpLocks/>
            </p:cNvCxnSpPr>
            <p:nvPr/>
          </p:nvCxnSpPr>
          <p:spPr>
            <a:xfrm>
              <a:off x="5506644" y="1812074"/>
              <a:ext cx="877228" cy="2927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FE3CA3C-926B-9C4D-A2E8-E8FB59EBFE35}"/>
                    </a:ext>
                  </a:extLst>
                </p:cNvPr>
                <p:cNvSpPr txBox="1"/>
                <p:nvPr/>
              </p:nvSpPr>
              <p:spPr>
                <a:xfrm>
                  <a:off x="2674013" y="4946743"/>
                  <a:ext cx="630685" cy="3879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FE3CA3C-926B-9C4D-A2E8-E8FB59EBFE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4013" y="4946743"/>
                  <a:ext cx="630685" cy="38792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2FBD61F0-F96A-3B43-AD5B-FC76893DFE54}"/>
                    </a:ext>
                  </a:extLst>
                </p:cNvPr>
                <p:cNvSpPr txBox="1"/>
                <p:nvPr/>
              </p:nvSpPr>
              <p:spPr>
                <a:xfrm>
                  <a:off x="4156294" y="4941162"/>
                  <a:ext cx="630685" cy="3879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2FBD61F0-F96A-3B43-AD5B-FC76893DFE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6294" y="4941162"/>
                  <a:ext cx="630685" cy="38792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C77AA37-515A-D544-9BD5-2271D45A4083}"/>
                    </a:ext>
                  </a:extLst>
                </p:cNvPr>
                <p:cNvSpPr txBox="1"/>
                <p:nvPr/>
              </p:nvSpPr>
              <p:spPr>
                <a:xfrm>
                  <a:off x="5622048" y="4941161"/>
                  <a:ext cx="630685" cy="3879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C77AA37-515A-D544-9BD5-2271D45A40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2048" y="4941161"/>
                  <a:ext cx="630685" cy="38792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2DC11ED-0EE0-BC4C-A3E3-F2ACBB48BA21}"/>
                </a:ext>
              </a:extLst>
            </p:cNvPr>
            <p:cNvSpPr txBox="1"/>
            <p:nvPr/>
          </p:nvSpPr>
          <p:spPr>
            <a:xfrm>
              <a:off x="1399734" y="3371978"/>
              <a:ext cx="461665" cy="93551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en-CN" dirty="0"/>
                <a:t>Features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882C485-72C9-1C47-A570-A2DBFCA06EAE}"/>
                </a:ext>
              </a:extLst>
            </p:cNvPr>
            <p:cNvSpPr txBox="1"/>
            <p:nvPr/>
          </p:nvSpPr>
          <p:spPr>
            <a:xfrm>
              <a:off x="7046994" y="3254158"/>
              <a:ext cx="461665" cy="117115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en-CN" dirty="0"/>
                <a:t>Predictions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716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st">
      <a:majorFont>
        <a:latin typeface="SF Pro Display"/>
        <a:ea typeface="PingFang SC"/>
        <a:cs typeface=""/>
      </a:majorFont>
      <a:minorFont>
        <a:latin typeface="SF Pro Display"/>
        <a:ea typeface="PingFang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47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Cambria Math</vt:lpstr>
      <vt:lpstr>SF Pro Display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YUE, Zhengyuan</dc:creator>
  <cp:lastModifiedBy>YUE, Zhengyuan</cp:lastModifiedBy>
  <cp:revision>4</cp:revision>
  <dcterms:created xsi:type="dcterms:W3CDTF">2020-11-27T05:46:14Z</dcterms:created>
  <dcterms:modified xsi:type="dcterms:W3CDTF">2020-11-27T08:59:10Z</dcterms:modified>
</cp:coreProperties>
</file>