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15" d="100"/>
          <a:sy n="115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5714-0D17-EB4C-8544-35431E1ED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0055-24DF-FE4E-844A-CB3640465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BF13-3E65-1B43-BFF1-0121FCA1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778A-2364-AA4C-AA9C-07173B7C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012B-13D3-1149-8DAD-A9652D6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2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07A4-5500-9D4C-95AC-76E71443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1D5B2-40E4-7F4D-9FE6-E35DC32B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D57A-E287-8F40-BF47-8C17064D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2D0B-FA74-944C-B06F-A21018F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913D-94AE-D942-B0EB-5C902A8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633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EDC0-81AD-5945-8493-35521E5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9DC3-0734-2F48-B8B6-51103930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E5BB-6ACD-FB4A-B2D5-F0739799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CD16-C9AC-2941-9E01-33248901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B734-99FF-0C43-B0BF-20F0F9A2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34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B7F8-2109-3242-8D9A-21E47CA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F7CE-A2E7-AF45-A397-3D1586E8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FB2C-7E23-8E4B-890B-2057BA8B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899F-19F6-E843-9556-12B654B1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8FEA-9ABC-CD45-B4A3-AE71B24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97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8C9-A397-BA4D-A161-B9CFDCF3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A555-6936-E741-A937-D3D46C91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4090-C8FD-2C41-8CE0-1A23B0A3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CF36-3335-B44D-AFFC-59C14BE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05C7-2937-0846-B483-8F3DF035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2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473-6964-D042-B53A-1D38393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E1B-2CC9-6540-950C-078CBC9C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40529-197B-E041-A854-007DE711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EEB09-D763-774E-8D78-581C65A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0E6A-47B7-5447-B886-4EA25841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1F71-FFE2-9D4C-BE5A-FF1B649E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25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7196-39CE-B54C-9D08-43FB9B6E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08500-28C1-0E49-8347-E5541E00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D713-D906-CB45-91A0-ECF782ED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DC366-8CCD-A749-97CF-71E69E841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6A14B-296F-9344-B70B-742BABD3A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DB6F5-2BCE-B64B-B1A0-AFE8B2C4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A62CC-1A2A-8244-BBF2-37262984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10F80-ADC3-1B43-BDB7-E674DCC0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508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CB3A-056D-CC45-A60E-D270D7C0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87C2-08B8-2347-987E-3DC82482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86120-0E77-8446-9EA3-1F34CFCF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7A2F2-26BE-2C4B-BE83-68BC0F5B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8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DA0B3-DE19-8949-B677-2658BBB3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7929-4956-8C47-8E6F-65772685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7CBA-7922-034E-985B-AFCF798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09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6910-E600-D741-8062-051A9F00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3E03-BBD2-0E43-A729-B2E7F387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9612-67C6-FC40-BF1A-C128A9EFE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04A4-BA2C-CF49-A9AA-BD9EABB5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A5DD-878C-E140-8548-54F20535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ED53-F7FB-8E46-8C60-B1A174D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28E3-C733-1F48-A7A5-09BE0880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776A0-18A9-ED4E-941A-966F588D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1A14-7EC1-FC44-8E54-69D7A1BF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18F6-CC0D-3844-AFF1-0D58869A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4BED-2A74-4844-B2B9-1E6A6108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4211-6F3B-F148-9584-BA7402D5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27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D139-DC47-8842-BE19-C1B5AF74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DDE3-787A-4C42-937E-D8EACA4E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98FF-1744-9047-A88B-998E1AA0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FCC5-233D-B74F-9396-9027E751A24C}" type="datetimeFigureOut">
              <a:rPr lang="en-CN" smtClean="0"/>
              <a:t>2020/12/15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D2E5-9D19-D244-99B8-6482E4B91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8388-FCD0-0041-9544-380729D00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4C8F-F43A-114F-8705-3070BD997A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40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07C2EC3E-21C3-6E49-8EE7-91CA570D144B}"/>
              </a:ext>
            </a:extLst>
          </p:cNvPr>
          <p:cNvGrpSpPr/>
          <p:nvPr/>
        </p:nvGrpSpPr>
        <p:grpSpPr>
          <a:xfrm>
            <a:off x="3041537" y="1129410"/>
            <a:ext cx="6108925" cy="4575003"/>
            <a:chOff x="1399734" y="735491"/>
            <a:chExt cx="6108925" cy="45750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735091-9E83-2E42-8BF4-6E6C2D64E813}"/>
                </a:ext>
              </a:extLst>
            </p:cNvPr>
            <p:cNvSpPr/>
            <p:nvPr/>
          </p:nvSpPr>
          <p:spPr>
            <a:xfrm>
              <a:off x="1929161" y="1505415"/>
              <a:ext cx="613317" cy="613317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+1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12A94ED-D95F-C043-8DC8-36A3C1265615}"/>
                    </a:ext>
                  </a:extLst>
                </p:cNvPr>
                <p:cNvSpPr/>
                <p:nvPr/>
              </p:nvSpPr>
              <p:spPr>
                <a:xfrm>
                  <a:off x="1929160" y="2365917"/>
                  <a:ext cx="613317" cy="61331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12A94ED-D95F-C043-8DC8-36A3C1265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160" y="2365917"/>
                  <a:ext cx="613317" cy="61331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1FEE117-479E-5D48-91C7-17C95BE6CD13}"/>
                    </a:ext>
                  </a:extLst>
                </p:cNvPr>
                <p:cNvSpPr/>
                <p:nvPr/>
              </p:nvSpPr>
              <p:spPr>
                <a:xfrm>
                  <a:off x="1929160" y="3226419"/>
                  <a:ext cx="613317" cy="61331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1FEE117-479E-5D48-91C7-17C95BE6C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160" y="3226419"/>
                  <a:ext cx="613317" cy="61331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E144CF-9511-734D-94D5-2F50CBCDF2A2}"/>
                    </a:ext>
                  </a:extLst>
                </p:cNvPr>
                <p:cNvSpPr/>
                <p:nvPr/>
              </p:nvSpPr>
              <p:spPr>
                <a:xfrm>
                  <a:off x="1929160" y="4432610"/>
                  <a:ext cx="613317" cy="61331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E144CF-9511-734D-94D5-2F50CBCDF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160" y="4432610"/>
                  <a:ext cx="613317" cy="6133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F5E3A-0B2E-B04D-8ACB-CB5FC446B2D7}"/>
                </a:ext>
              </a:extLst>
            </p:cNvPr>
            <p:cNvSpPr txBox="1"/>
            <p:nvPr/>
          </p:nvSpPr>
          <p:spPr>
            <a:xfrm>
              <a:off x="2080812" y="3934515"/>
              <a:ext cx="461665" cy="40331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008AFD-D3CA-094E-8108-C091D2F22ABE}"/>
                </a:ext>
              </a:extLst>
            </p:cNvPr>
            <p:cNvSpPr/>
            <p:nvPr/>
          </p:nvSpPr>
          <p:spPr>
            <a:xfrm>
              <a:off x="3419707" y="1505415"/>
              <a:ext cx="613317" cy="613317"/>
            </a:xfrm>
            <a:prstGeom prst="ellips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+1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6B178D2-2CFD-B445-B15D-4D316490DD20}"/>
                    </a:ext>
                  </a:extLst>
                </p:cNvPr>
                <p:cNvSpPr/>
                <p:nvPr/>
              </p:nvSpPr>
              <p:spPr>
                <a:xfrm>
                  <a:off x="3419706" y="2365917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6B178D2-2CFD-B445-B15D-4D316490D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06" y="2365917"/>
                  <a:ext cx="613317" cy="61331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29D694-2A8A-0C48-A271-00526E35923C}"/>
                    </a:ext>
                  </a:extLst>
                </p:cNvPr>
                <p:cNvSpPr/>
                <p:nvPr/>
              </p:nvSpPr>
              <p:spPr>
                <a:xfrm>
                  <a:off x="3419706" y="3226419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29D694-2A8A-0C48-A271-00526E359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06" y="3226419"/>
                  <a:ext cx="613317" cy="61331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F22852B-CA87-D749-871F-7E36E51F4296}"/>
                    </a:ext>
                  </a:extLst>
                </p:cNvPr>
                <p:cNvSpPr/>
                <p:nvPr/>
              </p:nvSpPr>
              <p:spPr>
                <a:xfrm>
                  <a:off x="3419706" y="4432610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F22852B-CA87-D749-871F-7E36E51F4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706" y="4432610"/>
                  <a:ext cx="613317" cy="61331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163242-C284-E945-8AB3-422B286DF683}"/>
                </a:ext>
              </a:extLst>
            </p:cNvPr>
            <p:cNvSpPr txBox="1"/>
            <p:nvPr/>
          </p:nvSpPr>
          <p:spPr>
            <a:xfrm>
              <a:off x="3571358" y="3934515"/>
              <a:ext cx="461665" cy="40331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E3D4DF-8E18-644E-82B9-599DBF05EB14}"/>
                </a:ext>
              </a:extLst>
            </p:cNvPr>
            <p:cNvSpPr txBox="1"/>
            <p:nvPr/>
          </p:nvSpPr>
          <p:spPr>
            <a:xfrm>
              <a:off x="1784194" y="735491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0</a:t>
              </a:r>
            </a:p>
            <a:p>
              <a:pPr algn="ctr"/>
              <a:r>
                <a:rPr lang="en-CN" dirty="0"/>
                <a:t>(Input)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2C1E1-8444-2340-A76A-12822B7AA9F6}"/>
                </a:ext>
              </a:extLst>
            </p:cNvPr>
            <p:cNvSpPr txBox="1"/>
            <p:nvPr/>
          </p:nvSpPr>
          <p:spPr>
            <a:xfrm>
              <a:off x="3207632" y="735491"/>
              <a:ext cx="1037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1</a:t>
              </a:r>
            </a:p>
            <a:p>
              <a:pPr algn="ctr"/>
              <a:r>
                <a:rPr lang="en-CN" dirty="0"/>
                <a:t>(Hidden)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04C9ED-2F3D-FB49-B74C-7DAA629F7F05}"/>
                </a:ext>
              </a:extLst>
            </p:cNvPr>
            <p:cNvSpPr/>
            <p:nvPr/>
          </p:nvSpPr>
          <p:spPr>
            <a:xfrm>
              <a:off x="4893724" y="1505415"/>
              <a:ext cx="613317" cy="613317"/>
            </a:xfrm>
            <a:prstGeom prst="ellips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+1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EF38A63-A211-DC4B-A1E3-0DADC95AC3B5}"/>
                    </a:ext>
                  </a:extLst>
                </p:cNvPr>
                <p:cNvSpPr/>
                <p:nvPr/>
              </p:nvSpPr>
              <p:spPr>
                <a:xfrm>
                  <a:off x="4893723" y="2365917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EF38A63-A211-DC4B-A1E3-0DADC95AC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723" y="2365917"/>
                  <a:ext cx="613317" cy="61331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5DDC37A-E556-BB4E-9461-2EF8F5D5EBF9}"/>
                    </a:ext>
                  </a:extLst>
                </p:cNvPr>
                <p:cNvSpPr/>
                <p:nvPr/>
              </p:nvSpPr>
              <p:spPr>
                <a:xfrm>
                  <a:off x="4893723" y="3226419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5DDC37A-E556-BB4E-9461-2EF8F5D5E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723" y="3226419"/>
                  <a:ext cx="613317" cy="61331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C0A3431-12B9-A649-9626-12620ACA6C3E}"/>
                    </a:ext>
                  </a:extLst>
                </p:cNvPr>
                <p:cNvSpPr/>
                <p:nvPr/>
              </p:nvSpPr>
              <p:spPr>
                <a:xfrm>
                  <a:off x="4893723" y="4432610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C0A3431-12B9-A649-9626-12620ACA6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723" y="4432610"/>
                  <a:ext cx="613317" cy="61331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5DBCD8-E2F7-4D4B-86AD-7877DA1489C8}"/>
                </a:ext>
              </a:extLst>
            </p:cNvPr>
            <p:cNvSpPr txBox="1"/>
            <p:nvPr/>
          </p:nvSpPr>
          <p:spPr>
            <a:xfrm>
              <a:off x="5045375" y="3934515"/>
              <a:ext cx="461665" cy="40331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F4B9D2-E881-B44C-BF7C-BADF44ADE28C}"/>
                </a:ext>
              </a:extLst>
            </p:cNvPr>
            <p:cNvSpPr txBox="1"/>
            <p:nvPr/>
          </p:nvSpPr>
          <p:spPr>
            <a:xfrm>
              <a:off x="4681649" y="735491"/>
              <a:ext cx="1037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2</a:t>
              </a:r>
            </a:p>
            <a:p>
              <a:pPr algn="ctr"/>
              <a:r>
                <a:rPr lang="en-CN" dirty="0"/>
                <a:t>(Hidden)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3D147C5-8E9C-474F-9F9C-ACA0930EFAD9}"/>
                    </a:ext>
                  </a:extLst>
                </p:cNvPr>
                <p:cNvSpPr/>
                <p:nvPr/>
              </p:nvSpPr>
              <p:spPr>
                <a:xfrm>
                  <a:off x="6367741" y="2365917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3D147C5-8E9C-474F-9F9C-ACA0930EF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741" y="2365917"/>
                  <a:ext cx="613317" cy="61331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34493E-9A95-C04A-BAFD-75F7C99B4A89}"/>
                    </a:ext>
                  </a:extLst>
                </p:cNvPr>
                <p:cNvSpPr/>
                <p:nvPr/>
              </p:nvSpPr>
              <p:spPr>
                <a:xfrm>
                  <a:off x="6367741" y="3226419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834493E-9A95-C04A-BAFD-75F7C99B4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741" y="3226419"/>
                  <a:ext cx="613317" cy="61331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B306122-1BFF-2646-ABC9-AA3B4CA30ACD}"/>
                    </a:ext>
                  </a:extLst>
                </p:cNvPr>
                <p:cNvSpPr/>
                <p:nvPr/>
              </p:nvSpPr>
              <p:spPr>
                <a:xfrm>
                  <a:off x="6367741" y="4432610"/>
                  <a:ext cx="613317" cy="613317"/>
                </a:xfrm>
                <a:prstGeom prst="ellipse">
                  <a:avLst/>
                </a:prstGeom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B306122-1BFF-2646-ABC9-AA3B4CA30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741" y="4432610"/>
                  <a:ext cx="613317" cy="61331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A27F69-3132-5244-A55B-2645DADD2C05}"/>
                </a:ext>
              </a:extLst>
            </p:cNvPr>
            <p:cNvSpPr txBox="1"/>
            <p:nvPr/>
          </p:nvSpPr>
          <p:spPr>
            <a:xfrm>
              <a:off x="6519393" y="3934515"/>
              <a:ext cx="461665" cy="40331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CN" dirty="0"/>
                <a:t>……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D9A41A-FD5A-E84E-8631-D49FA8160335}"/>
                </a:ext>
              </a:extLst>
            </p:cNvPr>
            <p:cNvSpPr txBox="1"/>
            <p:nvPr/>
          </p:nvSpPr>
          <p:spPr>
            <a:xfrm>
              <a:off x="6248156" y="735491"/>
              <a:ext cx="1008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/>
                <a:t>Layer 3</a:t>
              </a:r>
            </a:p>
            <a:p>
              <a:pPr algn="ctr"/>
              <a:r>
                <a:rPr lang="en-CN" dirty="0"/>
                <a:t>(Output)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6B9FD8-79C5-E841-B2C3-E0080E8979A4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2542478" y="1812074"/>
              <a:ext cx="877228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E96C05-7311-1249-9178-15F397BA4548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2542477" y="2672576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1F092BB-FD2A-CC45-B80F-B3FCA461228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542477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88FEEAF-6928-354C-83BE-6D38D464641D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542477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488B43D-DF5F-724E-9DBA-5CB62A418CE6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542477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261A8A-C773-C54C-A385-D36719F84BCE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2542477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12DF90C-338B-A34B-BAE6-AF03C47CBF4E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542477" y="3533078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460241D-518D-D641-8F25-C7B455B7E2E1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2542477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90AFA9B-0E3E-7F4A-84E8-3FE3F587C2F5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2542477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FA60A98-73C1-B54F-ABCC-5EBC43C321FC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2542477" y="4739269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CB54D33-A146-8D46-9B22-DB37F13338A4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2542478" y="1812074"/>
              <a:ext cx="877228" cy="172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32CACF2-BEDB-D14A-872E-4EB2C62E13A8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2542478" y="1812074"/>
              <a:ext cx="877228" cy="2927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B5B633-3C56-244C-8C72-6D555370CCDC}"/>
                </a:ext>
              </a:extLst>
            </p:cNvPr>
            <p:cNvCxnSpPr/>
            <p:nvPr/>
          </p:nvCxnSpPr>
          <p:spPr>
            <a:xfrm>
              <a:off x="4033024" y="1812074"/>
              <a:ext cx="877228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E0CC49B-466A-D447-9B9A-695A2DFE2CE5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2672576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616551-397E-594D-91E6-7FE9790C0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02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DF88E80-2AB6-2C47-8A6A-230062AFA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02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1407940-CD56-B040-8E13-169C122403DA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A3D0406-75E9-8A44-A438-ADABD36C2F7D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773B3D-7CC6-DF48-BA60-1519A868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3533078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AA7DF8-89AC-6144-89AB-A2F09D385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02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F991A1-17EB-CD4C-BFEF-A1FBF4A0591B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CFF5168-E524-E247-B5E3-1A407D73F388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3" y="4739269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3EFACAB-709A-9743-B2C5-B63E4316CEEB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4" y="1812074"/>
              <a:ext cx="877228" cy="172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ADC5FF6-1794-DD4A-9931-0269996258FE}"/>
                </a:ext>
              </a:extLst>
            </p:cNvPr>
            <p:cNvCxnSpPr>
              <a:cxnSpLocks/>
            </p:cNvCxnSpPr>
            <p:nvPr/>
          </p:nvCxnSpPr>
          <p:spPr>
            <a:xfrm>
              <a:off x="4033024" y="1812074"/>
              <a:ext cx="877228" cy="2927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F01A30-87D6-2E40-868C-BF051615A371}"/>
                </a:ext>
              </a:extLst>
            </p:cNvPr>
            <p:cNvCxnSpPr/>
            <p:nvPr/>
          </p:nvCxnSpPr>
          <p:spPr>
            <a:xfrm>
              <a:off x="5506644" y="1812074"/>
              <a:ext cx="877228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E51049B-7899-5C4A-B544-66249F8A09A9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2672576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2D282F5-A697-DA4C-92D0-859A11175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64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1F3E9CE-4B6A-D442-A33D-0C9ABC53A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64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82B02D-B858-7944-A32B-F923B974D3B0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2672576"/>
              <a:ext cx="877229" cy="860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F827A1-AE53-3644-B62B-0F95EBD601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2672576"/>
              <a:ext cx="877229" cy="206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A6102F-915F-E84A-B9FC-E3DA0185A397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3533078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378C19-9038-E94E-BCB3-F0A4C133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64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8FAADBD-A3B0-C34E-848E-A08D0CF7DB2A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3533078"/>
              <a:ext cx="877229" cy="1206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CDC7336-4A61-884D-B083-FACE398F1DCD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3" y="4739269"/>
              <a:ext cx="87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FD230D9-2F23-984D-915D-A79E9F613288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4" y="1812074"/>
              <a:ext cx="877228" cy="1721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717491D-C698-D340-A70C-C5CED8D0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506644" y="1812074"/>
              <a:ext cx="877228" cy="2927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E3CA3C-926B-9C4D-A2E8-E8FB59EBFE35}"/>
                    </a:ext>
                  </a:extLst>
                </p:cNvPr>
                <p:cNvSpPr txBox="1"/>
                <p:nvPr/>
              </p:nvSpPr>
              <p:spPr>
                <a:xfrm>
                  <a:off x="2717092" y="4937364"/>
                  <a:ext cx="4858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E3CA3C-926B-9C4D-A2E8-E8FB59EBF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092" y="4937364"/>
                  <a:ext cx="4858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FBD61F0-F96A-3B43-AD5B-FC76893DFE54}"/>
                    </a:ext>
                  </a:extLst>
                </p:cNvPr>
                <p:cNvSpPr txBox="1"/>
                <p:nvPr/>
              </p:nvSpPr>
              <p:spPr>
                <a:xfrm>
                  <a:off x="4226249" y="4941162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FBD61F0-F96A-3B43-AD5B-FC76893DF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49" y="4941162"/>
                  <a:ext cx="49077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C77AA37-515A-D544-9BD5-2271D45A4083}"/>
                    </a:ext>
                  </a:extLst>
                </p:cNvPr>
                <p:cNvSpPr txBox="1"/>
                <p:nvPr/>
              </p:nvSpPr>
              <p:spPr>
                <a:xfrm>
                  <a:off x="5692003" y="4941161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C77AA37-515A-D544-9BD5-2271D45A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003" y="4941161"/>
                  <a:ext cx="49077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2DC11ED-0EE0-BC4C-A3E3-F2ACBB48BA21}"/>
                </a:ext>
              </a:extLst>
            </p:cNvPr>
            <p:cNvSpPr txBox="1"/>
            <p:nvPr/>
          </p:nvSpPr>
          <p:spPr>
            <a:xfrm>
              <a:off x="1399734" y="3371978"/>
              <a:ext cx="461665" cy="9355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CN" dirty="0"/>
                <a:t>Features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882C485-72C9-1C47-A570-A2DBFCA06EAE}"/>
                </a:ext>
              </a:extLst>
            </p:cNvPr>
            <p:cNvSpPr txBox="1"/>
            <p:nvPr/>
          </p:nvSpPr>
          <p:spPr>
            <a:xfrm>
              <a:off x="7046994" y="3254158"/>
              <a:ext cx="461665" cy="11711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CN" dirty="0"/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1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SF Pro Display"/>
        <a:ea typeface="PingFang SC"/>
        <a:cs typeface=""/>
      </a:majorFont>
      <a:minorFont>
        <a:latin typeface="SF Pro Display"/>
        <a:ea typeface="PingFang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SF Pro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YUE, Zhengyuan</dc:creator>
  <cp:lastModifiedBy>YUE, Zhengyuan</cp:lastModifiedBy>
  <cp:revision>6</cp:revision>
  <dcterms:created xsi:type="dcterms:W3CDTF">2020-11-27T05:46:14Z</dcterms:created>
  <dcterms:modified xsi:type="dcterms:W3CDTF">2020-12-15T13:22:42Z</dcterms:modified>
</cp:coreProperties>
</file>