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C850E-A70F-4C2D-8B19-B1A56B028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D5D0D2-FF80-454E-BEE6-41FB44C1E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31B821-E2E2-4866-A60A-2524CE42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04/12/20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883AC1-41D7-4EC4-A976-2D5C0498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03E47F-E4C0-4A6D-8B0E-6E0D101D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5250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24C64-E717-4A44-9071-16E733FB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1C466B-9708-49F0-BC4F-8BD27787B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A86B9B-7059-463A-87C3-7D33E472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04/12/20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C67A80-C2F5-4261-9692-51C190AD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AAA81B-18EF-4A40-8F2F-18476C90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6849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A8CFDE1-95C0-4516-9B8E-16B4EAFDB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2025F7-2F3A-48A4-9846-977D4E4C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5D7263-975D-40F1-8304-5FBE922C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04/12/20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F1D580-76E1-46EF-A9BE-653B4EB7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217F7B-FA87-4E94-BD5E-45B99BEE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6216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6EB9D-847B-40CE-90A9-62D11911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801836-AA7D-4636-838C-9135FB60A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216C67-1F83-41D3-8F69-3BC5E8B8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04/12/20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1A21EA-112C-472F-8D85-9B8852F4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51140E-4321-480A-9298-E7F3E72D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1408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E022D-4AB7-495F-A400-655F55A9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DA10C6-1007-4BA6-AAC3-66F976C3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6F269-766C-4E95-85D8-5B6DE58D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04/12/20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8718CC-2F88-4C74-9BBB-78B1BE5E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1ECC8C-D5E5-4EBF-861A-2D293282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419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71441-4351-4EEB-AE65-EBF8D645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27DE54-59AE-4160-A7A5-72DADA901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DAF3C8-1BFA-464A-A8EC-34D276FF0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0CE954-ECB3-4AE0-971A-D8FBEE00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04/12/20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FFA876-E135-4E0A-B370-DB3A2355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153EC-91FC-4C96-91C8-A3EE9B5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0195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4569C-1C66-40A2-AE19-CA86CEB3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0BBC68-8F00-497B-8B7F-4A5FBB341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CA2720-3866-4517-AB38-A7DC23399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E6F12E-41FE-42C9-9466-858D3F058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BC38E3-E680-4F05-91BE-331F2F88A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D75A40-C7DF-4C20-9B76-9AE1E570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04/12/20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10A2CC-4A65-44D8-8FD0-77FFD70D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2B4F59-8651-4351-9B52-1EF0958C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9728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1CB00-E49C-4AC9-9F83-CFE0548B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9A79CC-32ED-4FD6-9D29-8EEB8E25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04/12/20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7D485F-043F-4BEC-AFE0-9BDEA205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2E1D7B-A5A1-4FEC-9C96-D70714AD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4484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C9459F-54CC-4767-ADB5-6CFF58E1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04/12/20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C42727-EA1D-4887-8AF6-1CD49E8D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71E00C-B4E3-43A3-8746-2D889AE3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416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2B258-38CA-4FC4-BDC3-2A40F497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C915D8-3CCF-41C8-8194-D38F58918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0A54DC-6A62-417E-862D-3AAB48C5E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BF7488-F976-4849-B5FD-393CB2EE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04/12/20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C83484-2019-4693-91F3-65FD641D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9AA924-A2F1-461E-9FE0-25A8E5C4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5881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040D0-0985-4DC6-9412-FD1D1B30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89B331-91B0-4566-B7F6-A95326382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2568D8-1A00-4F01-9052-8387748F1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968E47-1347-4B78-8ED9-68544625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04/12/20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87B73F-3EDE-4BC7-8EB6-21A79D3F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188C2C-4E88-4458-B55E-DD2166F1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6084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F59D9F-2718-468B-A478-03B107B3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B81CDB-F27F-4B11-AFD7-BEB20052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43AFA8-165C-481D-9851-E959462DD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473A-0C6F-4DDD-AADD-40AC16A721BC}" type="datetimeFigureOut">
              <a:rPr lang="zh-HK" altLang="en-US" smtClean="0"/>
              <a:t>04/12/20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853C2F-C724-4F69-A739-802071CD7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BA9F7-6853-46E7-A50B-E112BA2C2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118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7C42BF1-4221-40E0-A390-CDED96D0E322}"/>
              </a:ext>
            </a:extLst>
          </p:cNvPr>
          <p:cNvSpPr/>
          <p:nvPr/>
        </p:nvSpPr>
        <p:spPr>
          <a:xfrm>
            <a:off x="3729315" y="1943095"/>
            <a:ext cx="645459" cy="66338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Tc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1F85BE1-3995-46DF-955E-C2BE521783D3}"/>
              </a:ext>
            </a:extLst>
          </p:cNvPr>
          <p:cNvSpPr/>
          <p:nvPr/>
        </p:nvSpPr>
        <p:spPr>
          <a:xfrm>
            <a:off x="2456329" y="1943095"/>
            <a:ext cx="645459" cy="6633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Td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A7CC0DB-FE6D-4B85-99F0-ABC075DC22FA}"/>
              </a:ext>
            </a:extLst>
          </p:cNvPr>
          <p:cNvSpPr/>
          <p:nvPr/>
        </p:nvSpPr>
        <p:spPr>
          <a:xfrm>
            <a:off x="2456328" y="3086096"/>
            <a:ext cx="645459" cy="6633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D7278E5-714A-464A-A8BC-FCC86FB8CF24}"/>
              </a:ext>
            </a:extLst>
          </p:cNvPr>
          <p:cNvSpPr/>
          <p:nvPr/>
        </p:nvSpPr>
        <p:spPr>
          <a:xfrm>
            <a:off x="3729315" y="3086096"/>
            <a:ext cx="645459" cy="6633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Tb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BF0DB5E-746E-447A-94AF-4A8B27ADB47E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3101788" y="2274789"/>
            <a:ext cx="627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184E78A-0B79-4BF7-982C-B2E3C58AD47F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779058" y="2606483"/>
            <a:ext cx="1" cy="47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9002033-B2F9-4BB7-87C7-D119DDCD2E37}"/>
              </a:ext>
            </a:extLst>
          </p:cNvPr>
          <p:cNvCxnSpPr/>
          <p:nvPr/>
        </p:nvCxnSpPr>
        <p:spPr>
          <a:xfrm>
            <a:off x="3101788" y="3399860"/>
            <a:ext cx="627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19868DA-7ED5-4084-8979-2685EFEE9750}"/>
              </a:ext>
            </a:extLst>
          </p:cNvPr>
          <p:cNvCxnSpPr/>
          <p:nvPr/>
        </p:nvCxnSpPr>
        <p:spPr>
          <a:xfrm flipH="1">
            <a:off x="4052044" y="2606482"/>
            <a:ext cx="1" cy="47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C857E79-D086-4711-A641-6E27B1722B66}"/>
              </a:ext>
            </a:extLst>
          </p:cNvPr>
          <p:cNvCxnSpPr>
            <a:cxnSpLocks/>
          </p:cNvCxnSpPr>
          <p:nvPr/>
        </p:nvCxnSpPr>
        <p:spPr>
          <a:xfrm flipH="1">
            <a:off x="2779054" y="3749484"/>
            <a:ext cx="2" cy="38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0DDA058-830A-4266-8016-56167D33B855}"/>
              </a:ext>
            </a:extLst>
          </p:cNvPr>
          <p:cNvCxnSpPr>
            <a:cxnSpLocks/>
          </p:cNvCxnSpPr>
          <p:nvPr/>
        </p:nvCxnSpPr>
        <p:spPr>
          <a:xfrm flipH="1">
            <a:off x="4052044" y="3749484"/>
            <a:ext cx="2" cy="38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B31CE43-AE3B-4B6E-946C-B032CEEFE88A}"/>
              </a:ext>
            </a:extLst>
          </p:cNvPr>
          <p:cNvCxnSpPr>
            <a:cxnSpLocks/>
          </p:cNvCxnSpPr>
          <p:nvPr/>
        </p:nvCxnSpPr>
        <p:spPr>
          <a:xfrm>
            <a:off x="2779054" y="1611402"/>
            <a:ext cx="1" cy="331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775987C-E742-4931-810C-757DFEEDE323}"/>
              </a:ext>
            </a:extLst>
          </p:cNvPr>
          <p:cNvCxnSpPr>
            <a:cxnSpLocks/>
          </p:cNvCxnSpPr>
          <p:nvPr/>
        </p:nvCxnSpPr>
        <p:spPr>
          <a:xfrm>
            <a:off x="4052044" y="1611402"/>
            <a:ext cx="1" cy="331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F147E4C-61B1-4A57-A5B0-F8E69C033733}"/>
              </a:ext>
            </a:extLst>
          </p:cNvPr>
          <p:cNvCxnSpPr>
            <a:stCxn id="5" idx="2"/>
          </p:cNvCxnSpPr>
          <p:nvPr/>
        </p:nvCxnSpPr>
        <p:spPr>
          <a:xfrm flipH="1">
            <a:off x="2088777" y="2274789"/>
            <a:ext cx="367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CC96B3D-C546-4349-A122-EB5111FE6219}"/>
              </a:ext>
            </a:extLst>
          </p:cNvPr>
          <p:cNvCxnSpPr/>
          <p:nvPr/>
        </p:nvCxnSpPr>
        <p:spPr>
          <a:xfrm flipH="1">
            <a:off x="4374774" y="2274789"/>
            <a:ext cx="367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3E87A4-D496-4821-AE2F-C3209894FAD4}"/>
              </a:ext>
            </a:extLst>
          </p:cNvPr>
          <p:cNvCxnSpPr/>
          <p:nvPr/>
        </p:nvCxnSpPr>
        <p:spPr>
          <a:xfrm flipH="1">
            <a:off x="2102223" y="3399860"/>
            <a:ext cx="367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66E498B-048F-4E48-BFAF-4A34B8510846}"/>
              </a:ext>
            </a:extLst>
          </p:cNvPr>
          <p:cNvCxnSpPr/>
          <p:nvPr/>
        </p:nvCxnSpPr>
        <p:spPr>
          <a:xfrm flipH="1">
            <a:off x="4388220" y="3399860"/>
            <a:ext cx="367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D453DE81-5748-4096-830F-4EB51D39A784}"/>
              </a:ext>
            </a:extLst>
          </p:cNvPr>
          <p:cNvSpPr/>
          <p:nvPr/>
        </p:nvSpPr>
        <p:spPr>
          <a:xfrm>
            <a:off x="6687671" y="2131355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S3</a:t>
            </a:r>
            <a:endParaRPr lang="zh-HK" altLang="en-US" sz="1100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3C85C3FD-3408-468C-AC1D-47FBC691FAF6}"/>
              </a:ext>
            </a:extLst>
          </p:cNvPr>
          <p:cNvSpPr/>
          <p:nvPr/>
        </p:nvSpPr>
        <p:spPr>
          <a:xfrm>
            <a:off x="6687671" y="2805948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S4</a:t>
            </a:r>
            <a:endParaRPr lang="zh-HK" altLang="en-US" sz="1100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B82BBFF2-A9DD-4771-A0C9-20AE62281940}"/>
              </a:ext>
            </a:extLst>
          </p:cNvPr>
          <p:cNvSpPr/>
          <p:nvPr/>
        </p:nvSpPr>
        <p:spPr>
          <a:xfrm>
            <a:off x="7252447" y="3417791"/>
            <a:ext cx="475130" cy="47961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S5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E324DD8E-7F55-48ED-93AC-75261B3F7538}"/>
              </a:ext>
            </a:extLst>
          </p:cNvPr>
          <p:cNvSpPr/>
          <p:nvPr/>
        </p:nvSpPr>
        <p:spPr>
          <a:xfrm>
            <a:off x="8005483" y="3417790"/>
            <a:ext cx="475130" cy="479613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S6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CC946D8-9FC5-4930-8549-1CBC066FD397}"/>
              </a:ext>
            </a:extLst>
          </p:cNvPr>
          <p:cNvSpPr/>
          <p:nvPr/>
        </p:nvSpPr>
        <p:spPr>
          <a:xfrm>
            <a:off x="8480613" y="2812674"/>
            <a:ext cx="475130" cy="47961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S7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39A59B62-21FC-48B6-AF06-7CB942160843}"/>
              </a:ext>
            </a:extLst>
          </p:cNvPr>
          <p:cNvSpPr/>
          <p:nvPr/>
        </p:nvSpPr>
        <p:spPr>
          <a:xfrm>
            <a:off x="8480613" y="2131355"/>
            <a:ext cx="475130" cy="4796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S0</a:t>
            </a:r>
            <a:endParaRPr lang="zh-HK" altLang="en-US" sz="1100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97534A5B-8BB3-46CD-9EA6-2C3B67E17692}"/>
              </a:ext>
            </a:extLst>
          </p:cNvPr>
          <p:cNvSpPr/>
          <p:nvPr/>
        </p:nvSpPr>
        <p:spPr>
          <a:xfrm>
            <a:off x="7956175" y="1508309"/>
            <a:ext cx="475130" cy="4796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S1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A83FCE6-74B9-46E2-8F29-8EA4A3E89E84}"/>
              </a:ext>
            </a:extLst>
          </p:cNvPr>
          <p:cNvSpPr/>
          <p:nvPr/>
        </p:nvSpPr>
        <p:spPr>
          <a:xfrm>
            <a:off x="7198659" y="1508309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S2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908A1DAA-1A7D-4A2D-8D2E-6D68199B926E}"/>
              </a:ext>
            </a:extLst>
          </p:cNvPr>
          <p:cNvCxnSpPr>
            <a:stCxn id="37" idx="6"/>
            <a:endCxn id="36" idx="2"/>
          </p:cNvCxnSpPr>
          <p:nvPr/>
        </p:nvCxnSpPr>
        <p:spPr>
          <a:xfrm>
            <a:off x="7673789" y="1748116"/>
            <a:ext cx="282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816AF8F-AAB3-41B2-9E1B-50139E95707B}"/>
              </a:ext>
            </a:extLst>
          </p:cNvPr>
          <p:cNvCxnSpPr>
            <a:stCxn id="30" idx="7"/>
            <a:endCxn id="37" idx="3"/>
          </p:cNvCxnSpPr>
          <p:nvPr/>
        </p:nvCxnSpPr>
        <p:spPr>
          <a:xfrm flipV="1">
            <a:off x="7093220" y="1917684"/>
            <a:ext cx="17502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AE71EF35-F930-485B-A57C-FDA947B5F101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6925236" y="2610968"/>
            <a:ext cx="0" cy="194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7F82A26-24C8-4A3C-9308-5214265A31B4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 flipV="1">
            <a:off x="7727577" y="3657597"/>
            <a:ext cx="2779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580235B1-C497-4678-A2C5-87C1DA228AF5}"/>
              </a:ext>
            </a:extLst>
          </p:cNvPr>
          <p:cNvCxnSpPr>
            <a:stCxn id="33" idx="7"/>
            <a:endCxn id="34" idx="3"/>
          </p:cNvCxnSpPr>
          <p:nvPr/>
        </p:nvCxnSpPr>
        <p:spPr>
          <a:xfrm flipV="1">
            <a:off x="8411032" y="3222049"/>
            <a:ext cx="139162" cy="2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C9FBE549-FB63-40DC-B7DF-BF2DA046C010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093220" y="3215323"/>
            <a:ext cx="228808" cy="27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8F053DC-A2E5-48A7-91B6-F1BF98A8C104}"/>
              </a:ext>
            </a:extLst>
          </p:cNvPr>
          <p:cNvCxnSpPr>
            <a:stCxn id="34" idx="0"/>
            <a:endCxn id="35" idx="4"/>
          </p:cNvCxnSpPr>
          <p:nvPr/>
        </p:nvCxnSpPr>
        <p:spPr>
          <a:xfrm flipV="1">
            <a:off x="8718178" y="2610968"/>
            <a:ext cx="0" cy="20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03CA061-D703-4EB5-95DF-1AC9F7A59948}"/>
              </a:ext>
            </a:extLst>
          </p:cNvPr>
          <p:cNvCxnSpPr>
            <a:stCxn id="35" idx="1"/>
            <a:endCxn id="36" idx="5"/>
          </p:cNvCxnSpPr>
          <p:nvPr/>
        </p:nvCxnSpPr>
        <p:spPr>
          <a:xfrm flipH="1" flipV="1">
            <a:off x="8361724" y="1917684"/>
            <a:ext cx="18847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2623E69B-3578-4810-A526-4E374785C413}"/>
              </a:ext>
            </a:extLst>
          </p:cNvPr>
          <p:cNvCxnSpPr>
            <a:stCxn id="37" idx="0"/>
          </p:cNvCxnSpPr>
          <p:nvPr/>
        </p:nvCxnSpPr>
        <p:spPr>
          <a:xfrm flipV="1">
            <a:off x="7436224" y="1190062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576EF729-AEA1-496E-8CD6-87DAC250D6CC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6364939" y="2371161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213FDCEF-5FB1-49AF-87E4-22F341A914E0}"/>
              </a:ext>
            </a:extLst>
          </p:cNvPr>
          <p:cNvCxnSpPr/>
          <p:nvPr/>
        </p:nvCxnSpPr>
        <p:spPr>
          <a:xfrm flipV="1">
            <a:off x="8193740" y="1190061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18A0E794-0B6D-4419-8F57-6CBA2D79B7FB}"/>
              </a:ext>
            </a:extLst>
          </p:cNvPr>
          <p:cNvCxnSpPr/>
          <p:nvPr/>
        </p:nvCxnSpPr>
        <p:spPr>
          <a:xfrm flipV="1">
            <a:off x="7490012" y="3897403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D7ED8BE-F564-4F8B-B5DE-65DC73511590}"/>
              </a:ext>
            </a:extLst>
          </p:cNvPr>
          <p:cNvCxnSpPr/>
          <p:nvPr/>
        </p:nvCxnSpPr>
        <p:spPr>
          <a:xfrm flipV="1">
            <a:off x="8247533" y="3897403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53A7EE8F-A498-4E13-8303-04DEB9F7828C}"/>
              </a:ext>
            </a:extLst>
          </p:cNvPr>
          <p:cNvCxnSpPr/>
          <p:nvPr/>
        </p:nvCxnSpPr>
        <p:spPr>
          <a:xfrm flipH="1" flipV="1">
            <a:off x="6364941" y="3052480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68E679F4-3517-4D88-8E19-79858F9F1916}"/>
              </a:ext>
            </a:extLst>
          </p:cNvPr>
          <p:cNvCxnSpPr/>
          <p:nvPr/>
        </p:nvCxnSpPr>
        <p:spPr>
          <a:xfrm flipH="1" flipV="1">
            <a:off x="8955743" y="2364436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42BE474F-8D5F-4146-B4BA-161DC3619BF3}"/>
              </a:ext>
            </a:extLst>
          </p:cNvPr>
          <p:cNvCxnSpPr/>
          <p:nvPr/>
        </p:nvCxnSpPr>
        <p:spPr>
          <a:xfrm flipH="1" flipV="1">
            <a:off x="8964707" y="3052479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0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7C42BF1-4221-40E0-A390-CDED96D0E322}"/>
              </a:ext>
            </a:extLst>
          </p:cNvPr>
          <p:cNvSpPr/>
          <p:nvPr/>
        </p:nvSpPr>
        <p:spPr>
          <a:xfrm>
            <a:off x="3729315" y="1943095"/>
            <a:ext cx="645459" cy="6633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Ta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1F85BE1-3995-46DF-955E-C2BE521783D3}"/>
              </a:ext>
            </a:extLst>
          </p:cNvPr>
          <p:cNvSpPr/>
          <p:nvPr/>
        </p:nvSpPr>
        <p:spPr>
          <a:xfrm>
            <a:off x="2456329" y="1943095"/>
            <a:ext cx="645459" cy="663388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Tb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A7CC0DB-FE6D-4B85-99F0-ABC075DC22FA}"/>
              </a:ext>
            </a:extLst>
          </p:cNvPr>
          <p:cNvSpPr/>
          <p:nvPr/>
        </p:nvSpPr>
        <p:spPr>
          <a:xfrm>
            <a:off x="2456328" y="3086096"/>
            <a:ext cx="645459" cy="6633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D7278E5-714A-464A-A8BC-FCC86FB8CF24}"/>
              </a:ext>
            </a:extLst>
          </p:cNvPr>
          <p:cNvSpPr/>
          <p:nvPr/>
        </p:nvSpPr>
        <p:spPr>
          <a:xfrm>
            <a:off x="3729315" y="3086096"/>
            <a:ext cx="645459" cy="6633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Tb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BF0DB5E-746E-447A-94AF-4A8B27ADB47E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3101788" y="2274789"/>
            <a:ext cx="627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184E78A-0B79-4BF7-982C-B2E3C58AD47F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779058" y="2606483"/>
            <a:ext cx="1" cy="47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9002033-B2F9-4BB7-87C7-D119DDCD2E37}"/>
              </a:ext>
            </a:extLst>
          </p:cNvPr>
          <p:cNvCxnSpPr/>
          <p:nvPr/>
        </p:nvCxnSpPr>
        <p:spPr>
          <a:xfrm>
            <a:off x="3101788" y="3399860"/>
            <a:ext cx="627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19868DA-7ED5-4084-8979-2685EFEE9750}"/>
              </a:ext>
            </a:extLst>
          </p:cNvPr>
          <p:cNvCxnSpPr/>
          <p:nvPr/>
        </p:nvCxnSpPr>
        <p:spPr>
          <a:xfrm flipH="1">
            <a:off x="4052044" y="2606482"/>
            <a:ext cx="1" cy="47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C857E79-D086-4711-A641-6E27B1722B66}"/>
              </a:ext>
            </a:extLst>
          </p:cNvPr>
          <p:cNvCxnSpPr>
            <a:cxnSpLocks/>
          </p:cNvCxnSpPr>
          <p:nvPr/>
        </p:nvCxnSpPr>
        <p:spPr>
          <a:xfrm flipH="1">
            <a:off x="2779054" y="3749484"/>
            <a:ext cx="2" cy="38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0DDA058-830A-4266-8016-56167D33B855}"/>
              </a:ext>
            </a:extLst>
          </p:cNvPr>
          <p:cNvCxnSpPr>
            <a:cxnSpLocks/>
          </p:cNvCxnSpPr>
          <p:nvPr/>
        </p:nvCxnSpPr>
        <p:spPr>
          <a:xfrm flipH="1">
            <a:off x="4052044" y="3749484"/>
            <a:ext cx="2" cy="38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B31CE43-AE3B-4B6E-946C-B032CEEFE88A}"/>
              </a:ext>
            </a:extLst>
          </p:cNvPr>
          <p:cNvCxnSpPr>
            <a:cxnSpLocks/>
          </p:cNvCxnSpPr>
          <p:nvPr/>
        </p:nvCxnSpPr>
        <p:spPr>
          <a:xfrm>
            <a:off x="2779054" y="1611402"/>
            <a:ext cx="1" cy="331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775987C-E742-4931-810C-757DFEEDE323}"/>
              </a:ext>
            </a:extLst>
          </p:cNvPr>
          <p:cNvCxnSpPr>
            <a:cxnSpLocks/>
          </p:cNvCxnSpPr>
          <p:nvPr/>
        </p:nvCxnSpPr>
        <p:spPr>
          <a:xfrm>
            <a:off x="4052044" y="1611402"/>
            <a:ext cx="1" cy="331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F147E4C-61B1-4A57-A5B0-F8E69C033733}"/>
              </a:ext>
            </a:extLst>
          </p:cNvPr>
          <p:cNvCxnSpPr>
            <a:stCxn id="5" idx="2"/>
          </p:cNvCxnSpPr>
          <p:nvPr/>
        </p:nvCxnSpPr>
        <p:spPr>
          <a:xfrm flipH="1">
            <a:off x="2088777" y="2274789"/>
            <a:ext cx="367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CC96B3D-C546-4349-A122-EB5111FE6219}"/>
              </a:ext>
            </a:extLst>
          </p:cNvPr>
          <p:cNvCxnSpPr/>
          <p:nvPr/>
        </p:nvCxnSpPr>
        <p:spPr>
          <a:xfrm flipH="1">
            <a:off x="4374774" y="2274789"/>
            <a:ext cx="367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3E87A4-D496-4821-AE2F-C3209894FAD4}"/>
              </a:ext>
            </a:extLst>
          </p:cNvPr>
          <p:cNvCxnSpPr/>
          <p:nvPr/>
        </p:nvCxnSpPr>
        <p:spPr>
          <a:xfrm flipH="1">
            <a:off x="2102223" y="3399860"/>
            <a:ext cx="367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66E498B-048F-4E48-BFAF-4A34B8510846}"/>
              </a:ext>
            </a:extLst>
          </p:cNvPr>
          <p:cNvCxnSpPr/>
          <p:nvPr/>
        </p:nvCxnSpPr>
        <p:spPr>
          <a:xfrm flipH="1">
            <a:off x="4388220" y="3399860"/>
            <a:ext cx="367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D453DE81-5748-4096-830F-4EB51D39A784}"/>
              </a:ext>
            </a:extLst>
          </p:cNvPr>
          <p:cNvSpPr/>
          <p:nvPr/>
        </p:nvSpPr>
        <p:spPr>
          <a:xfrm>
            <a:off x="6687671" y="2131355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Su3</a:t>
            </a:r>
            <a:endParaRPr lang="zh-HK" altLang="en-US" sz="1100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3C85C3FD-3408-468C-AC1D-47FBC691FAF6}"/>
              </a:ext>
            </a:extLst>
          </p:cNvPr>
          <p:cNvSpPr/>
          <p:nvPr/>
        </p:nvSpPr>
        <p:spPr>
          <a:xfrm>
            <a:off x="6687671" y="2805948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Su4</a:t>
            </a:r>
            <a:endParaRPr lang="zh-HK" altLang="en-US" sz="1100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B82BBFF2-A9DD-4771-A0C9-20AE62281940}"/>
              </a:ext>
            </a:extLst>
          </p:cNvPr>
          <p:cNvSpPr/>
          <p:nvPr/>
        </p:nvSpPr>
        <p:spPr>
          <a:xfrm>
            <a:off x="7252447" y="3417791"/>
            <a:ext cx="475130" cy="47961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Su5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E324DD8E-7F55-48ED-93AC-75261B3F7538}"/>
              </a:ext>
            </a:extLst>
          </p:cNvPr>
          <p:cNvSpPr/>
          <p:nvPr/>
        </p:nvSpPr>
        <p:spPr>
          <a:xfrm>
            <a:off x="8005483" y="3417790"/>
            <a:ext cx="475130" cy="479613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Su6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CC946D8-9FC5-4930-8549-1CBC066FD397}"/>
              </a:ext>
            </a:extLst>
          </p:cNvPr>
          <p:cNvSpPr/>
          <p:nvPr/>
        </p:nvSpPr>
        <p:spPr>
          <a:xfrm>
            <a:off x="8480613" y="2812674"/>
            <a:ext cx="475130" cy="47961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Su7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39A59B62-21FC-48B6-AF06-7CB942160843}"/>
              </a:ext>
            </a:extLst>
          </p:cNvPr>
          <p:cNvSpPr/>
          <p:nvPr/>
        </p:nvSpPr>
        <p:spPr>
          <a:xfrm>
            <a:off x="8480613" y="2131355"/>
            <a:ext cx="475130" cy="4796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Su0</a:t>
            </a:r>
            <a:endParaRPr lang="zh-HK" altLang="en-US" sz="1100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97534A5B-8BB3-46CD-9EA6-2C3B67E17692}"/>
              </a:ext>
            </a:extLst>
          </p:cNvPr>
          <p:cNvSpPr/>
          <p:nvPr/>
        </p:nvSpPr>
        <p:spPr>
          <a:xfrm>
            <a:off x="7956175" y="1508309"/>
            <a:ext cx="475130" cy="4796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Su1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A83FCE6-74B9-46E2-8F29-8EA4A3E89E84}"/>
              </a:ext>
            </a:extLst>
          </p:cNvPr>
          <p:cNvSpPr/>
          <p:nvPr/>
        </p:nvSpPr>
        <p:spPr>
          <a:xfrm>
            <a:off x="7198659" y="1508309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Su2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908A1DAA-1A7D-4A2D-8D2E-6D68199B926E}"/>
              </a:ext>
            </a:extLst>
          </p:cNvPr>
          <p:cNvCxnSpPr>
            <a:stCxn id="37" idx="6"/>
            <a:endCxn id="36" idx="2"/>
          </p:cNvCxnSpPr>
          <p:nvPr/>
        </p:nvCxnSpPr>
        <p:spPr>
          <a:xfrm>
            <a:off x="7673789" y="1748116"/>
            <a:ext cx="282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816AF8F-AAB3-41B2-9E1B-50139E95707B}"/>
              </a:ext>
            </a:extLst>
          </p:cNvPr>
          <p:cNvCxnSpPr>
            <a:stCxn id="30" idx="7"/>
            <a:endCxn id="37" idx="3"/>
          </p:cNvCxnSpPr>
          <p:nvPr/>
        </p:nvCxnSpPr>
        <p:spPr>
          <a:xfrm flipV="1">
            <a:off x="7093220" y="1917684"/>
            <a:ext cx="17502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AE71EF35-F930-485B-A57C-FDA947B5F101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6925236" y="2610968"/>
            <a:ext cx="0" cy="194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7F82A26-24C8-4A3C-9308-5214265A31B4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 flipV="1">
            <a:off x="7727577" y="3657597"/>
            <a:ext cx="2779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580235B1-C497-4678-A2C5-87C1DA228AF5}"/>
              </a:ext>
            </a:extLst>
          </p:cNvPr>
          <p:cNvCxnSpPr>
            <a:stCxn id="33" idx="7"/>
            <a:endCxn id="34" idx="3"/>
          </p:cNvCxnSpPr>
          <p:nvPr/>
        </p:nvCxnSpPr>
        <p:spPr>
          <a:xfrm flipV="1">
            <a:off x="8411032" y="3222049"/>
            <a:ext cx="139162" cy="2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C9FBE549-FB63-40DC-B7DF-BF2DA046C010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093220" y="3215323"/>
            <a:ext cx="228808" cy="27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8F053DC-A2E5-48A7-91B6-F1BF98A8C104}"/>
              </a:ext>
            </a:extLst>
          </p:cNvPr>
          <p:cNvCxnSpPr>
            <a:stCxn id="34" idx="0"/>
            <a:endCxn id="35" idx="4"/>
          </p:cNvCxnSpPr>
          <p:nvPr/>
        </p:nvCxnSpPr>
        <p:spPr>
          <a:xfrm flipV="1">
            <a:off x="8718178" y="2610968"/>
            <a:ext cx="0" cy="20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03CA061-D703-4EB5-95DF-1AC9F7A59948}"/>
              </a:ext>
            </a:extLst>
          </p:cNvPr>
          <p:cNvCxnSpPr>
            <a:stCxn id="35" idx="1"/>
            <a:endCxn id="36" idx="5"/>
          </p:cNvCxnSpPr>
          <p:nvPr/>
        </p:nvCxnSpPr>
        <p:spPr>
          <a:xfrm flipH="1" flipV="1">
            <a:off x="8361724" y="1917684"/>
            <a:ext cx="18847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2623E69B-3578-4810-A526-4E374785C413}"/>
              </a:ext>
            </a:extLst>
          </p:cNvPr>
          <p:cNvCxnSpPr>
            <a:stCxn id="37" idx="0"/>
          </p:cNvCxnSpPr>
          <p:nvPr/>
        </p:nvCxnSpPr>
        <p:spPr>
          <a:xfrm flipV="1">
            <a:off x="7436224" y="1190062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576EF729-AEA1-496E-8CD6-87DAC250D6CC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6364939" y="2371161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213FDCEF-5FB1-49AF-87E4-22F341A914E0}"/>
              </a:ext>
            </a:extLst>
          </p:cNvPr>
          <p:cNvCxnSpPr/>
          <p:nvPr/>
        </p:nvCxnSpPr>
        <p:spPr>
          <a:xfrm flipV="1">
            <a:off x="8193740" y="1190061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18A0E794-0B6D-4419-8F57-6CBA2D79B7FB}"/>
              </a:ext>
            </a:extLst>
          </p:cNvPr>
          <p:cNvCxnSpPr/>
          <p:nvPr/>
        </p:nvCxnSpPr>
        <p:spPr>
          <a:xfrm flipV="1">
            <a:off x="7490012" y="3897403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D7ED8BE-F564-4F8B-B5DE-65DC73511590}"/>
              </a:ext>
            </a:extLst>
          </p:cNvPr>
          <p:cNvCxnSpPr/>
          <p:nvPr/>
        </p:nvCxnSpPr>
        <p:spPr>
          <a:xfrm flipV="1">
            <a:off x="8247533" y="3897403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53A7EE8F-A498-4E13-8303-04DEB9F7828C}"/>
              </a:ext>
            </a:extLst>
          </p:cNvPr>
          <p:cNvCxnSpPr/>
          <p:nvPr/>
        </p:nvCxnSpPr>
        <p:spPr>
          <a:xfrm flipH="1" flipV="1">
            <a:off x="6364941" y="3052480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68E679F4-3517-4D88-8E19-79858F9F1916}"/>
              </a:ext>
            </a:extLst>
          </p:cNvPr>
          <p:cNvCxnSpPr/>
          <p:nvPr/>
        </p:nvCxnSpPr>
        <p:spPr>
          <a:xfrm flipH="1" flipV="1">
            <a:off x="8955743" y="2364436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42BE474F-8D5F-4146-B4BA-161DC3619BF3}"/>
              </a:ext>
            </a:extLst>
          </p:cNvPr>
          <p:cNvCxnSpPr/>
          <p:nvPr/>
        </p:nvCxnSpPr>
        <p:spPr>
          <a:xfrm flipH="1" flipV="1">
            <a:off x="8964707" y="3052479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1ADFBE-8449-6A46-B358-1DD121473B15}"/>
              </a:ext>
            </a:extLst>
          </p:cNvPr>
          <p:cNvSpPr txBox="1"/>
          <p:nvPr/>
        </p:nvSpPr>
        <p:spPr>
          <a:xfrm>
            <a:off x="6862152" y="4550034"/>
            <a:ext cx="200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“u” is for “uniform”</a:t>
            </a:r>
          </a:p>
        </p:txBody>
      </p:sp>
    </p:spTree>
    <p:extLst>
      <p:ext uri="{BB962C8B-B14F-4D97-AF65-F5344CB8AC3E}">
        <p14:creationId xmlns:p14="http://schemas.microsoft.com/office/powerpoint/2010/main" val="230258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橢圓 162">
            <a:extLst>
              <a:ext uri="{FF2B5EF4-FFF2-40B4-BE49-F238E27FC236}">
                <a16:creationId xmlns:a16="http://schemas.microsoft.com/office/drawing/2014/main" id="{BED75990-E6EE-4C22-9FCF-FB7058CF42C9}"/>
              </a:ext>
            </a:extLst>
          </p:cNvPr>
          <p:cNvSpPr/>
          <p:nvPr/>
        </p:nvSpPr>
        <p:spPr>
          <a:xfrm>
            <a:off x="4496921" y="2788580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S3</a:t>
            </a:r>
            <a:endParaRPr lang="zh-HK" altLang="en-US" sz="1100" dirty="0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B7A6F26F-5E9A-4572-B3AE-812BFB1CE7DD}"/>
              </a:ext>
            </a:extLst>
          </p:cNvPr>
          <p:cNvSpPr/>
          <p:nvPr/>
        </p:nvSpPr>
        <p:spPr>
          <a:xfrm>
            <a:off x="4496921" y="3463173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S4</a:t>
            </a:r>
            <a:endParaRPr lang="zh-HK" altLang="en-US" sz="1100" dirty="0"/>
          </a:p>
        </p:txBody>
      </p:sp>
      <p:sp>
        <p:nvSpPr>
          <p:cNvPr id="165" name="橢圓 164">
            <a:extLst>
              <a:ext uri="{FF2B5EF4-FFF2-40B4-BE49-F238E27FC236}">
                <a16:creationId xmlns:a16="http://schemas.microsoft.com/office/drawing/2014/main" id="{515112D9-6A93-43B8-98CA-761E530E4CB6}"/>
              </a:ext>
            </a:extLst>
          </p:cNvPr>
          <p:cNvSpPr/>
          <p:nvPr/>
        </p:nvSpPr>
        <p:spPr>
          <a:xfrm>
            <a:off x="5061697" y="4075016"/>
            <a:ext cx="475130" cy="47961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S5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66" name="橢圓 165">
            <a:extLst>
              <a:ext uri="{FF2B5EF4-FFF2-40B4-BE49-F238E27FC236}">
                <a16:creationId xmlns:a16="http://schemas.microsoft.com/office/drawing/2014/main" id="{CC912A3E-8CA1-4BC1-B5EE-52293F2F37F5}"/>
              </a:ext>
            </a:extLst>
          </p:cNvPr>
          <p:cNvSpPr/>
          <p:nvPr/>
        </p:nvSpPr>
        <p:spPr>
          <a:xfrm>
            <a:off x="5814733" y="4075015"/>
            <a:ext cx="475130" cy="479613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S6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67" name="橢圓 166">
            <a:extLst>
              <a:ext uri="{FF2B5EF4-FFF2-40B4-BE49-F238E27FC236}">
                <a16:creationId xmlns:a16="http://schemas.microsoft.com/office/drawing/2014/main" id="{6027A5A1-1F25-42EE-9F0A-531BF7FD2C56}"/>
              </a:ext>
            </a:extLst>
          </p:cNvPr>
          <p:cNvSpPr/>
          <p:nvPr/>
        </p:nvSpPr>
        <p:spPr>
          <a:xfrm>
            <a:off x="6289863" y="3469899"/>
            <a:ext cx="475130" cy="47961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S7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68" name="橢圓 167">
            <a:extLst>
              <a:ext uri="{FF2B5EF4-FFF2-40B4-BE49-F238E27FC236}">
                <a16:creationId xmlns:a16="http://schemas.microsoft.com/office/drawing/2014/main" id="{562FC859-03C0-41FA-A0AB-963A3B75EE61}"/>
              </a:ext>
            </a:extLst>
          </p:cNvPr>
          <p:cNvSpPr/>
          <p:nvPr/>
        </p:nvSpPr>
        <p:spPr>
          <a:xfrm>
            <a:off x="6289863" y="2788580"/>
            <a:ext cx="475130" cy="4796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S0</a:t>
            </a:r>
            <a:endParaRPr lang="zh-HK" altLang="en-US" sz="1100" dirty="0"/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1C3C6791-2E60-4A10-B128-2232C635E6F9}"/>
              </a:ext>
            </a:extLst>
          </p:cNvPr>
          <p:cNvSpPr/>
          <p:nvPr/>
        </p:nvSpPr>
        <p:spPr>
          <a:xfrm>
            <a:off x="5765425" y="2165534"/>
            <a:ext cx="475130" cy="4796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S1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70" name="橢圓 169">
            <a:extLst>
              <a:ext uri="{FF2B5EF4-FFF2-40B4-BE49-F238E27FC236}">
                <a16:creationId xmlns:a16="http://schemas.microsoft.com/office/drawing/2014/main" id="{D20277D2-B21C-4B63-AFFD-BD8D59927150}"/>
              </a:ext>
            </a:extLst>
          </p:cNvPr>
          <p:cNvSpPr/>
          <p:nvPr/>
        </p:nvSpPr>
        <p:spPr>
          <a:xfrm>
            <a:off x="5007909" y="2165534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S2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4B800819-1746-42C3-AAD5-653425244429}"/>
              </a:ext>
            </a:extLst>
          </p:cNvPr>
          <p:cNvCxnSpPr>
            <a:stCxn id="170" idx="6"/>
            <a:endCxn id="169" idx="2"/>
          </p:cNvCxnSpPr>
          <p:nvPr/>
        </p:nvCxnSpPr>
        <p:spPr>
          <a:xfrm>
            <a:off x="5483039" y="2405341"/>
            <a:ext cx="282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4B291CF1-DD41-45F6-AEEE-CC4D205D4DEA}"/>
              </a:ext>
            </a:extLst>
          </p:cNvPr>
          <p:cNvCxnSpPr>
            <a:stCxn id="163" idx="7"/>
            <a:endCxn id="170" idx="3"/>
          </p:cNvCxnSpPr>
          <p:nvPr/>
        </p:nvCxnSpPr>
        <p:spPr>
          <a:xfrm flipV="1">
            <a:off x="4902470" y="2574909"/>
            <a:ext cx="17502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1D692E57-57F3-4D3D-97A6-D156F8BEB03A}"/>
              </a:ext>
            </a:extLst>
          </p:cNvPr>
          <p:cNvCxnSpPr>
            <a:stCxn id="163" idx="4"/>
            <a:endCxn id="164" idx="0"/>
          </p:cNvCxnSpPr>
          <p:nvPr/>
        </p:nvCxnSpPr>
        <p:spPr>
          <a:xfrm>
            <a:off x="4734486" y="3268193"/>
            <a:ext cx="0" cy="194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1FA52365-6FB6-42FD-BB5D-5B94D5FD669F}"/>
              </a:ext>
            </a:extLst>
          </p:cNvPr>
          <p:cNvCxnSpPr>
            <a:stCxn id="165" idx="6"/>
            <a:endCxn id="166" idx="2"/>
          </p:cNvCxnSpPr>
          <p:nvPr/>
        </p:nvCxnSpPr>
        <p:spPr>
          <a:xfrm flipV="1">
            <a:off x="5536827" y="4314822"/>
            <a:ext cx="2779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235B60F0-1172-4AF0-A00E-33B21C9A7810}"/>
              </a:ext>
            </a:extLst>
          </p:cNvPr>
          <p:cNvCxnSpPr>
            <a:stCxn id="166" idx="7"/>
            <a:endCxn id="167" idx="3"/>
          </p:cNvCxnSpPr>
          <p:nvPr/>
        </p:nvCxnSpPr>
        <p:spPr>
          <a:xfrm flipV="1">
            <a:off x="6220282" y="3879274"/>
            <a:ext cx="139162" cy="2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380F04B7-5AA3-4676-9620-769A625C3C15}"/>
              </a:ext>
            </a:extLst>
          </p:cNvPr>
          <p:cNvCxnSpPr>
            <a:cxnSpLocks/>
            <a:stCxn id="164" idx="5"/>
            <a:endCxn id="165" idx="1"/>
          </p:cNvCxnSpPr>
          <p:nvPr/>
        </p:nvCxnSpPr>
        <p:spPr>
          <a:xfrm>
            <a:off x="4902470" y="3872548"/>
            <a:ext cx="228808" cy="27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9BFE01AB-ECDF-46D9-BE2E-6DF8F72034F8}"/>
              </a:ext>
            </a:extLst>
          </p:cNvPr>
          <p:cNvCxnSpPr>
            <a:stCxn id="167" idx="0"/>
            <a:endCxn id="168" idx="4"/>
          </p:cNvCxnSpPr>
          <p:nvPr/>
        </p:nvCxnSpPr>
        <p:spPr>
          <a:xfrm flipV="1">
            <a:off x="6527428" y="3268193"/>
            <a:ext cx="0" cy="20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19D2F0C8-25BD-4FD3-AF0D-FCC915B4593E}"/>
              </a:ext>
            </a:extLst>
          </p:cNvPr>
          <p:cNvCxnSpPr>
            <a:stCxn id="168" idx="1"/>
            <a:endCxn id="169" idx="5"/>
          </p:cNvCxnSpPr>
          <p:nvPr/>
        </p:nvCxnSpPr>
        <p:spPr>
          <a:xfrm flipH="1" flipV="1">
            <a:off x="6170974" y="2574909"/>
            <a:ext cx="18847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DF2C993D-BAFF-44FD-86D5-92A5286C253F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5245474" y="1847287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BE3B160B-4790-4A4E-B610-DC96EE36BDF1}"/>
              </a:ext>
            </a:extLst>
          </p:cNvPr>
          <p:cNvCxnSpPr>
            <a:stCxn id="163" idx="2"/>
          </p:cNvCxnSpPr>
          <p:nvPr/>
        </p:nvCxnSpPr>
        <p:spPr>
          <a:xfrm flipH="1" flipV="1">
            <a:off x="4174189" y="3028386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4C45CD52-78E3-4242-A786-5DF6ED38A4D0}"/>
              </a:ext>
            </a:extLst>
          </p:cNvPr>
          <p:cNvCxnSpPr/>
          <p:nvPr/>
        </p:nvCxnSpPr>
        <p:spPr>
          <a:xfrm flipV="1">
            <a:off x="6002990" y="1847286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BFBEEE0A-63C2-4815-8955-C9F2FCCB4AAD}"/>
              </a:ext>
            </a:extLst>
          </p:cNvPr>
          <p:cNvCxnSpPr/>
          <p:nvPr/>
        </p:nvCxnSpPr>
        <p:spPr>
          <a:xfrm flipV="1">
            <a:off x="5299262" y="4554628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6C4C050E-40E2-4DF0-B291-F89DEF8EA80D}"/>
              </a:ext>
            </a:extLst>
          </p:cNvPr>
          <p:cNvCxnSpPr/>
          <p:nvPr/>
        </p:nvCxnSpPr>
        <p:spPr>
          <a:xfrm flipV="1">
            <a:off x="6056783" y="4554628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AB4687C5-5D8B-430F-932C-B6E07E5CD8B7}"/>
              </a:ext>
            </a:extLst>
          </p:cNvPr>
          <p:cNvCxnSpPr/>
          <p:nvPr/>
        </p:nvCxnSpPr>
        <p:spPr>
          <a:xfrm flipH="1" flipV="1">
            <a:off x="4174191" y="3709705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D73780E0-5A95-4B0B-8F4B-95C232B26269}"/>
              </a:ext>
            </a:extLst>
          </p:cNvPr>
          <p:cNvCxnSpPr/>
          <p:nvPr/>
        </p:nvCxnSpPr>
        <p:spPr>
          <a:xfrm flipH="1" flipV="1">
            <a:off x="6764993" y="3021661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846AEB63-43F7-4907-A01D-D03F4A5B5EF0}"/>
              </a:ext>
            </a:extLst>
          </p:cNvPr>
          <p:cNvCxnSpPr/>
          <p:nvPr/>
        </p:nvCxnSpPr>
        <p:spPr>
          <a:xfrm flipH="1" flipV="1">
            <a:off x="6773957" y="3709704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橢圓 186">
            <a:extLst>
              <a:ext uri="{FF2B5EF4-FFF2-40B4-BE49-F238E27FC236}">
                <a16:creationId xmlns:a16="http://schemas.microsoft.com/office/drawing/2014/main" id="{49CB8115-AA26-49CC-9C89-D89827CB7142}"/>
              </a:ext>
            </a:extLst>
          </p:cNvPr>
          <p:cNvSpPr/>
          <p:nvPr/>
        </p:nvSpPr>
        <p:spPr>
          <a:xfrm>
            <a:off x="1894143" y="2788580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Su3</a:t>
            </a:r>
            <a:endParaRPr lang="zh-HK" altLang="en-US" sz="1100" dirty="0"/>
          </a:p>
        </p:txBody>
      </p:sp>
      <p:sp>
        <p:nvSpPr>
          <p:cNvPr id="188" name="橢圓 187">
            <a:extLst>
              <a:ext uri="{FF2B5EF4-FFF2-40B4-BE49-F238E27FC236}">
                <a16:creationId xmlns:a16="http://schemas.microsoft.com/office/drawing/2014/main" id="{EB18DF13-A5B8-4D25-8589-BD6EA49FD46D}"/>
              </a:ext>
            </a:extLst>
          </p:cNvPr>
          <p:cNvSpPr/>
          <p:nvPr/>
        </p:nvSpPr>
        <p:spPr>
          <a:xfrm>
            <a:off x="1894143" y="3463173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Su4</a:t>
            </a:r>
            <a:endParaRPr lang="zh-HK" altLang="en-US" sz="1100" dirty="0"/>
          </a:p>
        </p:txBody>
      </p:sp>
      <p:sp>
        <p:nvSpPr>
          <p:cNvPr id="189" name="橢圓 188">
            <a:extLst>
              <a:ext uri="{FF2B5EF4-FFF2-40B4-BE49-F238E27FC236}">
                <a16:creationId xmlns:a16="http://schemas.microsoft.com/office/drawing/2014/main" id="{524913C2-16C3-4BE7-9270-A38555491AEC}"/>
              </a:ext>
            </a:extLst>
          </p:cNvPr>
          <p:cNvSpPr/>
          <p:nvPr/>
        </p:nvSpPr>
        <p:spPr>
          <a:xfrm>
            <a:off x="2458919" y="4075016"/>
            <a:ext cx="475130" cy="47961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Su5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90" name="橢圓 189">
            <a:extLst>
              <a:ext uri="{FF2B5EF4-FFF2-40B4-BE49-F238E27FC236}">
                <a16:creationId xmlns:a16="http://schemas.microsoft.com/office/drawing/2014/main" id="{262660F7-2599-4C5D-A2B2-22EB4E629C70}"/>
              </a:ext>
            </a:extLst>
          </p:cNvPr>
          <p:cNvSpPr/>
          <p:nvPr/>
        </p:nvSpPr>
        <p:spPr>
          <a:xfrm>
            <a:off x="3211955" y="4075015"/>
            <a:ext cx="475130" cy="479613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Su6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91" name="橢圓 190">
            <a:extLst>
              <a:ext uri="{FF2B5EF4-FFF2-40B4-BE49-F238E27FC236}">
                <a16:creationId xmlns:a16="http://schemas.microsoft.com/office/drawing/2014/main" id="{BA6497AE-89D9-4F9C-A3DD-4F7FE0060707}"/>
              </a:ext>
            </a:extLst>
          </p:cNvPr>
          <p:cNvSpPr/>
          <p:nvPr/>
        </p:nvSpPr>
        <p:spPr>
          <a:xfrm>
            <a:off x="3687085" y="3469899"/>
            <a:ext cx="475130" cy="47961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Su7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92" name="橢圓 191">
            <a:extLst>
              <a:ext uri="{FF2B5EF4-FFF2-40B4-BE49-F238E27FC236}">
                <a16:creationId xmlns:a16="http://schemas.microsoft.com/office/drawing/2014/main" id="{1C0D3C58-AF4A-4AA9-BEC2-23B55C891166}"/>
              </a:ext>
            </a:extLst>
          </p:cNvPr>
          <p:cNvSpPr/>
          <p:nvPr/>
        </p:nvSpPr>
        <p:spPr>
          <a:xfrm>
            <a:off x="3687085" y="2788580"/>
            <a:ext cx="475130" cy="4796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Su0</a:t>
            </a:r>
            <a:endParaRPr lang="zh-HK" altLang="en-US" sz="1100" dirty="0"/>
          </a:p>
        </p:txBody>
      </p:sp>
      <p:sp>
        <p:nvSpPr>
          <p:cNvPr id="193" name="橢圓 192">
            <a:extLst>
              <a:ext uri="{FF2B5EF4-FFF2-40B4-BE49-F238E27FC236}">
                <a16:creationId xmlns:a16="http://schemas.microsoft.com/office/drawing/2014/main" id="{F0E069A6-8090-4AF6-B4BE-E377AAD5B930}"/>
              </a:ext>
            </a:extLst>
          </p:cNvPr>
          <p:cNvSpPr/>
          <p:nvPr/>
        </p:nvSpPr>
        <p:spPr>
          <a:xfrm>
            <a:off x="3162647" y="2165534"/>
            <a:ext cx="475130" cy="4796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Su1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橢圓 193">
            <a:extLst>
              <a:ext uri="{FF2B5EF4-FFF2-40B4-BE49-F238E27FC236}">
                <a16:creationId xmlns:a16="http://schemas.microsoft.com/office/drawing/2014/main" id="{78D2A7AD-AE38-4C68-BCDA-65A678A3236C}"/>
              </a:ext>
            </a:extLst>
          </p:cNvPr>
          <p:cNvSpPr/>
          <p:nvPr/>
        </p:nvSpPr>
        <p:spPr>
          <a:xfrm>
            <a:off x="2405131" y="2165534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Su2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9C02C38B-430A-4204-B604-9ADFF59EFBE6}"/>
              </a:ext>
            </a:extLst>
          </p:cNvPr>
          <p:cNvCxnSpPr>
            <a:stCxn id="194" idx="6"/>
            <a:endCxn id="193" idx="2"/>
          </p:cNvCxnSpPr>
          <p:nvPr/>
        </p:nvCxnSpPr>
        <p:spPr>
          <a:xfrm>
            <a:off x="2880261" y="2405341"/>
            <a:ext cx="282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id="{31829EFA-584C-4044-9B4B-75FE0459C604}"/>
              </a:ext>
            </a:extLst>
          </p:cNvPr>
          <p:cNvCxnSpPr>
            <a:stCxn id="187" idx="7"/>
            <a:endCxn id="194" idx="3"/>
          </p:cNvCxnSpPr>
          <p:nvPr/>
        </p:nvCxnSpPr>
        <p:spPr>
          <a:xfrm flipV="1">
            <a:off x="2299692" y="2574909"/>
            <a:ext cx="17502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778A5A8C-3F69-41D1-A0AC-2F8C474298D0}"/>
              </a:ext>
            </a:extLst>
          </p:cNvPr>
          <p:cNvCxnSpPr>
            <a:stCxn id="187" idx="4"/>
            <a:endCxn id="188" idx="0"/>
          </p:cNvCxnSpPr>
          <p:nvPr/>
        </p:nvCxnSpPr>
        <p:spPr>
          <a:xfrm>
            <a:off x="2131708" y="3268193"/>
            <a:ext cx="0" cy="194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2EF91B15-4D69-4897-9030-5BD44813493D}"/>
              </a:ext>
            </a:extLst>
          </p:cNvPr>
          <p:cNvCxnSpPr>
            <a:stCxn id="189" idx="6"/>
            <a:endCxn id="190" idx="2"/>
          </p:cNvCxnSpPr>
          <p:nvPr/>
        </p:nvCxnSpPr>
        <p:spPr>
          <a:xfrm flipV="1">
            <a:off x="2934049" y="4314822"/>
            <a:ext cx="2779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D2C75359-980C-40BC-974C-C78FE013349A}"/>
              </a:ext>
            </a:extLst>
          </p:cNvPr>
          <p:cNvCxnSpPr>
            <a:stCxn id="190" idx="7"/>
            <a:endCxn id="191" idx="3"/>
          </p:cNvCxnSpPr>
          <p:nvPr/>
        </p:nvCxnSpPr>
        <p:spPr>
          <a:xfrm flipV="1">
            <a:off x="3617504" y="3879274"/>
            <a:ext cx="139162" cy="2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874E2EE7-098C-4BF7-A48E-8C7A406A2F77}"/>
              </a:ext>
            </a:extLst>
          </p:cNvPr>
          <p:cNvCxnSpPr>
            <a:cxnSpLocks/>
            <a:stCxn id="188" idx="5"/>
            <a:endCxn id="189" idx="1"/>
          </p:cNvCxnSpPr>
          <p:nvPr/>
        </p:nvCxnSpPr>
        <p:spPr>
          <a:xfrm>
            <a:off x="2299692" y="3872548"/>
            <a:ext cx="228808" cy="27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3295FA9B-3E8B-44CE-AF16-9C7AFA3B6BC9}"/>
              </a:ext>
            </a:extLst>
          </p:cNvPr>
          <p:cNvCxnSpPr>
            <a:stCxn id="191" idx="0"/>
            <a:endCxn id="192" idx="4"/>
          </p:cNvCxnSpPr>
          <p:nvPr/>
        </p:nvCxnSpPr>
        <p:spPr>
          <a:xfrm flipV="1">
            <a:off x="3924650" y="3268193"/>
            <a:ext cx="0" cy="20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線接點 201">
            <a:extLst>
              <a:ext uri="{FF2B5EF4-FFF2-40B4-BE49-F238E27FC236}">
                <a16:creationId xmlns:a16="http://schemas.microsoft.com/office/drawing/2014/main" id="{3135BC2C-5F4C-4861-AB4C-A84BADABA4AB}"/>
              </a:ext>
            </a:extLst>
          </p:cNvPr>
          <p:cNvCxnSpPr>
            <a:stCxn id="192" idx="1"/>
            <a:endCxn id="193" idx="5"/>
          </p:cNvCxnSpPr>
          <p:nvPr/>
        </p:nvCxnSpPr>
        <p:spPr>
          <a:xfrm flipH="1" flipV="1">
            <a:off x="3568196" y="2574909"/>
            <a:ext cx="18847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074A9AEA-414E-48D1-9F33-8B3646B9E146}"/>
              </a:ext>
            </a:extLst>
          </p:cNvPr>
          <p:cNvCxnSpPr>
            <a:stCxn id="194" idx="0"/>
          </p:cNvCxnSpPr>
          <p:nvPr/>
        </p:nvCxnSpPr>
        <p:spPr>
          <a:xfrm flipV="1">
            <a:off x="2642696" y="1847287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接點 203">
            <a:extLst>
              <a:ext uri="{FF2B5EF4-FFF2-40B4-BE49-F238E27FC236}">
                <a16:creationId xmlns:a16="http://schemas.microsoft.com/office/drawing/2014/main" id="{6587F6DA-1867-4ABB-A002-789228EEC95E}"/>
              </a:ext>
            </a:extLst>
          </p:cNvPr>
          <p:cNvCxnSpPr>
            <a:stCxn id="187" idx="2"/>
          </p:cNvCxnSpPr>
          <p:nvPr/>
        </p:nvCxnSpPr>
        <p:spPr>
          <a:xfrm flipH="1" flipV="1">
            <a:off x="1571411" y="3028386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E6BA2A63-FA17-4F89-AC3A-D26F70B57E4F}"/>
              </a:ext>
            </a:extLst>
          </p:cNvPr>
          <p:cNvCxnSpPr/>
          <p:nvPr/>
        </p:nvCxnSpPr>
        <p:spPr>
          <a:xfrm flipV="1">
            <a:off x="3400212" y="1847286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31E44EAA-0DB2-4294-809E-D718FA6E424B}"/>
              </a:ext>
            </a:extLst>
          </p:cNvPr>
          <p:cNvCxnSpPr/>
          <p:nvPr/>
        </p:nvCxnSpPr>
        <p:spPr>
          <a:xfrm flipV="1">
            <a:off x="2696484" y="4554628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4AB16499-9D44-4B97-8BD6-D97AE780E7E3}"/>
              </a:ext>
            </a:extLst>
          </p:cNvPr>
          <p:cNvCxnSpPr/>
          <p:nvPr/>
        </p:nvCxnSpPr>
        <p:spPr>
          <a:xfrm flipV="1">
            <a:off x="3454005" y="4554628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910D49C5-1E99-4D6F-AA03-BEF70D53652D}"/>
              </a:ext>
            </a:extLst>
          </p:cNvPr>
          <p:cNvCxnSpPr/>
          <p:nvPr/>
        </p:nvCxnSpPr>
        <p:spPr>
          <a:xfrm flipH="1" flipV="1">
            <a:off x="1571413" y="3709705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B7407AD7-94E9-4B44-944C-ED9D5580706E}"/>
              </a:ext>
            </a:extLst>
          </p:cNvPr>
          <p:cNvCxnSpPr/>
          <p:nvPr/>
        </p:nvCxnSpPr>
        <p:spPr>
          <a:xfrm flipH="1" flipV="1">
            <a:off x="4171179" y="3709704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橢圓 210">
            <a:extLst>
              <a:ext uri="{FF2B5EF4-FFF2-40B4-BE49-F238E27FC236}">
                <a16:creationId xmlns:a16="http://schemas.microsoft.com/office/drawing/2014/main" id="{FC52DD8D-1F57-440E-9551-A4680A4E61E6}"/>
              </a:ext>
            </a:extLst>
          </p:cNvPr>
          <p:cNvSpPr/>
          <p:nvPr/>
        </p:nvSpPr>
        <p:spPr>
          <a:xfrm>
            <a:off x="4461063" y="81236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Su3</a:t>
            </a:r>
            <a:endParaRPr lang="zh-HK" altLang="en-US" sz="1100" dirty="0"/>
          </a:p>
        </p:txBody>
      </p:sp>
      <p:sp>
        <p:nvSpPr>
          <p:cNvPr id="212" name="橢圓 211">
            <a:extLst>
              <a:ext uri="{FF2B5EF4-FFF2-40B4-BE49-F238E27FC236}">
                <a16:creationId xmlns:a16="http://schemas.microsoft.com/office/drawing/2014/main" id="{E65A994F-3B95-4E7B-B9EE-0D3C9443FC07}"/>
              </a:ext>
            </a:extLst>
          </p:cNvPr>
          <p:cNvSpPr/>
          <p:nvPr/>
        </p:nvSpPr>
        <p:spPr>
          <a:xfrm>
            <a:off x="4461063" y="755829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Su4</a:t>
            </a:r>
            <a:endParaRPr lang="zh-HK" altLang="en-US" sz="1100" dirty="0"/>
          </a:p>
        </p:txBody>
      </p:sp>
      <p:sp>
        <p:nvSpPr>
          <p:cNvPr id="213" name="橢圓 212">
            <a:extLst>
              <a:ext uri="{FF2B5EF4-FFF2-40B4-BE49-F238E27FC236}">
                <a16:creationId xmlns:a16="http://schemas.microsoft.com/office/drawing/2014/main" id="{5711FB0C-F3AE-4ED0-BCC1-B6FD323F228B}"/>
              </a:ext>
            </a:extLst>
          </p:cNvPr>
          <p:cNvSpPr/>
          <p:nvPr/>
        </p:nvSpPr>
        <p:spPr>
          <a:xfrm>
            <a:off x="5025839" y="1367672"/>
            <a:ext cx="475130" cy="47961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Su5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14" name="橢圓 213">
            <a:extLst>
              <a:ext uri="{FF2B5EF4-FFF2-40B4-BE49-F238E27FC236}">
                <a16:creationId xmlns:a16="http://schemas.microsoft.com/office/drawing/2014/main" id="{7FEE4D70-2233-4D08-9BCA-C21256799FCF}"/>
              </a:ext>
            </a:extLst>
          </p:cNvPr>
          <p:cNvSpPr/>
          <p:nvPr/>
        </p:nvSpPr>
        <p:spPr>
          <a:xfrm>
            <a:off x="5778875" y="1367671"/>
            <a:ext cx="475130" cy="479613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Su6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15" name="橢圓 214">
            <a:extLst>
              <a:ext uri="{FF2B5EF4-FFF2-40B4-BE49-F238E27FC236}">
                <a16:creationId xmlns:a16="http://schemas.microsoft.com/office/drawing/2014/main" id="{A3CB403C-186F-4092-8B4C-BEF10BBCCB7A}"/>
              </a:ext>
            </a:extLst>
          </p:cNvPr>
          <p:cNvSpPr/>
          <p:nvPr/>
        </p:nvSpPr>
        <p:spPr>
          <a:xfrm>
            <a:off x="6254005" y="762555"/>
            <a:ext cx="475130" cy="47961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Su7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16" name="橢圓 215">
            <a:extLst>
              <a:ext uri="{FF2B5EF4-FFF2-40B4-BE49-F238E27FC236}">
                <a16:creationId xmlns:a16="http://schemas.microsoft.com/office/drawing/2014/main" id="{3A6D49C8-C9EC-464D-8FA3-D994C006CE02}"/>
              </a:ext>
            </a:extLst>
          </p:cNvPr>
          <p:cNvSpPr/>
          <p:nvPr/>
        </p:nvSpPr>
        <p:spPr>
          <a:xfrm>
            <a:off x="6254005" y="81236"/>
            <a:ext cx="475130" cy="4796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Su0</a:t>
            </a:r>
            <a:endParaRPr lang="zh-HK" altLang="en-US" sz="1100" dirty="0"/>
          </a:p>
        </p:txBody>
      </p:sp>
      <p:sp>
        <p:nvSpPr>
          <p:cNvPr id="217" name="橢圓 216">
            <a:extLst>
              <a:ext uri="{FF2B5EF4-FFF2-40B4-BE49-F238E27FC236}">
                <a16:creationId xmlns:a16="http://schemas.microsoft.com/office/drawing/2014/main" id="{5CA03176-92DC-4D67-B4DB-4B0DD31698E4}"/>
              </a:ext>
            </a:extLst>
          </p:cNvPr>
          <p:cNvSpPr/>
          <p:nvPr/>
        </p:nvSpPr>
        <p:spPr>
          <a:xfrm>
            <a:off x="5729567" y="-541810"/>
            <a:ext cx="475130" cy="4796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Su1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18" name="橢圓 217">
            <a:extLst>
              <a:ext uri="{FF2B5EF4-FFF2-40B4-BE49-F238E27FC236}">
                <a16:creationId xmlns:a16="http://schemas.microsoft.com/office/drawing/2014/main" id="{FA8E653B-F10D-4141-A378-8211404E852E}"/>
              </a:ext>
            </a:extLst>
          </p:cNvPr>
          <p:cNvSpPr/>
          <p:nvPr/>
        </p:nvSpPr>
        <p:spPr>
          <a:xfrm>
            <a:off x="4972051" y="-541810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Su2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BD994086-8AE8-4568-8E47-92E142C2F96A}"/>
              </a:ext>
            </a:extLst>
          </p:cNvPr>
          <p:cNvCxnSpPr>
            <a:stCxn id="218" idx="6"/>
            <a:endCxn id="217" idx="2"/>
          </p:cNvCxnSpPr>
          <p:nvPr/>
        </p:nvCxnSpPr>
        <p:spPr>
          <a:xfrm>
            <a:off x="5447181" y="-302003"/>
            <a:ext cx="282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9D95D22D-09D9-4E58-AF95-6468F2163F6E}"/>
              </a:ext>
            </a:extLst>
          </p:cNvPr>
          <p:cNvCxnSpPr>
            <a:stCxn id="211" idx="7"/>
            <a:endCxn id="218" idx="3"/>
          </p:cNvCxnSpPr>
          <p:nvPr/>
        </p:nvCxnSpPr>
        <p:spPr>
          <a:xfrm flipV="1">
            <a:off x="4866612" y="-132435"/>
            <a:ext cx="17502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753B6CEE-2FA0-4CD6-8CB2-B8A1A7E7C82A}"/>
              </a:ext>
            </a:extLst>
          </p:cNvPr>
          <p:cNvCxnSpPr>
            <a:stCxn id="211" idx="4"/>
            <a:endCxn id="212" idx="0"/>
          </p:cNvCxnSpPr>
          <p:nvPr/>
        </p:nvCxnSpPr>
        <p:spPr>
          <a:xfrm>
            <a:off x="4698628" y="560849"/>
            <a:ext cx="0" cy="194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D1405513-76E1-4D81-A68B-30BCDC757880}"/>
              </a:ext>
            </a:extLst>
          </p:cNvPr>
          <p:cNvCxnSpPr>
            <a:stCxn id="213" idx="6"/>
            <a:endCxn id="214" idx="2"/>
          </p:cNvCxnSpPr>
          <p:nvPr/>
        </p:nvCxnSpPr>
        <p:spPr>
          <a:xfrm flipV="1">
            <a:off x="5500969" y="1607478"/>
            <a:ext cx="2779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EFB5477B-10EC-40E6-A662-F52725F4B2B0}"/>
              </a:ext>
            </a:extLst>
          </p:cNvPr>
          <p:cNvCxnSpPr>
            <a:stCxn id="214" idx="7"/>
            <a:endCxn id="215" idx="3"/>
          </p:cNvCxnSpPr>
          <p:nvPr/>
        </p:nvCxnSpPr>
        <p:spPr>
          <a:xfrm flipV="1">
            <a:off x="6184424" y="1171930"/>
            <a:ext cx="139162" cy="2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D676ABF1-5D8A-4D5F-A454-F28E0081D0D2}"/>
              </a:ext>
            </a:extLst>
          </p:cNvPr>
          <p:cNvCxnSpPr>
            <a:cxnSpLocks/>
            <a:stCxn id="212" idx="5"/>
            <a:endCxn id="213" idx="1"/>
          </p:cNvCxnSpPr>
          <p:nvPr/>
        </p:nvCxnSpPr>
        <p:spPr>
          <a:xfrm>
            <a:off x="4866612" y="1165204"/>
            <a:ext cx="228808" cy="27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AB8F4795-DDB5-446B-A255-A372D28786F8}"/>
              </a:ext>
            </a:extLst>
          </p:cNvPr>
          <p:cNvCxnSpPr>
            <a:stCxn id="215" idx="0"/>
            <a:endCxn id="216" idx="4"/>
          </p:cNvCxnSpPr>
          <p:nvPr/>
        </p:nvCxnSpPr>
        <p:spPr>
          <a:xfrm flipV="1">
            <a:off x="6491570" y="560849"/>
            <a:ext cx="0" cy="20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D64AB6EA-8D30-4A24-89E5-78F1C883CE93}"/>
              </a:ext>
            </a:extLst>
          </p:cNvPr>
          <p:cNvCxnSpPr>
            <a:stCxn id="216" idx="1"/>
            <a:endCxn id="217" idx="5"/>
          </p:cNvCxnSpPr>
          <p:nvPr/>
        </p:nvCxnSpPr>
        <p:spPr>
          <a:xfrm flipH="1" flipV="1">
            <a:off x="6135116" y="-132435"/>
            <a:ext cx="18847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002A86FF-5CF2-4598-9CEA-DB828B0361CA}"/>
              </a:ext>
            </a:extLst>
          </p:cNvPr>
          <p:cNvCxnSpPr>
            <a:stCxn id="218" idx="0"/>
          </p:cNvCxnSpPr>
          <p:nvPr/>
        </p:nvCxnSpPr>
        <p:spPr>
          <a:xfrm flipV="1">
            <a:off x="5209616" y="-860057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0C7CD395-B944-43C0-891F-3718F2FFDF0C}"/>
              </a:ext>
            </a:extLst>
          </p:cNvPr>
          <p:cNvCxnSpPr>
            <a:stCxn id="211" idx="2"/>
          </p:cNvCxnSpPr>
          <p:nvPr/>
        </p:nvCxnSpPr>
        <p:spPr>
          <a:xfrm flipH="1" flipV="1">
            <a:off x="4138331" y="321042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線接點 228">
            <a:extLst>
              <a:ext uri="{FF2B5EF4-FFF2-40B4-BE49-F238E27FC236}">
                <a16:creationId xmlns:a16="http://schemas.microsoft.com/office/drawing/2014/main" id="{8196F221-4FCF-42EA-BBC6-2C7B606ABD1B}"/>
              </a:ext>
            </a:extLst>
          </p:cNvPr>
          <p:cNvCxnSpPr/>
          <p:nvPr/>
        </p:nvCxnSpPr>
        <p:spPr>
          <a:xfrm flipV="1">
            <a:off x="5967132" y="-860058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線接點 231">
            <a:extLst>
              <a:ext uri="{FF2B5EF4-FFF2-40B4-BE49-F238E27FC236}">
                <a16:creationId xmlns:a16="http://schemas.microsoft.com/office/drawing/2014/main" id="{A83A6E79-CCA7-4EA1-97FD-4285465E9154}"/>
              </a:ext>
            </a:extLst>
          </p:cNvPr>
          <p:cNvCxnSpPr/>
          <p:nvPr/>
        </p:nvCxnSpPr>
        <p:spPr>
          <a:xfrm flipH="1" flipV="1">
            <a:off x="4138333" y="1002361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線接點 232">
            <a:extLst>
              <a:ext uri="{FF2B5EF4-FFF2-40B4-BE49-F238E27FC236}">
                <a16:creationId xmlns:a16="http://schemas.microsoft.com/office/drawing/2014/main" id="{27649876-AF54-4775-BD51-DAC5690E0F4E}"/>
              </a:ext>
            </a:extLst>
          </p:cNvPr>
          <p:cNvCxnSpPr/>
          <p:nvPr/>
        </p:nvCxnSpPr>
        <p:spPr>
          <a:xfrm flipH="1" flipV="1">
            <a:off x="6729135" y="314317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線接點 233">
            <a:extLst>
              <a:ext uri="{FF2B5EF4-FFF2-40B4-BE49-F238E27FC236}">
                <a16:creationId xmlns:a16="http://schemas.microsoft.com/office/drawing/2014/main" id="{26E91B93-264D-48D2-940A-242D0EE8B9F5}"/>
              </a:ext>
            </a:extLst>
          </p:cNvPr>
          <p:cNvCxnSpPr/>
          <p:nvPr/>
        </p:nvCxnSpPr>
        <p:spPr>
          <a:xfrm flipH="1" flipV="1">
            <a:off x="6738099" y="1002360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橢圓 234">
            <a:extLst>
              <a:ext uri="{FF2B5EF4-FFF2-40B4-BE49-F238E27FC236}">
                <a16:creationId xmlns:a16="http://schemas.microsoft.com/office/drawing/2014/main" id="{604E0B6F-3AD1-4C06-B1B6-FE4301C09A02}"/>
              </a:ext>
            </a:extLst>
          </p:cNvPr>
          <p:cNvSpPr/>
          <p:nvPr/>
        </p:nvSpPr>
        <p:spPr>
          <a:xfrm>
            <a:off x="7117629" y="2788577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Su3</a:t>
            </a:r>
            <a:endParaRPr lang="zh-HK" altLang="en-US" sz="1100" dirty="0"/>
          </a:p>
        </p:txBody>
      </p:sp>
      <p:sp>
        <p:nvSpPr>
          <p:cNvPr id="236" name="橢圓 235">
            <a:extLst>
              <a:ext uri="{FF2B5EF4-FFF2-40B4-BE49-F238E27FC236}">
                <a16:creationId xmlns:a16="http://schemas.microsoft.com/office/drawing/2014/main" id="{9588C54A-4D65-4DC8-9B03-FD4DACC864CA}"/>
              </a:ext>
            </a:extLst>
          </p:cNvPr>
          <p:cNvSpPr/>
          <p:nvPr/>
        </p:nvSpPr>
        <p:spPr>
          <a:xfrm>
            <a:off x="7117629" y="3463170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Su4</a:t>
            </a:r>
            <a:endParaRPr lang="zh-HK" altLang="en-US" sz="1100" dirty="0"/>
          </a:p>
        </p:txBody>
      </p:sp>
      <p:sp>
        <p:nvSpPr>
          <p:cNvPr id="237" name="橢圓 236">
            <a:extLst>
              <a:ext uri="{FF2B5EF4-FFF2-40B4-BE49-F238E27FC236}">
                <a16:creationId xmlns:a16="http://schemas.microsoft.com/office/drawing/2014/main" id="{85594C04-D9C8-4BE0-A717-CFC37BD80800}"/>
              </a:ext>
            </a:extLst>
          </p:cNvPr>
          <p:cNvSpPr/>
          <p:nvPr/>
        </p:nvSpPr>
        <p:spPr>
          <a:xfrm>
            <a:off x="7682405" y="4075013"/>
            <a:ext cx="475130" cy="47961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Su5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38" name="橢圓 237">
            <a:extLst>
              <a:ext uri="{FF2B5EF4-FFF2-40B4-BE49-F238E27FC236}">
                <a16:creationId xmlns:a16="http://schemas.microsoft.com/office/drawing/2014/main" id="{23DA7C8D-C507-499D-8764-F1D6B10DFB56}"/>
              </a:ext>
            </a:extLst>
          </p:cNvPr>
          <p:cNvSpPr/>
          <p:nvPr/>
        </p:nvSpPr>
        <p:spPr>
          <a:xfrm>
            <a:off x="8435441" y="4075012"/>
            <a:ext cx="475130" cy="479613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Su6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39" name="橢圓 238">
            <a:extLst>
              <a:ext uri="{FF2B5EF4-FFF2-40B4-BE49-F238E27FC236}">
                <a16:creationId xmlns:a16="http://schemas.microsoft.com/office/drawing/2014/main" id="{AE3017B3-7C90-4D41-8A73-D66F419077AF}"/>
              </a:ext>
            </a:extLst>
          </p:cNvPr>
          <p:cNvSpPr/>
          <p:nvPr/>
        </p:nvSpPr>
        <p:spPr>
          <a:xfrm>
            <a:off x="8910571" y="3469896"/>
            <a:ext cx="475130" cy="47961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Su7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40" name="橢圓 239">
            <a:extLst>
              <a:ext uri="{FF2B5EF4-FFF2-40B4-BE49-F238E27FC236}">
                <a16:creationId xmlns:a16="http://schemas.microsoft.com/office/drawing/2014/main" id="{AAF725A6-C084-4F1B-9040-7E0CC080992B}"/>
              </a:ext>
            </a:extLst>
          </p:cNvPr>
          <p:cNvSpPr/>
          <p:nvPr/>
        </p:nvSpPr>
        <p:spPr>
          <a:xfrm>
            <a:off x="8910571" y="2788577"/>
            <a:ext cx="475130" cy="4796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Su0</a:t>
            </a:r>
            <a:endParaRPr lang="zh-HK" altLang="en-US" sz="1100" dirty="0"/>
          </a:p>
        </p:txBody>
      </p:sp>
      <p:sp>
        <p:nvSpPr>
          <p:cNvPr id="241" name="橢圓 240">
            <a:extLst>
              <a:ext uri="{FF2B5EF4-FFF2-40B4-BE49-F238E27FC236}">
                <a16:creationId xmlns:a16="http://schemas.microsoft.com/office/drawing/2014/main" id="{22C48346-6CDA-4161-84E6-2A76812E356B}"/>
              </a:ext>
            </a:extLst>
          </p:cNvPr>
          <p:cNvSpPr/>
          <p:nvPr/>
        </p:nvSpPr>
        <p:spPr>
          <a:xfrm>
            <a:off x="8386133" y="2165531"/>
            <a:ext cx="475130" cy="4796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Su1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42" name="橢圓 241">
            <a:extLst>
              <a:ext uri="{FF2B5EF4-FFF2-40B4-BE49-F238E27FC236}">
                <a16:creationId xmlns:a16="http://schemas.microsoft.com/office/drawing/2014/main" id="{72E62346-9EC9-4C8E-8520-71EAAD53F382}"/>
              </a:ext>
            </a:extLst>
          </p:cNvPr>
          <p:cNvSpPr/>
          <p:nvPr/>
        </p:nvSpPr>
        <p:spPr>
          <a:xfrm>
            <a:off x="7628617" y="2165531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Su2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243" name="直線接點 242">
            <a:extLst>
              <a:ext uri="{FF2B5EF4-FFF2-40B4-BE49-F238E27FC236}">
                <a16:creationId xmlns:a16="http://schemas.microsoft.com/office/drawing/2014/main" id="{36B0F77A-35D1-433D-A12F-E51B0505C724}"/>
              </a:ext>
            </a:extLst>
          </p:cNvPr>
          <p:cNvCxnSpPr>
            <a:stCxn id="242" idx="6"/>
            <a:endCxn id="241" idx="2"/>
          </p:cNvCxnSpPr>
          <p:nvPr/>
        </p:nvCxnSpPr>
        <p:spPr>
          <a:xfrm>
            <a:off x="8103747" y="2405338"/>
            <a:ext cx="282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線接點 243">
            <a:extLst>
              <a:ext uri="{FF2B5EF4-FFF2-40B4-BE49-F238E27FC236}">
                <a16:creationId xmlns:a16="http://schemas.microsoft.com/office/drawing/2014/main" id="{D9777C0A-2A3D-46D7-B18E-2F0E79FC83E4}"/>
              </a:ext>
            </a:extLst>
          </p:cNvPr>
          <p:cNvCxnSpPr>
            <a:stCxn id="235" idx="7"/>
            <a:endCxn id="242" idx="3"/>
          </p:cNvCxnSpPr>
          <p:nvPr/>
        </p:nvCxnSpPr>
        <p:spPr>
          <a:xfrm flipV="1">
            <a:off x="7523178" y="2574906"/>
            <a:ext cx="17502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線接點 244">
            <a:extLst>
              <a:ext uri="{FF2B5EF4-FFF2-40B4-BE49-F238E27FC236}">
                <a16:creationId xmlns:a16="http://schemas.microsoft.com/office/drawing/2014/main" id="{F6A70F83-0F8A-48B7-A7BC-F5DD3B4D859A}"/>
              </a:ext>
            </a:extLst>
          </p:cNvPr>
          <p:cNvCxnSpPr>
            <a:stCxn id="235" idx="4"/>
            <a:endCxn id="236" idx="0"/>
          </p:cNvCxnSpPr>
          <p:nvPr/>
        </p:nvCxnSpPr>
        <p:spPr>
          <a:xfrm>
            <a:off x="7355194" y="3268190"/>
            <a:ext cx="0" cy="194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直線接點 245">
            <a:extLst>
              <a:ext uri="{FF2B5EF4-FFF2-40B4-BE49-F238E27FC236}">
                <a16:creationId xmlns:a16="http://schemas.microsoft.com/office/drawing/2014/main" id="{7A4117D5-CFFB-4D12-9F66-7195C9CCCB88}"/>
              </a:ext>
            </a:extLst>
          </p:cNvPr>
          <p:cNvCxnSpPr>
            <a:stCxn id="237" idx="6"/>
            <a:endCxn id="238" idx="2"/>
          </p:cNvCxnSpPr>
          <p:nvPr/>
        </p:nvCxnSpPr>
        <p:spPr>
          <a:xfrm flipV="1">
            <a:off x="8157535" y="4314819"/>
            <a:ext cx="2779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線接點 246">
            <a:extLst>
              <a:ext uri="{FF2B5EF4-FFF2-40B4-BE49-F238E27FC236}">
                <a16:creationId xmlns:a16="http://schemas.microsoft.com/office/drawing/2014/main" id="{049BF9D3-D7BD-4FBB-AF32-B1A111AB03AC}"/>
              </a:ext>
            </a:extLst>
          </p:cNvPr>
          <p:cNvCxnSpPr>
            <a:stCxn id="238" idx="7"/>
            <a:endCxn id="239" idx="3"/>
          </p:cNvCxnSpPr>
          <p:nvPr/>
        </p:nvCxnSpPr>
        <p:spPr>
          <a:xfrm flipV="1">
            <a:off x="8840990" y="3879271"/>
            <a:ext cx="139162" cy="2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線接點 247">
            <a:extLst>
              <a:ext uri="{FF2B5EF4-FFF2-40B4-BE49-F238E27FC236}">
                <a16:creationId xmlns:a16="http://schemas.microsoft.com/office/drawing/2014/main" id="{68E06993-22EA-44BA-94B3-ED0AD697FB55}"/>
              </a:ext>
            </a:extLst>
          </p:cNvPr>
          <p:cNvCxnSpPr>
            <a:cxnSpLocks/>
            <a:stCxn id="236" idx="5"/>
            <a:endCxn id="237" idx="1"/>
          </p:cNvCxnSpPr>
          <p:nvPr/>
        </p:nvCxnSpPr>
        <p:spPr>
          <a:xfrm>
            <a:off x="7523178" y="3872545"/>
            <a:ext cx="228808" cy="27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線接點 248">
            <a:extLst>
              <a:ext uri="{FF2B5EF4-FFF2-40B4-BE49-F238E27FC236}">
                <a16:creationId xmlns:a16="http://schemas.microsoft.com/office/drawing/2014/main" id="{EDFF9F80-300E-42BF-877A-74132B2E2449}"/>
              </a:ext>
            </a:extLst>
          </p:cNvPr>
          <p:cNvCxnSpPr>
            <a:stCxn id="239" idx="0"/>
            <a:endCxn id="240" idx="4"/>
          </p:cNvCxnSpPr>
          <p:nvPr/>
        </p:nvCxnSpPr>
        <p:spPr>
          <a:xfrm flipV="1">
            <a:off x="9148136" y="3268190"/>
            <a:ext cx="0" cy="20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線接點 249">
            <a:extLst>
              <a:ext uri="{FF2B5EF4-FFF2-40B4-BE49-F238E27FC236}">
                <a16:creationId xmlns:a16="http://schemas.microsoft.com/office/drawing/2014/main" id="{CDDB847B-86B3-433F-B86E-DFF102BAED54}"/>
              </a:ext>
            </a:extLst>
          </p:cNvPr>
          <p:cNvCxnSpPr>
            <a:stCxn id="240" idx="1"/>
            <a:endCxn id="241" idx="5"/>
          </p:cNvCxnSpPr>
          <p:nvPr/>
        </p:nvCxnSpPr>
        <p:spPr>
          <a:xfrm flipH="1" flipV="1">
            <a:off x="8791682" y="2574906"/>
            <a:ext cx="18847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接點 250">
            <a:extLst>
              <a:ext uri="{FF2B5EF4-FFF2-40B4-BE49-F238E27FC236}">
                <a16:creationId xmlns:a16="http://schemas.microsoft.com/office/drawing/2014/main" id="{0F7375C0-90E4-471D-B657-757C10411EB9}"/>
              </a:ext>
            </a:extLst>
          </p:cNvPr>
          <p:cNvCxnSpPr>
            <a:stCxn id="242" idx="0"/>
          </p:cNvCxnSpPr>
          <p:nvPr/>
        </p:nvCxnSpPr>
        <p:spPr>
          <a:xfrm flipV="1">
            <a:off x="7866182" y="1847284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線接點 252">
            <a:extLst>
              <a:ext uri="{FF2B5EF4-FFF2-40B4-BE49-F238E27FC236}">
                <a16:creationId xmlns:a16="http://schemas.microsoft.com/office/drawing/2014/main" id="{C6C3E455-C284-44BB-B88E-1A57E3B33EB9}"/>
              </a:ext>
            </a:extLst>
          </p:cNvPr>
          <p:cNvCxnSpPr/>
          <p:nvPr/>
        </p:nvCxnSpPr>
        <p:spPr>
          <a:xfrm flipV="1">
            <a:off x="8623698" y="1847283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線接點 253">
            <a:extLst>
              <a:ext uri="{FF2B5EF4-FFF2-40B4-BE49-F238E27FC236}">
                <a16:creationId xmlns:a16="http://schemas.microsoft.com/office/drawing/2014/main" id="{5CBC562E-E03B-43C1-81F4-3918B2E48BE0}"/>
              </a:ext>
            </a:extLst>
          </p:cNvPr>
          <p:cNvCxnSpPr/>
          <p:nvPr/>
        </p:nvCxnSpPr>
        <p:spPr>
          <a:xfrm flipV="1">
            <a:off x="7919970" y="4554625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線接點 254">
            <a:extLst>
              <a:ext uri="{FF2B5EF4-FFF2-40B4-BE49-F238E27FC236}">
                <a16:creationId xmlns:a16="http://schemas.microsoft.com/office/drawing/2014/main" id="{79A2BC9C-CB1D-4495-A9B2-9BC46C408980}"/>
              </a:ext>
            </a:extLst>
          </p:cNvPr>
          <p:cNvCxnSpPr/>
          <p:nvPr/>
        </p:nvCxnSpPr>
        <p:spPr>
          <a:xfrm flipV="1">
            <a:off x="8677491" y="4554625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線接點 255">
            <a:extLst>
              <a:ext uri="{FF2B5EF4-FFF2-40B4-BE49-F238E27FC236}">
                <a16:creationId xmlns:a16="http://schemas.microsoft.com/office/drawing/2014/main" id="{BDAD3E78-3F6A-406D-B457-63B859D57AAB}"/>
              </a:ext>
            </a:extLst>
          </p:cNvPr>
          <p:cNvCxnSpPr/>
          <p:nvPr/>
        </p:nvCxnSpPr>
        <p:spPr>
          <a:xfrm flipH="1" flipV="1">
            <a:off x="6794899" y="3709702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線接點 256">
            <a:extLst>
              <a:ext uri="{FF2B5EF4-FFF2-40B4-BE49-F238E27FC236}">
                <a16:creationId xmlns:a16="http://schemas.microsoft.com/office/drawing/2014/main" id="{17DB6E4E-D4A7-4137-8DDB-E9E35647A1A1}"/>
              </a:ext>
            </a:extLst>
          </p:cNvPr>
          <p:cNvCxnSpPr/>
          <p:nvPr/>
        </p:nvCxnSpPr>
        <p:spPr>
          <a:xfrm flipH="1" flipV="1">
            <a:off x="9385701" y="3021658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線接點 257">
            <a:extLst>
              <a:ext uri="{FF2B5EF4-FFF2-40B4-BE49-F238E27FC236}">
                <a16:creationId xmlns:a16="http://schemas.microsoft.com/office/drawing/2014/main" id="{53DCD2C4-BC89-48C6-B933-1BA68E4F7D3D}"/>
              </a:ext>
            </a:extLst>
          </p:cNvPr>
          <p:cNvCxnSpPr/>
          <p:nvPr/>
        </p:nvCxnSpPr>
        <p:spPr>
          <a:xfrm flipH="1" flipV="1">
            <a:off x="9394665" y="3709701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橢圓 258">
            <a:extLst>
              <a:ext uri="{FF2B5EF4-FFF2-40B4-BE49-F238E27FC236}">
                <a16:creationId xmlns:a16="http://schemas.microsoft.com/office/drawing/2014/main" id="{81FD82A8-4E9E-46FB-AD74-D32C3FEB718C}"/>
              </a:ext>
            </a:extLst>
          </p:cNvPr>
          <p:cNvSpPr/>
          <p:nvPr/>
        </p:nvSpPr>
        <p:spPr>
          <a:xfrm>
            <a:off x="4550709" y="5495921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Su3</a:t>
            </a:r>
            <a:endParaRPr lang="zh-HK" altLang="en-US" sz="1100" dirty="0"/>
          </a:p>
        </p:txBody>
      </p:sp>
      <p:sp>
        <p:nvSpPr>
          <p:cNvPr id="260" name="橢圓 259">
            <a:extLst>
              <a:ext uri="{FF2B5EF4-FFF2-40B4-BE49-F238E27FC236}">
                <a16:creationId xmlns:a16="http://schemas.microsoft.com/office/drawing/2014/main" id="{3D1ACF72-11B5-4206-8FFD-1EF2AFA9C95C}"/>
              </a:ext>
            </a:extLst>
          </p:cNvPr>
          <p:cNvSpPr/>
          <p:nvPr/>
        </p:nvSpPr>
        <p:spPr>
          <a:xfrm>
            <a:off x="4550709" y="6170514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Su4</a:t>
            </a:r>
            <a:endParaRPr lang="zh-HK" altLang="en-US" sz="1100" dirty="0"/>
          </a:p>
        </p:txBody>
      </p:sp>
      <p:sp>
        <p:nvSpPr>
          <p:cNvPr id="261" name="橢圓 260">
            <a:extLst>
              <a:ext uri="{FF2B5EF4-FFF2-40B4-BE49-F238E27FC236}">
                <a16:creationId xmlns:a16="http://schemas.microsoft.com/office/drawing/2014/main" id="{EF9B3031-ADB2-41A9-83BA-16C7A2784CF2}"/>
              </a:ext>
            </a:extLst>
          </p:cNvPr>
          <p:cNvSpPr/>
          <p:nvPr/>
        </p:nvSpPr>
        <p:spPr>
          <a:xfrm>
            <a:off x="5115485" y="6782357"/>
            <a:ext cx="475130" cy="47961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Su5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62" name="橢圓 261">
            <a:extLst>
              <a:ext uri="{FF2B5EF4-FFF2-40B4-BE49-F238E27FC236}">
                <a16:creationId xmlns:a16="http://schemas.microsoft.com/office/drawing/2014/main" id="{28547B0C-6236-48C1-AAD4-56984BBD9DE8}"/>
              </a:ext>
            </a:extLst>
          </p:cNvPr>
          <p:cNvSpPr/>
          <p:nvPr/>
        </p:nvSpPr>
        <p:spPr>
          <a:xfrm>
            <a:off x="5868521" y="6782356"/>
            <a:ext cx="475130" cy="479613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Su6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63" name="橢圓 262">
            <a:extLst>
              <a:ext uri="{FF2B5EF4-FFF2-40B4-BE49-F238E27FC236}">
                <a16:creationId xmlns:a16="http://schemas.microsoft.com/office/drawing/2014/main" id="{3B3826FF-C5C2-4968-9314-9F9425C37B05}"/>
              </a:ext>
            </a:extLst>
          </p:cNvPr>
          <p:cNvSpPr/>
          <p:nvPr/>
        </p:nvSpPr>
        <p:spPr>
          <a:xfrm>
            <a:off x="6343651" y="6177240"/>
            <a:ext cx="475130" cy="47961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Su7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64" name="橢圓 263">
            <a:extLst>
              <a:ext uri="{FF2B5EF4-FFF2-40B4-BE49-F238E27FC236}">
                <a16:creationId xmlns:a16="http://schemas.microsoft.com/office/drawing/2014/main" id="{DEEEA8DC-0B47-4070-A149-AB458816F21E}"/>
              </a:ext>
            </a:extLst>
          </p:cNvPr>
          <p:cNvSpPr/>
          <p:nvPr/>
        </p:nvSpPr>
        <p:spPr>
          <a:xfrm>
            <a:off x="6343651" y="5495921"/>
            <a:ext cx="475130" cy="4796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Su0</a:t>
            </a:r>
            <a:endParaRPr lang="zh-HK" altLang="en-US" sz="1100" dirty="0"/>
          </a:p>
        </p:txBody>
      </p:sp>
      <p:sp>
        <p:nvSpPr>
          <p:cNvPr id="265" name="橢圓 264">
            <a:extLst>
              <a:ext uri="{FF2B5EF4-FFF2-40B4-BE49-F238E27FC236}">
                <a16:creationId xmlns:a16="http://schemas.microsoft.com/office/drawing/2014/main" id="{17CA4CAC-E2E5-43A2-8785-C4A57789E309}"/>
              </a:ext>
            </a:extLst>
          </p:cNvPr>
          <p:cNvSpPr/>
          <p:nvPr/>
        </p:nvSpPr>
        <p:spPr>
          <a:xfrm>
            <a:off x="5819213" y="4872875"/>
            <a:ext cx="475130" cy="4796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Su1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66" name="橢圓 265">
            <a:extLst>
              <a:ext uri="{FF2B5EF4-FFF2-40B4-BE49-F238E27FC236}">
                <a16:creationId xmlns:a16="http://schemas.microsoft.com/office/drawing/2014/main" id="{43CD5FDD-7087-4272-840D-21D759411DDE}"/>
              </a:ext>
            </a:extLst>
          </p:cNvPr>
          <p:cNvSpPr/>
          <p:nvPr/>
        </p:nvSpPr>
        <p:spPr>
          <a:xfrm>
            <a:off x="5061697" y="4872875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Su2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267" name="直線接點 266">
            <a:extLst>
              <a:ext uri="{FF2B5EF4-FFF2-40B4-BE49-F238E27FC236}">
                <a16:creationId xmlns:a16="http://schemas.microsoft.com/office/drawing/2014/main" id="{BD4C1153-F97C-49BD-B979-29D7F7D09E1D}"/>
              </a:ext>
            </a:extLst>
          </p:cNvPr>
          <p:cNvCxnSpPr>
            <a:stCxn id="266" idx="6"/>
            <a:endCxn id="265" idx="2"/>
          </p:cNvCxnSpPr>
          <p:nvPr/>
        </p:nvCxnSpPr>
        <p:spPr>
          <a:xfrm>
            <a:off x="5536827" y="5112682"/>
            <a:ext cx="282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線接點 267">
            <a:extLst>
              <a:ext uri="{FF2B5EF4-FFF2-40B4-BE49-F238E27FC236}">
                <a16:creationId xmlns:a16="http://schemas.microsoft.com/office/drawing/2014/main" id="{3CD2952B-6657-404B-971A-3E75A0CDB136}"/>
              </a:ext>
            </a:extLst>
          </p:cNvPr>
          <p:cNvCxnSpPr>
            <a:stCxn id="259" idx="7"/>
            <a:endCxn id="266" idx="3"/>
          </p:cNvCxnSpPr>
          <p:nvPr/>
        </p:nvCxnSpPr>
        <p:spPr>
          <a:xfrm flipV="1">
            <a:off x="4956258" y="5282250"/>
            <a:ext cx="17502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線接點 268">
            <a:extLst>
              <a:ext uri="{FF2B5EF4-FFF2-40B4-BE49-F238E27FC236}">
                <a16:creationId xmlns:a16="http://schemas.microsoft.com/office/drawing/2014/main" id="{7A965ACA-AFDE-476D-AA70-DC38099D8FF1}"/>
              </a:ext>
            </a:extLst>
          </p:cNvPr>
          <p:cNvCxnSpPr>
            <a:stCxn id="259" idx="4"/>
            <a:endCxn id="260" idx="0"/>
          </p:cNvCxnSpPr>
          <p:nvPr/>
        </p:nvCxnSpPr>
        <p:spPr>
          <a:xfrm>
            <a:off x="4788274" y="5975534"/>
            <a:ext cx="0" cy="194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線接點 269">
            <a:extLst>
              <a:ext uri="{FF2B5EF4-FFF2-40B4-BE49-F238E27FC236}">
                <a16:creationId xmlns:a16="http://schemas.microsoft.com/office/drawing/2014/main" id="{8E236F6C-942C-405A-8A4B-E86CDB3E875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 flipV="1">
            <a:off x="5590615" y="7022163"/>
            <a:ext cx="2779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線接點 270">
            <a:extLst>
              <a:ext uri="{FF2B5EF4-FFF2-40B4-BE49-F238E27FC236}">
                <a16:creationId xmlns:a16="http://schemas.microsoft.com/office/drawing/2014/main" id="{17FA07C2-57C2-4FBE-91D3-14403B3A4574}"/>
              </a:ext>
            </a:extLst>
          </p:cNvPr>
          <p:cNvCxnSpPr>
            <a:stCxn id="262" idx="7"/>
            <a:endCxn id="263" idx="3"/>
          </p:cNvCxnSpPr>
          <p:nvPr/>
        </p:nvCxnSpPr>
        <p:spPr>
          <a:xfrm flipV="1">
            <a:off x="6274070" y="6586615"/>
            <a:ext cx="139162" cy="2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線接點 271">
            <a:extLst>
              <a:ext uri="{FF2B5EF4-FFF2-40B4-BE49-F238E27FC236}">
                <a16:creationId xmlns:a16="http://schemas.microsoft.com/office/drawing/2014/main" id="{1C602E42-32A0-46C7-8888-9FBF313EC784}"/>
              </a:ext>
            </a:extLst>
          </p:cNvPr>
          <p:cNvCxnSpPr>
            <a:cxnSpLocks/>
            <a:stCxn id="260" idx="5"/>
            <a:endCxn id="261" idx="1"/>
          </p:cNvCxnSpPr>
          <p:nvPr/>
        </p:nvCxnSpPr>
        <p:spPr>
          <a:xfrm>
            <a:off x="4956258" y="6579889"/>
            <a:ext cx="228808" cy="27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線接點 272">
            <a:extLst>
              <a:ext uri="{FF2B5EF4-FFF2-40B4-BE49-F238E27FC236}">
                <a16:creationId xmlns:a16="http://schemas.microsoft.com/office/drawing/2014/main" id="{C86830F3-23D4-4F7C-9078-3F87EE7CF572}"/>
              </a:ext>
            </a:extLst>
          </p:cNvPr>
          <p:cNvCxnSpPr>
            <a:stCxn id="263" idx="0"/>
            <a:endCxn id="264" idx="4"/>
          </p:cNvCxnSpPr>
          <p:nvPr/>
        </p:nvCxnSpPr>
        <p:spPr>
          <a:xfrm flipV="1">
            <a:off x="6581216" y="5975534"/>
            <a:ext cx="0" cy="20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直線接點 273">
            <a:extLst>
              <a:ext uri="{FF2B5EF4-FFF2-40B4-BE49-F238E27FC236}">
                <a16:creationId xmlns:a16="http://schemas.microsoft.com/office/drawing/2014/main" id="{6AA33669-8163-43B2-ADAC-39AF98D3BF95}"/>
              </a:ext>
            </a:extLst>
          </p:cNvPr>
          <p:cNvCxnSpPr>
            <a:stCxn id="264" idx="1"/>
            <a:endCxn id="265" idx="5"/>
          </p:cNvCxnSpPr>
          <p:nvPr/>
        </p:nvCxnSpPr>
        <p:spPr>
          <a:xfrm flipH="1" flipV="1">
            <a:off x="6224762" y="5282250"/>
            <a:ext cx="18847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23AA79AD-7E61-467A-BABA-023A7808AE03}"/>
              </a:ext>
            </a:extLst>
          </p:cNvPr>
          <p:cNvCxnSpPr>
            <a:stCxn id="266" idx="0"/>
          </p:cNvCxnSpPr>
          <p:nvPr/>
        </p:nvCxnSpPr>
        <p:spPr>
          <a:xfrm flipV="1">
            <a:off x="5299262" y="4554628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A9168FBD-1CA1-4099-8720-9B199AB6A3E9}"/>
              </a:ext>
            </a:extLst>
          </p:cNvPr>
          <p:cNvCxnSpPr>
            <a:stCxn id="259" idx="2"/>
          </p:cNvCxnSpPr>
          <p:nvPr/>
        </p:nvCxnSpPr>
        <p:spPr>
          <a:xfrm flipH="1" flipV="1">
            <a:off x="4227977" y="5735727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線接點 276">
            <a:extLst>
              <a:ext uri="{FF2B5EF4-FFF2-40B4-BE49-F238E27FC236}">
                <a16:creationId xmlns:a16="http://schemas.microsoft.com/office/drawing/2014/main" id="{97976E2D-E47D-43E9-83F4-B252E649664B}"/>
              </a:ext>
            </a:extLst>
          </p:cNvPr>
          <p:cNvCxnSpPr/>
          <p:nvPr/>
        </p:nvCxnSpPr>
        <p:spPr>
          <a:xfrm flipV="1">
            <a:off x="6056778" y="4554627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線接點 277">
            <a:extLst>
              <a:ext uri="{FF2B5EF4-FFF2-40B4-BE49-F238E27FC236}">
                <a16:creationId xmlns:a16="http://schemas.microsoft.com/office/drawing/2014/main" id="{8F1B4CAB-48C3-4169-A0B4-B29662A1504A}"/>
              </a:ext>
            </a:extLst>
          </p:cNvPr>
          <p:cNvCxnSpPr/>
          <p:nvPr/>
        </p:nvCxnSpPr>
        <p:spPr>
          <a:xfrm flipV="1">
            <a:off x="5353050" y="7261969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線接點 278">
            <a:extLst>
              <a:ext uri="{FF2B5EF4-FFF2-40B4-BE49-F238E27FC236}">
                <a16:creationId xmlns:a16="http://schemas.microsoft.com/office/drawing/2014/main" id="{DF7FCF84-BEBB-429C-8D0D-80067E8F2B95}"/>
              </a:ext>
            </a:extLst>
          </p:cNvPr>
          <p:cNvCxnSpPr/>
          <p:nvPr/>
        </p:nvCxnSpPr>
        <p:spPr>
          <a:xfrm flipV="1">
            <a:off x="6110571" y="7261969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線接點 279">
            <a:extLst>
              <a:ext uri="{FF2B5EF4-FFF2-40B4-BE49-F238E27FC236}">
                <a16:creationId xmlns:a16="http://schemas.microsoft.com/office/drawing/2014/main" id="{D09EA6AC-68E0-4E79-B477-93C4702B08ED}"/>
              </a:ext>
            </a:extLst>
          </p:cNvPr>
          <p:cNvCxnSpPr/>
          <p:nvPr/>
        </p:nvCxnSpPr>
        <p:spPr>
          <a:xfrm flipH="1" flipV="1">
            <a:off x="4227979" y="6417046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線接點 280">
            <a:extLst>
              <a:ext uri="{FF2B5EF4-FFF2-40B4-BE49-F238E27FC236}">
                <a16:creationId xmlns:a16="http://schemas.microsoft.com/office/drawing/2014/main" id="{8C095E2F-C916-433F-ACBF-FB2BB53B39F4}"/>
              </a:ext>
            </a:extLst>
          </p:cNvPr>
          <p:cNvCxnSpPr/>
          <p:nvPr/>
        </p:nvCxnSpPr>
        <p:spPr>
          <a:xfrm flipH="1" flipV="1">
            <a:off x="6818781" y="5729002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線接點 281">
            <a:extLst>
              <a:ext uri="{FF2B5EF4-FFF2-40B4-BE49-F238E27FC236}">
                <a16:creationId xmlns:a16="http://schemas.microsoft.com/office/drawing/2014/main" id="{0ACDD227-C2EF-4EDA-B850-83F8BB4EEE56}"/>
              </a:ext>
            </a:extLst>
          </p:cNvPr>
          <p:cNvCxnSpPr/>
          <p:nvPr/>
        </p:nvCxnSpPr>
        <p:spPr>
          <a:xfrm flipH="1" flipV="1">
            <a:off x="6827745" y="6417045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60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B02720-5668-4F86-A375-3C4894B5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38" y="1576668"/>
            <a:ext cx="4046682" cy="3704664"/>
          </a:xfrm>
          <a:prstGeom prst="rect">
            <a:avLst/>
          </a:prstGeom>
        </p:spPr>
      </p:pic>
      <p:pic>
        <p:nvPicPr>
          <p:cNvPr id="126" name="圖片 125">
            <a:extLst>
              <a:ext uri="{FF2B5EF4-FFF2-40B4-BE49-F238E27FC236}">
                <a16:creationId xmlns:a16="http://schemas.microsoft.com/office/drawing/2014/main" id="{E76AF601-49E4-43C2-9DC1-B253AA61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439" y="0"/>
            <a:ext cx="6620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1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圖片 83">
            <a:extLst>
              <a:ext uri="{FF2B5EF4-FFF2-40B4-BE49-F238E27FC236}">
                <a16:creationId xmlns:a16="http://schemas.microsoft.com/office/drawing/2014/main" id="{F8989D5F-4044-4914-A686-CAF76FB2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4" y="311370"/>
            <a:ext cx="5768120" cy="6070380"/>
          </a:xfrm>
          <a:prstGeom prst="rect">
            <a:avLst/>
          </a:prstGeom>
        </p:spPr>
      </p:pic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50904518-6B9E-46F2-8236-7949814E93EA}"/>
              </a:ext>
            </a:extLst>
          </p:cNvPr>
          <p:cNvCxnSpPr>
            <a:cxnSpLocks/>
          </p:cNvCxnSpPr>
          <p:nvPr/>
        </p:nvCxnSpPr>
        <p:spPr>
          <a:xfrm flipH="1">
            <a:off x="3497691" y="2200275"/>
            <a:ext cx="3047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D3CE39C9-B9CC-4D9B-9DF9-4309335A885C}"/>
              </a:ext>
            </a:extLst>
          </p:cNvPr>
          <p:cNvCxnSpPr>
            <a:cxnSpLocks/>
          </p:cNvCxnSpPr>
          <p:nvPr/>
        </p:nvCxnSpPr>
        <p:spPr>
          <a:xfrm>
            <a:off x="3572882" y="4514850"/>
            <a:ext cx="3258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7EA862AE-28A3-44CB-BD37-2DE04D3C1DC4}"/>
              </a:ext>
            </a:extLst>
          </p:cNvPr>
          <p:cNvCxnSpPr/>
          <p:nvPr/>
        </p:nvCxnSpPr>
        <p:spPr>
          <a:xfrm flipV="1">
            <a:off x="4657725" y="317511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6960ADC6-0861-4832-A69F-A7ED09B61BC1}"/>
              </a:ext>
            </a:extLst>
          </p:cNvPr>
          <p:cNvCxnSpPr/>
          <p:nvPr/>
        </p:nvCxnSpPr>
        <p:spPr>
          <a:xfrm>
            <a:off x="2743200" y="317511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1FFC678D-AF84-4A6E-A696-65A2DB6B6874}"/>
              </a:ext>
            </a:extLst>
          </p:cNvPr>
          <p:cNvCxnSpPr/>
          <p:nvPr/>
        </p:nvCxnSpPr>
        <p:spPr>
          <a:xfrm flipH="1">
            <a:off x="2905125" y="2419350"/>
            <a:ext cx="161925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1BAF6E86-78E0-4DBF-886F-4B56A7F70002}"/>
              </a:ext>
            </a:extLst>
          </p:cNvPr>
          <p:cNvCxnSpPr/>
          <p:nvPr/>
        </p:nvCxnSpPr>
        <p:spPr>
          <a:xfrm>
            <a:off x="2857500" y="3971925"/>
            <a:ext cx="228600" cy="295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331DD788-4C3A-4584-9CCE-B22915C853C2}"/>
              </a:ext>
            </a:extLst>
          </p:cNvPr>
          <p:cNvCxnSpPr>
            <a:cxnSpLocks/>
          </p:cNvCxnSpPr>
          <p:nvPr/>
        </p:nvCxnSpPr>
        <p:spPr>
          <a:xfrm flipV="1">
            <a:off x="4410075" y="3981450"/>
            <a:ext cx="161925" cy="285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EF1A620C-31EF-4910-A966-63DAFBE41586}"/>
              </a:ext>
            </a:extLst>
          </p:cNvPr>
          <p:cNvCxnSpPr/>
          <p:nvPr/>
        </p:nvCxnSpPr>
        <p:spPr>
          <a:xfrm flipH="1" flipV="1">
            <a:off x="4317206" y="2352675"/>
            <a:ext cx="185737" cy="33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48A7E5F3-D299-44AC-A3A4-F08B1D3231A7}"/>
              </a:ext>
            </a:extLst>
          </p:cNvPr>
          <p:cNvCxnSpPr/>
          <p:nvPr/>
        </p:nvCxnSpPr>
        <p:spPr>
          <a:xfrm flipV="1">
            <a:off x="3000375" y="128916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0E8477E2-45AA-4E7F-9EF0-72E897B1CF8C}"/>
              </a:ext>
            </a:extLst>
          </p:cNvPr>
          <p:cNvCxnSpPr/>
          <p:nvPr/>
        </p:nvCxnSpPr>
        <p:spPr>
          <a:xfrm flipV="1">
            <a:off x="3086100" y="504201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AE0B1999-C98D-4163-9A5C-FA30C8946618}"/>
              </a:ext>
            </a:extLst>
          </p:cNvPr>
          <p:cNvCxnSpPr/>
          <p:nvPr/>
        </p:nvCxnSpPr>
        <p:spPr>
          <a:xfrm>
            <a:off x="4317206" y="128916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F66BC1A-1AD2-4F18-BA86-EE4884611023}"/>
              </a:ext>
            </a:extLst>
          </p:cNvPr>
          <p:cNvCxnSpPr/>
          <p:nvPr/>
        </p:nvCxnSpPr>
        <p:spPr>
          <a:xfrm>
            <a:off x="4410074" y="504201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98D8C4B0-1A8D-4B56-A672-D13466B0AC19}"/>
              </a:ext>
            </a:extLst>
          </p:cNvPr>
          <p:cNvCxnSpPr>
            <a:cxnSpLocks/>
          </p:cNvCxnSpPr>
          <p:nvPr/>
        </p:nvCxnSpPr>
        <p:spPr>
          <a:xfrm>
            <a:off x="3572882" y="781050"/>
            <a:ext cx="3258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6FE213DE-9E8B-4C00-804D-3D19C2D57847}"/>
              </a:ext>
            </a:extLst>
          </p:cNvPr>
          <p:cNvCxnSpPr>
            <a:cxnSpLocks/>
          </p:cNvCxnSpPr>
          <p:nvPr/>
        </p:nvCxnSpPr>
        <p:spPr>
          <a:xfrm flipH="1">
            <a:off x="3583415" y="5857875"/>
            <a:ext cx="3047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D26F9C83-EED6-42DD-9642-299C8CC175CC}"/>
              </a:ext>
            </a:extLst>
          </p:cNvPr>
          <p:cNvCxnSpPr/>
          <p:nvPr/>
        </p:nvCxnSpPr>
        <p:spPr>
          <a:xfrm>
            <a:off x="2771775" y="219075"/>
            <a:ext cx="228600" cy="295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1C489A78-E78D-4F95-BC9B-72C79F80436D}"/>
              </a:ext>
            </a:extLst>
          </p:cNvPr>
          <p:cNvCxnSpPr>
            <a:cxnSpLocks/>
          </p:cNvCxnSpPr>
          <p:nvPr/>
        </p:nvCxnSpPr>
        <p:spPr>
          <a:xfrm flipV="1">
            <a:off x="4410074" y="238125"/>
            <a:ext cx="161925" cy="285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E9721E71-C1E3-4FF7-9A58-C486B60E74D6}"/>
              </a:ext>
            </a:extLst>
          </p:cNvPr>
          <p:cNvCxnSpPr/>
          <p:nvPr/>
        </p:nvCxnSpPr>
        <p:spPr>
          <a:xfrm flipH="1">
            <a:off x="2886075" y="6112095"/>
            <a:ext cx="161925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70615039-6AFB-4DE5-84AC-4B6959C3EC93}"/>
              </a:ext>
            </a:extLst>
          </p:cNvPr>
          <p:cNvCxnSpPr/>
          <p:nvPr/>
        </p:nvCxnSpPr>
        <p:spPr>
          <a:xfrm flipH="1" flipV="1">
            <a:off x="4471988" y="6115050"/>
            <a:ext cx="185737" cy="33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CADE941-B30A-4E39-B209-3EFE56321A40}"/>
              </a:ext>
            </a:extLst>
          </p:cNvPr>
          <p:cNvCxnSpPr>
            <a:cxnSpLocks/>
          </p:cNvCxnSpPr>
          <p:nvPr/>
        </p:nvCxnSpPr>
        <p:spPr>
          <a:xfrm>
            <a:off x="1725032" y="2752725"/>
            <a:ext cx="3258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A189F8F2-A1DF-4100-A320-268355EDBAEE}"/>
              </a:ext>
            </a:extLst>
          </p:cNvPr>
          <p:cNvCxnSpPr>
            <a:cxnSpLocks/>
          </p:cNvCxnSpPr>
          <p:nvPr/>
        </p:nvCxnSpPr>
        <p:spPr>
          <a:xfrm flipH="1">
            <a:off x="1725032" y="3971925"/>
            <a:ext cx="3047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0FCA3C9-73D7-4448-B229-5BC846B82F51}"/>
              </a:ext>
            </a:extLst>
          </p:cNvPr>
          <p:cNvCxnSpPr>
            <a:cxnSpLocks/>
          </p:cNvCxnSpPr>
          <p:nvPr/>
        </p:nvCxnSpPr>
        <p:spPr>
          <a:xfrm>
            <a:off x="5335007" y="2762250"/>
            <a:ext cx="3258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E16A3DBB-E4EF-4E99-8975-694134FA0825}"/>
              </a:ext>
            </a:extLst>
          </p:cNvPr>
          <p:cNvCxnSpPr>
            <a:cxnSpLocks/>
          </p:cNvCxnSpPr>
          <p:nvPr/>
        </p:nvCxnSpPr>
        <p:spPr>
          <a:xfrm flipH="1">
            <a:off x="5356073" y="3952875"/>
            <a:ext cx="3047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D74EAFDF-3247-4FAC-8E8B-0FBEFA6F295C}"/>
              </a:ext>
            </a:extLst>
          </p:cNvPr>
          <p:cNvCxnSpPr/>
          <p:nvPr/>
        </p:nvCxnSpPr>
        <p:spPr>
          <a:xfrm flipH="1" flipV="1">
            <a:off x="986662" y="2185987"/>
            <a:ext cx="185737" cy="33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A9924250-C319-4957-8509-CAD5E02979BA}"/>
              </a:ext>
            </a:extLst>
          </p:cNvPr>
          <p:cNvCxnSpPr>
            <a:cxnSpLocks/>
          </p:cNvCxnSpPr>
          <p:nvPr/>
        </p:nvCxnSpPr>
        <p:spPr>
          <a:xfrm flipV="1">
            <a:off x="1010474" y="4164806"/>
            <a:ext cx="161925" cy="285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207C1CE1-A667-44FD-8DFB-8A8884E2C21A}"/>
              </a:ext>
            </a:extLst>
          </p:cNvPr>
          <p:cNvCxnSpPr/>
          <p:nvPr/>
        </p:nvCxnSpPr>
        <p:spPr>
          <a:xfrm flipH="1">
            <a:off x="6457949" y="2352675"/>
            <a:ext cx="161925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D0C0590-6021-4564-9DEB-3A16F58D5E25}"/>
              </a:ext>
            </a:extLst>
          </p:cNvPr>
          <p:cNvCxnSpPr/>
          <p:nvPr/>
        </p:nvCxnSpPr>
        <p:spPr>
          <a:xfrm>
            <a:off x="6435694" y="4012406"/>
            <a:ext cx="228600" cy="295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B7C6BB53-5873-4000-BB4B-E16627CA5610}"/>
              </a:ext>
            </a:extLst>
          </p:cNvPr>
          <p:cNvCxnSpPr/>
          <p:nvPr/>
        </p:nvCxnSpPr>
        <p:spPr>
          <a:xfrm>
            <a:off x="6286500" y="317511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8819CC37-814C-4E51-BB5D-AE12E78E8589}"/>
              </a:ext>
            </a:extLst>
          </p:cNvPr>
          <p:cNvCxnSpPr/>
          <p:nvPr/>
        </p:nvCxnSpPr>
        <p:spPr>
          <a:xfrm flipV="1">
            <a:off x="1100961" y="317511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4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72</Words>
  <Application>Microsoft Macintosh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YUE, Zhengyuan</cp:lastModifiedBy>
  <cp:revision>11</cp:revision>
  <dcterms:created xsi:type="dcterms:W3CDTF">2020-09-11T08:13:05Z</dcterms:created>
  <dcterms:modified xsi:type="dcterms:W3CDTF">2020-12-04T13:35:02Z</dcterms:modified>
</cp:coreProperties>
</file>