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42057-8C34-4437-B88F-05A6DB153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595B16-325B-470E-A6CC-44E687955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9A9849-C502-43EA-9E3A-4D166D7F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1E966-39FC-4FF0-92E7-B6A61DF0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C56D0-5F10-418E-B060-A0DE9518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01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C50BA-7A8B-4C5B-BCC5-DE706406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7D1C66-B57D-48BC-BA55-80BAECC7E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02526-43FB-4EB7-8CDD-027108C3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9EAB5-F156-47E9-B61B-DCEB624A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E133F-7DAE-4873-BC1F-1C70CA2F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72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0945B0-9EA3-4234-8A18-16B0DC34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7E5CFC-DA83-4314-B771-E9755E4D3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BD390-8358-40E1-A9B3-469740E9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483DD-D39F-4D23-B038-F48CA571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019362-312F-43F5-AD22-693E812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29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E5B06-1C71-4929-8462-D6BB2C82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70A4C-61BF-4756-937A-F22D6C8F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E3617-4774-400E-A201-228F6810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EE67C4-DF1D-4C08-91E9-7DEFA899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70A2F-84D4-4A97-BFA7-30436EB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60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90640-129D-45AD-9CC1-C6B066F2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8E2D86-42AA-47B0-BEC0-BB14432D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92E4ED-2A19-4EB6-8591-1B85B43B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A84323-92E2-4FB2-A5ED-769F822F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FA4736-DB39-46F5-AC4F-BBDE0E87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526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4C3AE-EE1D-491E-ABE4-72EB15BD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6CB2A-15A8-4229-A3E5-D6E616ACD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BC0664-2E85-4729-A1CE-5A450133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FEA45D-AB56-4891-B08F-5C0F4BCD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FC00D7-21A0-4668-A5D9-B2548136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696B0E-91EA-4E25-9878-E7F51C4A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54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55C80-F04F-4E82-9AEE-56496332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32D6BC-7665-4741-BDF8-A98FA218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C28029-E056-4DE2-A30A-6A135BE9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D60016-9D3E-46DF-94A5-DC9E26B8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4EE2E-1C3A-449C-8733-CF8298810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FB19F6-30AD-4354-9CD1-3011CC52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D3DA54-1740-4CE7-AD22-7E886076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C56D81-020D-4740-94C2-F65A32E4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778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F9297-312C-4517-A96A-177F48C1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EEF2C6-67D7-4AD8-8A96-8B6E221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B70466-96F3-45F8-976B-2A307F8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ED77B-A78E-4885-BF63-7C90307A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2404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7F616F-110C-4160-98EF-E25314B2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9ACC88-6D3E-40B0-8D68-D4EC3847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0CDE3D-F05C-4498-B487-3FC843FC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93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2A8D-36A8-48AA-86B0-73BDA239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7B1A2-0586-49EA-91A7-161CE2A4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1D8EF9-6FC5-4CC2-8DAC-6C8CDF450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9C18C7-A307-4606-BB4C-4666E7E7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47676C-7893-4732-88C2-5799A2D2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870911-8956-40E3-92D0-94842E56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84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05D0E-C05F-4742-A1CB-9972403C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799D86-AF54-45D0-A706-E6054BC9B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37476B-3900-48EE-A512-63683ED7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630029-B713-46C1-9F38-525B1469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72357E-EEFF-4781-91FE-FFB1B12A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78F674-74EF-4F91-AD10-FB566717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7684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341913-F940-483E-AE42-6B5CDCF4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2B3A73-8AAF-419E-8ECA-74EAABC1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821636-FD44-4318-967F-64B1D3F0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2A03-31FC-4BBA-BF04-B8C5308C18D8}" type="datetimeFigureOut">
              <a:rPr lang="zh-HK" altLang="en-US" smtClean="0"/>
              <a:t>11/9/2020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E22BB6-AA61-4BDA-9535-4D482B3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1133C-FA37-4566-B406-D6453CB84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B2F4-DF91-4353-9D72-ADA43DF4FA3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94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05C1FEF5-4329-489A-9B24-A770E13C72A1}"/>
              </a:ext>
            </a:extLst>
          </p:cNvPr>
          <p:cNvSpPr/>
          <p:nvPr/>
        </p:nvSpPr>
        <p:spPr>
          <a:xfrm>
            <a:off x="950259" y="1506070"/>
            <a:ext cx="654424" cy="6723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Td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1263118-BA2B-47A5-915B-DD9F5960E9E3}"/>
              </a:ext>
            </a:extLst>
          </p:cNvPr>
          <p:cNvSpPr/>
          <p:nvPr/>
        </p:nvSpPr>
        <p:spPr>
          <a:xfrm>
            <a:off x="4285130" y="1506069"/>
            <a:ext cx="654424" cy="67235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Tc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E7B77DD-4848-4C84-8D52-2977A3031912}"/>
              </a:ext>
            </a:extLst>
          </p:cNvPr>
          <p:cNvSpPr/>
          <p:nvPr/>
        </p:nvSpPr>
        <p:spPr>
          <a:xfrm>
            <a:off x="950259" y="4592171"/>
            <a:ext cx="654424" cy="67235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4F70A43-E292-4EC4-8E09-F8C43633067B}"/>
              </a:ext>
            </a:extLst>
          </p:cNvPr>
          <p:cNvSpPr/>
          <p:nvPr/>
        </p:nvSpPr>
        <p:spPr>
          <a:xfrm>
            <a:off x="4285130" y="4592171"/>
            <a:ext cx="654424" cy="6723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016115F-E70F-4AF1-830A-1B59ABBB8F6F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268942" y="184224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B9CE1EC-8EFA-4306-954B-0B618AC35BCD}"/>
              </a:ext>
            </a:extLst>
          </p:cNvPr>
          <p:cNvCxnSpPr>
            <a:stCxn id="4" idx="0"/>
          </p:cNvCxnSpPr>
          <p:nvPr/>
        </p:nvCxnSpPr>
        <p:spPr>
          <a:xfrm flipV="1">
            <a:off x="1277471" y="887505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8B800F-487F-4969-A384-6F1E0D59F9C0}"/>
              </a:ext>
            </a:extLst>
          </p:cNvPr>
          <p:cNvCxnSpPr/>
          <p:nvPr/>
        </p:nvCxnSpPr>
        <p:spPr>
          <a:xfrm flipH="1" flipV="1">
            <a:off x="1604683" y="1817592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A3267A6-23D6-4C92-AD27-02AB261C243A}"/>
              </a:ext>
            </a:extLst>
          </p:cNvPr>
          <p:cNvCxnSpPr/>
          <p:nvPr/>
        </p:nvCxnSpPr>
        <p:spPr>
          <a:xfrm flipV="1">
            <a:off x="1277471" y="2178422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2E6D58F-C1EF-44F5-B55E-54A08D448ECF}"/>
              </a:ext>
            </a:extLst>
          </p:cNvPr>
          <p:cNvCxnSpPr/>
          <p:nvPr/>
        </p:nvCxnSpPr>
        <p:spPr>
          <a:xfrm flipV="1">
            <a:off x="1277471" y="3973606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2C487C1-FAC9-4695-BECE-501E442C0C9D}"/>
              </a:ext>
            </a:extLst>
          </p:cNvPr>
          <p:cNvCxnSpPr/>
          <p:nvPr/>
        </p:nvCxnSpPr>
        <p:spPr>
          <a:xfrm flipV="1">
            <a:off x="1277471" y="5264524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74179C4-99D8-4A8C-9E2A-1465D825963E}"/>
              </a:ext>
            </a:extLst>
          </p:cNvPr>
          <p:cNvCxnSpPr/>
          <p:nvPr/>
        </p:nvCxnSpPr>
        <p:spPr>
          <a:xfrm flipV="1">
            <a:off x="4612342" y="3978087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72E5B7C-275C-48B9-BEBB-1801DBF6E8D4}"/>
              </a:ext>
            </a:extLst>
          </p:cNvPr>
          <p:cNvCxnSpPr/>
          <p:nvPr/>
        </p:nvCxnSpPr>
        <p:spPr>
          <a:xfrm flipV="1">
            <a:off x="4612342" y="5264524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2BA22A4-1007-420C-A678-553111AF60DA}"/>
              </a:ext>
            </a:extLst>
          </p:cNvPr>
          <p:cNvCxnSpPr/>
          <p:nvPr/>
        </p:nvCxnSpPr>
        <p:spPr>
          <a:xfrm flipV="1">
            <a:off x="4616824" y="2178422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A7D2530-393E-4115-8E3A-366726826651}"/>
              </a:ext>
            </a:extLst>
          </p:cNvPr>
          <p:cNvCxnSpPr/>
          <p:nvPr/>
        </p:nvCxnSpPr>
        <p:spPr>
          <a:xfrm flipV="1">
            <a:off x="4625789" y="887504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244FD5E-2E1D-44C4-B3E4-5822B4B0C3E4}"/>
              </a:ext>
            </a:extLst>
          </p:cNvPr>
          <p:cNvCxnSpPr/>
          <p:nvPr/>
        </p:nvCxnSpPr>
        <p:spPr>
          <a:xfrm flipH="1" flipV="1">
            <a:off x="3603813" y="184224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8920207-16AF-4991-A904-980895F5DC75}"/>
              </a:ext>
            </a:extLst>
          </p:cNvPr>
          <p:cNvCxnSpPr/>
          <p:nvPr/>
        </p:nvCxnSpPr>
        <p:spPr>
          <a:xfrm flipH="1" flipV="1">
            <a:off x="4939554" y="1828797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C660995-1E04-490F-BB84-23D21678C744}"/>
              </a:ext>
            </a:extLst>
          </p:cNvPr>
          <p:cNvCxnSpPr/>
          <p:nvPr/>
        </p:nvCxnSpPr>
        <p:spPr>
          <a:xfrm flipH="1" flipV="1">
            <a:off x="268942" y="4928347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F11A0CE-7F09-4801-97CA-6F4044BCB6B1}"/>
              </a:ext>
            </a:extLst>
          </p:cNvPr>
          <p:cNvCxnSpPr/>
          <p:nvPr/>
        </p:nvCxnSpPr>
        <p:spPr>
          <a:xfrm flipH="1" flipV="1">
            <a:off x="1604683" y="492834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D297079-964A-4313-946B-B49F2C384853}"/>
              </a:ext>
            </a:extLst>
          </p:cNvPr>
          <p:cNvCxnSpPr/>
          <p:nvPr/>
        </p:nvCxnSpPr>
        <p:spPr>
          <a:xfrm flipH="1" flipV="1">
            <a:off x="3603812" y="493058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5121D53-CC16-4A25-BED6-014BDA0AA0AC}"/>
              </a:ext>
            </a:extLst>
          </p:cNvPr>
          <p:cNvCxnSpPr/>
          <p:nvPr/>
        </p:nvCxnSpPr>
        <p:spPr>
          <a:xfrm flipH="1" flipV="1">
            <a:off x="4939554" y="4941792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2B1133EB-8B40-4517-B1F6-57B351A99D16}"/>
              </a:ext>
            </a:extLst>
          </p:cNvPr>
          <p:cNvSpPr/>
          <p:nvPr/>
        </p:nvSpPr>
        <p:spPr>
          <a:xfrm rot="5400000">
            <a:off x="2270294" y="1618145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F5E3EC1-4C9D-495C-835C-9082B277B5E9}"/>
              </a:ext>
            </a:extLst>
          </p:cNvPr>
          <p:cNvSpPr/>
          <p:nvPr/>
        </p:nvSpPr>
        <p:spPr>
          <a:xfrm rot="16200000">
            <a:off x="3189212" y="1629349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9BEFD61-9AFE-4E8A-B53C-39FE6333E3C4}"/>
              </a:ext>
            </a:extLst>
          </p:cNvPr>
          <p:cNvSpPr/>
          <p:nvPr/>
        </p:nvSpPr>
        <p:spPr>
          <a:xfrm rot="5400000">
            <a:off x="2272517" y="472889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4EBCBF4-D62C-42E4-86C6-29B1A01EFC6F}"/>
              </a:ext>
            </a:extLst>
          </p:cNvPr>
          <p:cNvSpPr/>
          <p:nvPr/>
        </p:nvSpPr>
        <p:spPr>
          <a:xfrm rot="16200000">
            <a:off x="3189210" y="4722176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5AB47FE-BAA0-4BC1-AAA6-E032C2FEE679}"/>
              </a:ext>
            </a:extLst>
          </p:cNvPr>
          <p:cNvSpPr/>
          <p:nvPr/>
        </p:nvSpPr>
        <p:spPr>
          <a:xfrm>
            <a:off x="1062318" y="357471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D5AE488-BA4A-4971-89AA-CA7018FE0493}"/>
              </a:ext>
            </a:extLst>
          </p:cNvPr>
          <p:cNvSpPr/>
          <p:nvPr/>
        </p:nvSpPr>
        <p:spPr>
          <a:xfrm flipV="1">
            <a:off x="1062318" y="280372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A2CE501-0DF4-481C-8591-76157068EDD8}"/>
              </a:ext>
            </a:extLst>
          </p:cNvPr>
          <p:cNvSpPr/>
          <p:nvPr/>
        </p:nvSpPr>
        <p:spPr>
          <a:xfrm>
            <a:off x="4410636" y="3565747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A0DAFDF-C04E-4F31-A3C7-21572033568A}"/>
              </a:ext>
            </a:extLst>
          </p:cNvPr>
          <p:cNvSpPr/>
          <p:nvPr/>
        </p:nvSpPr>
        <p:spPr>
          <a:xfrm flipV="1">
            <a:off x="4410636" y="2794764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420AF49-CBF5-43E3-A0AB-C0D01E75EF7A}"/>
              </a:ext>
            </a:extLst>
          </p:cNvPr>
          <p:cNvSpPr txBox="1"/>
          <p:nvPr/>
        </p:nvSpPr>
        <p:spPr>
          <a:xfrm>
            <a:off x="1976739" y="2073689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L1_chain1</a:t>
            </a:r>
            <a:endParaRPr lang="zh-HK" altLang="en-US" sz="13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C3B0CCD-3601-4440-8594-4ECBBEF841AA}"/>
              </a:ext>
            </a:extLst>
          </p:cNvPr>
          <p:cNvSpPr txBox="1"/>
          <p:nvPr/>
        </p:nvSpPr>
        <p:spPr>
          <a:xfrm>
            <a:off x="3056951" y="2073689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R0_chain1</a:t>
            </a:r>
            <a:endParaRPr lang="zh-HK" altLang="en-US" sz="13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8566C9A-B9AC-4814-8D93-112CCF8E7A67}"/>
              </a:ext>
            </a:extLst>
          </p:cNvPr>
          <p:cNvSpPr txBox="1"/>
          <p:nvPr/>
        </p:nvSpPr>
        <p:spPr>
          <a:xfrm>
            <a:off x="1483673" y="2865429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R1_chain1</a:t>
            </a:r>
            <a:endParaRPr lang="zh-HK" altLang="en-US" sz="13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C381879-7C46-438D-B4EE-2E0B3E66E36E}"/>
              </a:ext>
            </a:extLst>
          </p:cNvPr>
          <p:cNvSpPr txBox="1"/>
          <p:nvPr/>
        </p:nvSpPr>
        <p:spPr>
          <a:xfrm>
            <a:off x="1474695" y="3629064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L2_chain1</a:t>
            </a:r>
            <a:endParaRPr lang="zh-HK" altLang="en-US" sz="13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D00E480-0658-4B9D-BA26-BC721E0A4920}"/>
              </a:ext>
            </a:extLst>
          </p:cNvPr>
          <p:cNvSpPr txBox="1"/>
          <p:nvPr/>
        </p:nvSpPr>
        <p:spPr>
          <a:xfrm>
            <a:off x="1976739" y="4351846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R2_chain1</a:t>
            </a:r>
            <a:endParaRPr lang="zh-HK" altLang="en-US" sz="13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2AEE9CB-E395-4849-896D-530EEDE87DFB}"/>
              </a:ext>
            </a:extLst>
          </p:cNvPr>
          <p:cNvSpPr txBox="1"/>
          <p:nvPr/>
        </p:nvSpPr>
        <p:spPr>
          <a:xfrm>
            <a:off x="3043531" y="4347965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L3_chain1</a:t>
            </a:r>
            <a:endParaRPr lang="zh-HK" altLang="en-US" sz="13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4161D4-099B-4C2A-9FC4-D9BCE20A2982}"/>
              </a:ext>
            </a:extLst>
          </p:cNvPr>
          <p:cNvSpPr txBox="1"/>
          <p:nvPr/>
        </p:nvSpPr>
        <p:spPr>
          <a:xfrm>
            <a:off x="3482837" y="2856981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L0_chain1</a:t>
            </a:r>
            <a:endParaRPr lang="zh-HK" altLang="en-US" sz="13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304C600-4ECB-4961-9E46-CBD14B271F23}"/>
              </a:ext>
            </a:extLst>
          </p:cNvPr>
          <p:cNvSpPr txBox="1"/>
          <p:nvPr/>
        </p:nvSpPr>
        <p:spPr>
          <a:xfrm>
            <a:off x="3482837" y="362716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R3_chain1</a:t>
            </a:r>
            <a:endParaRPr lang="zh-HK" altLang="en-US" sz="13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C2E7F7F-366D-4AE0-AFFA-0E203DF4118E}"/>
              </a:ext>
            </a:extLst>
          </p:cNvPr>
          <p:cNvCxnSpPr/>
          <p:nvPr/>
        </p:nvCxnSpPr>
        <p:spPr>
          <a:xfrm flipH="1">
            <a:off x="2422701" y="1219196"/>
            <a:ext cx="10713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C199737-8A67-4CDC-AA37-C5C0A120ED34}"/>
              </a:ext>
            </a:extLst>
          </p:cNvPr>
          <p:cNvCxnSpPr/>
          <p:nvPr/>
        </p:nvCxnSpPr>
        <p:spPr>
          <a:xfrm>
            <a:off x="537883" y="2794764"/>
            <a:ext cx="0" cy="1124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6A1A8BD-9D19-4EB2-909E-3FC8670A605D}"/>
              </a:ext>
            </a:extLst>
          </p:cNvPr>
          <p:cNvCxnSpPr/>
          <p:nvPr/>
        </p:nvCxnSpPr>
        <p:spPr>
          <a:xfrm>
            <a:off x="2375663" y="5573806"/>
            <a:ext cx="11317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D28B077-6163-45EF-A869-F343E6419B7B}"/>
              </a:ext>
            </a:extLst>
          </p:cNvPr>
          <p:cNvCxnSpPr/>
          <p:nvPr/>
        </p:nvCxnSpPr>
        <p:spPr>
          <a:xfrm flipV="1">
            <a:off x="5459507" y="2856981"/>
            <a:ext cx="0" cy="116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橢圓 87">
            <a:extLst>
              <a:ext uri="{FF2B5EF4-FFF2-40B4-BE49-F238E27FC236}">
                <a16:creationId xmlns:a16="http://schemas.microsoft.com/office/drawing/2014/main" id="{5E42EEEC-D6B4-46D6-91EE-9F2AAA132641}"/>
              </a:ext>
            </a:extLst>
          </p:cNvPr>
          <p:cNvSpPr/>
          <p:nvPr/>
        </p:nvSpPr>
        <p:spPr>
          <a:xfrm>
            <a:off x="7140387" y="1515033"/>
            <a:ext cx="654424" cy="6723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7E5A1326-9375-4F0F-A8B7-76449DA75A00}"/>
              </a:ext>
            </a:extLst>
          </p:cNvPr>
          <p:cNvSpPr/>
          <p:nvPr/>
        </p:nvSpPr>
        <p:spPr>
          <a:xfrm>
            <a:off x="10475258" y="1515032"/>
            <a:ext cx="654424" cy="67235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C5A78993-F8E4-4735-9E94-44DBCF419382}"/>
              </a:ext>
            </a:extLst>
          </p:cNvPr>
          <p:cNvSpPr/>
          <p:nvPr/>
        </p:nvSpPr>
        <p:spPr>
          <a:xfrm>
            <a:off x="7140387" y="4601134"/>
            <a:ext cx="654424" cy="67235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36CC9BCE-C0DD-4803-85BE-82FA50B30C0F}"/>
              </a:ext>
            </a:extLst>
          </p:cNvPr>
          <p:cNvSpPr/>
          <p:nvPr/>
        </p:nvSpPr>
        <p:spPr>
          <a:xfrm>
            <a:off x="10475258" y="4601134"/>
            <a:ext cx="654424" cy="6723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55B9AF85-1644-41A8-8E08-AFA8DCEF1FC9}"/>
              </a:ext>
            </a:extLst>
          </p:cNvPr>
          <p:cNvCxnSpPr>
            <a:stCxn id="88" idx="2"/>
          </p:cNvCxnSpPr>
          <p:nvPr/>
        </p:nvCxnSpPr>
        <p:spPr>
          <a:xfrm flipH="1" flipV="1">
            <a:off x="6459070" y="185120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6D94602A-D754-48B3-8526-2801DD50590B}"/>
              </a:ext>
            </a:extLst>
          </p:cNvPr>
          <p:cNvCxnSpPr>
            <a:stCxn id="88" idx="0"/>
          </p:cNvCxnSpPr>
          <p:nvPr/>
        </p:nvCxnSpPr>
        <p:spPr>
          <a:xfrm flipV="1">
            <a:off x="7467599" y="896468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516CE040-D8B1-4F0D-8B2C-A1EAB2FB2B55}"/>
              </a:ext>
            </a:extLst>
          </p:cNvPr>
          <p:cNvCxnSpPr/>
          <p:nvPr/>
        </p:nvCxnSpPr>
        <p:spPr>
          <a:xfrm flipH="1" flipV="1">
            <a:off x="7794811" y="182655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08876617-5B1B-4153-8D7D-C41A68BBF636}"/>
              </a:ext>
            </a:extLst>
          </p:cNvPr>
          <p:cNvCxnSpPr/>
          <p:nvPr/>
        </p:nvCxnSpPr>
        <p:spPr>
          <a:xfrm flipV="1">
            <a:off x="7467599" y="2187385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0F878EF1-EC13-4C8E-9732-1E271411CCF3}"/>
              </a:ext>
            </a:extLst>
          </p:cNvPr>
          <p:cNvCxnSpPr/>
          <p:nvPr/>
        </p:nvCxnSpPr>
        <p:spPr>
          <a:xfrm flipV="1">
            <a:off x="7467599" y="3982569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DB170172-E0B1-4032-9EB7-26331874EFB6}"/>
              </a:ext>
            </a:extLst>
          </p:cNvPr>
          <p:cNvCxnSpPr/>
          <p:nvPr/>
        </p:nvCxnSpPr>
        <p:spPr>
          <a:xfrm flipV="1">
            <a:off x="7467599" y="5273487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48C7A3B-6857-4C49-BE47-A582A9DB4FBD}"/>
              </a:ext>
            </a:extLst>
          </p:cNvPr>
          <p:cNvCxnSpPr/>
          <p:nvPr/>
        </p:nvCxnSpPr>
        <p:spPr>
          <a:xfrm flipV="1">
            <a:off x="10802470" y="3987050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60B361BD-8F5A-4A87-AADB-4282719AC806}"/>
              </a:ext>
            </a:extLst>
          </p:cNvPr>
          <p:cNvCxnSpPr/>
          <p:nvPr/>
        </p:nvCxnSpPr>
        <p:spPr>
          <a:xfrm flipV="1">
            <a:off x="10802470" y="5273487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457DA068-AFEC-4262-A521-EB08767C176B}"/>
              </a:ext>
            </a:extLst>
          </p:cNvPr>
          <p:cNvCxnSpPr/>
          <p:nvPr/>
        </p:nvCxnSpPr>
        <p:spPr>
          <a:xfrm flipV="1">
            <a:off x="10806952" y="2187385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7A384186-9EF4-4628-9F89-0620FBDAEC25}"/>
              </a:ext>
            </a:extLst>
          </p:cNvPr>
          <p:cNvCxnSpPr/>
          <p:nvPr/>
        </p:nvCxnSpPr>
        <p:spPr>
          <a:xfrm flipV="1">
            <a:off x="10815917" y="896467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FD6E9D49-8896-4819-A519-ADD5898562F1}"/>
              </a:ext>
            </a:extLst>
          </p:cNvPr>
          <p:cNvCxnSpPr/>
          <p:nvPr/>
        </p:nvCxnSpPr>
        <p:spPr>
          <a:xfrm flipH="1" flipV="1">
            <a:off x="9793941" y="185120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9C407EEE-6A86-406F-9B1C-85BBBDC0FC8D}"/>
              </a:ext>
            </a:extLst>
          </p:cNvPr>
          <p:cNvCxnSpPr/>
          <p:nvPr/>
        </p:nvCxnSpPr>
        <p:spPr>
          <a:xfrm flipH="1" flipV="1">
            <a:off x="11129682" y="1837760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E8B469CF-E225-4431-8ED7-F087CF5D1A34}"/>
              </a:ext>
            </a:extLst>
          </p:cNvPr>
          <p:cNvCxnSpPr/>
          <p:nvPr/>
        </p:nvCxnSpPr>
        <p:spPr>
          <a:xfrm flipH="1" flipV="1">
            <a:off x="6459070" y="4937310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979DCC92-4C08-4663-A9C5-847EB3013175}"/>
              </a:ext>
            </a:extLst>
          </p:cNvPr>
          <p:cNvCxnSpPr/>
          <p:nvPr/>
        </p:nvCxnSpPr>
        <p:spPr>
          <a:xfrm flipH="1" flipV="1">
            <a:off x="7794811" y="493730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27635F45-9C0E-4709-A08D-0A7422655ED7}"/>
              </a:ext>
            </a:extLst>
          </p:cNvPr>
          <p:cNvCxnSpPr/>
          <p:nvPr/>
        </p:nvCxnSpPr>
        <p:spPr>
          <a:xfrm flipH="1" flipV="1">
            <a:off x="9793940" y="493954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BF28F1E-0FE1-48CD-BCDB-1BD04697A298}"/>
              </a:ext>
            </a:extLst>
          </p:cNvPr>
          <p:cNvCxnSpPr/>
          <p:nvPr/>
        </p:nvCxnSpPr>
        <p:spPr>
          <a:xfrm flipH="1" flipV="1">
            <a:off x="11129682" y="495075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D1DFCC57-3ACD-41E1-A61C-1875947A28F1}"/>
              </a:ext>
            </a:extLst>
          </p:cNvPr>
          <p:cNvSpPr/>
          <p:nvPr/>
        </p:nvSpPr>
        <p:spPr>
          <a:xfrm rot="5400000">
            <a:off x="8460422" y="162710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AE4DC2D8-E0E6-49C3-90DC-2145EF87C5A4}"/>
              </a:ext>
            </a:extLst>
          </p:cNvPr>
          <p:cNvSpPr/>
          <p:nvPr/>
        </p:nvSpPr>
        <p:spPr>
          <a:xfrm rot="16200000">
            <a:off x="9379340" y="1638312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6D4CC348-194F-4FD5-A18D-4154418CD9B1}"/>
              </a:ext>
            </a:extLst>
          </p:cNvPr>
          <p:cNvSpPr/>
          <p:nvPr/>
        </p:nvSpPr>
        <p:spPr>
          <a:xfrm rot="5400000">
            <a:off x="8462645" y="473786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85B6A12B-F742-427E-BC15-55E607AA93E2}"/>
              </a:ext>
            </a:extLst>
          </p:cNvPr>
          <p:cNvSpPr/>
          <p:nvPr/>
        </p:nvSpPr>
        <p:spPr>
          <a:xfrm rot="16200000">
            <a:off x="9379338" y="4731139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7F79242-766D-42DA-82F3-FA8F9623F9E8}"/>
              </a:ext>
            </a:extLst>
          </p:cNvPr>
          <p:cNvSpPr/>
          <p:nvPr/>
        </p:nvSpPr>
        <p:spPr>
          <a:xfrm>
            <a:off x="7252446" y="3583674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19059CED-D97F-4B36-BB88-5777A889BEF3}"/>
              </a:ext>
            </a:extLst>
          </p:cNvPr>
          <p:cNvSpPr/>
          <p:nvPr/>
        </p:nvSpPr>
        <p:spPr>
          <a:xfrm flipV="1">
            <a:off x="7252446" y="281269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F961328B-3243-4360-B984-F751FA509AD1}"/>
              </a:ext>
            </a:extLst>
          </p:cNvPr>
          <p:cNvSpPr/>
          <p:nvPr/>
        </p:nvSpPr>
        <p:spPr>
          <a:xfrm>
            <a:off x="10600764" y="3574710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D81DEFA6-B84B-4A7E-8182-74A952096536}"/>
              </a:ext>
            </a:extLst>
          </p:cNvPr>
          <p:cNvSpPr/>
          <p:nvPr/>
        </p:nvSpPr>
        <p:spPr>
          <a:xfrm flipV="1">
            <a:off x="10600764" y="2803727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B0BE8108-7244-434C-A5C3-602446DAF959}"/>
              </a:ext>
            </a:extLst>
          </p:cNvPr>
          <p:cNvSpPr txBox="1"/>
          <p:nvPr/>
        </p:nvSpPr>
        <p:spPr>
          <a:xfrm>
            <a:off x="8166867" y="208265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L1_chain2</a:t>
            </a:r>
            <a:endParaRPr lang="zh-HK" altLang="en-US" sz="13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4A94AC1-85E6-43FC-8F81-9809097934BB}"/>
              </a:ext>
            </a:extLst>
          </p:cNvPr>
          <p:cNvSpPr txBox="1"/>
          <p:nvPr/>
        </p:nvSpPr>
        <p:spPr>
          <a:xfrm>
            <a:off x="9247079" y="208265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R0_chain2</a:t>
            </a:r>
            <a:endParaRPr lang="zh-HK" altLang="en-US" sz="13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E5F9E7AE-D427-4F06-B77B-052CC3F430C0}"/>
              </a:ext>
            </a:extLst>
          </p:cNvPr>
          <p:cNvSpPr txBox="1"/>
          <p:nvPr/>
        </p:nvSpPr>
        <p:spPr>
          <a:xfrm>
            <a:off x="7673801" y="287439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R1_chain2</a:t>
            </a:r>
            <a:endParaRPr lang="zh-HK" altLang="en-US" sz="13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FCAFF7AF-40B6-4E05-8735-0215E7D8ADFE}"/>
              </a:ext>
            </a:extLst>
          </p:cNvPr>
          <p:cNvSpPr txBox="1"/>
          <p:nvPr/>
        </p:nvSpPr>
        <p:spPr>
          <a:xfrm>
            <a:off x="7664823" y="363802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L2_chain2</a:t>
            </a:r>
            <a:endParaRPr lang="zh-HK" altLang="en-US" sz="13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22FA01A7-EF65-404F-99B3-9C61537EBA91}"/>
              </a:ext>
            </a:extLst>
          </p:cNvPr>
          <p:cNvSpPr txBox="1"/>
          <p:nvPr/>
        </p:nvSpPr>
        <p:spPr>
          <a:xfrm>
            <a:off x="8166867" y="4360809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R2_chain2</a:t>
            </a:r>
            <a:endParaRPr lang="zh-HK" altLang="en-US" sz="1300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24395C3-237F-40F7-94CA-AE613B7DCD28}"/>
              </a:ext>
            </a:extLst>
          </p:cNvPr>
          <p:cNvSpPr txBox="1"/>
          <p:nvPr/>
        </p:nvSpPr>
        <p:spPr>
          <a:xfrm>
            <a:off x="9233659" y="4356928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L3_chain2</a:t>
            </a:r>
            <a:endParaRPr lang="zh-HK" altLang="en-US" sz="13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D824160-718E-49B7-80A2-6188B3AB6661}"/>
              </a:ext>
            </a:extLst>
          </p:cNvPr>
          <p:cNvSpPr txBox="1"/>
          <p:nvPr/>
        </p:nvSpPr>
        <p:spPr>
          <a:xfrm>
            <a:off x="9672965" y="2865944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L0_chain2</a:t>
            </a:r>
            <a:endParaRPr lang="zh-HK" altLang="en-US" sz="13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89E9D97-4CB2-4B72-B43B-8743CE2C2633}"/>
              </a:ext>
            </a:extLst>
          </p:cNvPr>
          <p:cNvSpPr txBox="1"/>
          <p:nvPr/>
        </p:nvSpPr>
        <p:spPr>
          <a:xfrm>
            <a:off x="9672965" y="3636130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R3_chain2</a:t>
            </a:r>
            <a:endParaRPr lang="zh-HK" altLang="en-US" sz="1300" dirty="0"/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29661FD8-81B3-4DCB-ACCE-73970DBF61F0}"/>
              </a:ext>
            </a:extLst>
          </p:cNvPr>
          <p:cNvCxnSpPr/>
          <p:nvPr/>
        </p:nvCxnSpPr>
        <p:spPr>
          <a:xfrm flipH="1">
            <a:off x="8612829" y="1228159"/>
            <a:ext cx="10713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EF65030A-21D4-41CF-BF07-1699E840EAC8}"/>
              </a:ext>
            </a:extLst>
          </p:cNvPr>
          <p:cNvCxnSpPr/>
          <p:nvPr/>
        </p:nvCxnSpPr>
        <p:spPr>
          <a:xfrm>
            <a:off x="6728011" y="2803727"/>
            <a:ext cx="0" cy="1124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E835127-A12C-4242-A3A6-E9A583BF0104}"/>
              </a:ext>
            </a:extLst>
          </p:cNvPr>
          <p:cNvCxnSpPr/>
          <p:nvPr/>
        </p:nvCxnSpPr>
        <p:spPr>
          <a:xfrm>
            <a:off x="8565791" y="5582769"/>
            <a:ext cx="11317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D41D18E5-48FF-4647-B973-70B9EF98C26F}"/>
              </a:ext>
            </a:extLst>
          </p:cNvPr>
          <p:cNvCxnSpPr/>
          <p:nvPr/>
        </p:nvCxnSpPr>
        <p:spPr>
          <a:xfrm flipV="1">
            <a:off x="11649635" y="2865944"/>
            <a:ext cx="0" cy="116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9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橢圓 87">
            <a:extLst>
              <a:ext uri="{FF2B5EF4-FFF2-40B4-BE49-F238E27FC236}">
                <a16:creationId xmlns:a16="http://schemas.microsoft.com/office/drawing/2014/main" id="{5E42EEEC-D6B4-46D6-91EE-9F2AAA132641}"/>
              </a:ext>
            </a:extLst>
          </p:cNvPr>
          <p:cNvSpPr/>
          <p:nvPr/>
        </p:nvSpPr>
        <p:spPr>
          <a:xfrm>
            <a:off x="7140387" y="1515033"/>
            <a:ext cx="654424" cy="6723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7E5A1326-9375-4F0F-A8B7-76449DA75A00}"/>
              </a:ext>
            </a:extLst>
          </p:cNvPr>
          <p:cNvSpPr/>
          <p:nvPr/>
        </p:nvSpPr>
        <p:spPr>
          <a:xfrm>
            <a:off x="10475258" y="1515032"/>
            <a:ext cx="654424" cy="67235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C5A78993-F8E4-4735-9E94-44DBCF419382}"/>
              </a:ext>
            </a:extLst>
          </p:cNvPr>
          <p:cNvSpPr/>
          <p:nvPr/>
        </p:nvSpPr>
        <p:spPr>
          <a:xfrm>
            <a:off x="7140387" y="4601134"/>
            <a:ext cx="654424" cy="67235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36CC9BCE-C0DD-4803-85BE-82FA50B30C0F}"/>
              </a:ext>
            </a:extLst>
          </p:cNvPr>
          <p:cNvSpPr/>
          <p:nvPr/>
        </p:nvSpPr>
        <p:spPr>
          <a:xfrm>
            <a:off x="10475258" y="4601134"/>
            <a:ext cx="654424" cy="6723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55B9AF85-1644-41A8-8E08-AFA8DCEF1FC9}"/>
              </a:ext>
            </a:extLst>
          </p:cNvPr>
          <p:cNvCxnSpPr>
            <a:stCxn id="88" idx="2"/>
          </p:cNvCxnSpPr>
          <p:nvPr/>
        </p:nvCxnSpPr>
        <p:spPr>
          <a:xfrm flipH="1" flipV="1">
            <a:off x="6459070" y="185120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6D94602A-D754-48B3-8526-2801DD50590B}"/>
              </a:ext>
            </a:extLst>
          </p:cNvPr>
          <p:cNvCxnSpPr>
            <a:stCxn id="88" idx="0"/>
          </p:cNvCxnSpPr>
          <p:nvPr/>
        </p:nvCxnSpPr>
        <p:spPr>
          <a:xfrm flipV="1">
            <a:off x="7467599" y="896468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516CE040-D8B1-4F0D-8B2C-A1EAB2FB2B55}"/>
              </a:ext>
            </a:extLst>
          </p:cNvPr>
          <p:cNvCxnSpPr/>
          <p:nvPr/>
        </p:nvCxnSpPr>
        <p:spPr>
          <a:xfrm flipH="1" flipV="1">
            <a:off x="7794811" y="182655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08876617-5B1B-4153-8D7D-C41A68BBF636}"/>
              </a:ext>
            </a:extLst>
          </p:cNvPr>
          <p:cNvCxnSpPr/>
          <p:nvPr/>
        </p:nvCxnSpPr>
        <p:spPr>
          <a:xfrm flipV="1">
            <a:off x="7467599" y="2187385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0F878EF1-EC13-4C8E-9732-1E271411CCF3}"/>
              </a:ext>
            </a:extLst>
          </p:cNvPr>
          <p:cNvCxnSpPr/>
          <p:nvPr/>
        </p:nvCxnSpPr>
        <p:spPr>
          <a:xfrm flipV="1">
            <a:off x="7467599" y="3982569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DB170172-E0B1-4032-9EB7-26331874EFB6}"/>
              </a:ext>
            </a:extLst>
          </p:cNvPr>
          <p:cNvCxnSpPr/>
          <p:nvPr/>
        </p:nvCxnSpPr>
        <p:spPr>
          <a:xfrm flipV="1">
            <a:off x="7467599" y="5273487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48C7A3B-6857-4C49-BE47-A582A9DB4FBD}"/>
              </a:ext>
            </a:extLst>
          </p:cNvPr>
          <p:cNvCxnSpPr/>
          <p:nvPr/>
        </p:nvCxnSpPr>
        <p:spPr>
          <a:xfrm flipV="1">
            <a:off x="10802470" y="3987050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60B361BD-8F5A-4A87-AADB-4282719AC806}"/>
              </a:ext>
            </a:extLst>
          </p:cNvPr>
          <p:cNvCxnSpPr/>
          <p:nvPr/>
        </p:nvCxnSpPr>
        <p:spPr>
          <a:xfrm flipV="1">
            <a:off x="10802470" y="5273487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457DA068-AFEC-4262-A521-EB08767C176B}"/>
              </a:ext>
            </a:extLst>
          </p:cNvPr>
          <p:cNvCxnSpPr/>
          <p:nvPr/>
        </p:nvCxnSpPr>
        <p:spPr>
          <a:xfrm flipV="1">
            <a:off x="10806952" y="2187385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7A384186-9EF4-4628-9F89-0620FBDAEC25}"/>
              </a:ext>
            </a:extLst>
          </p:cNvPr>
          <p:cNvCxnSpPr/>
          <p:nvPr/>
        </p:nvCxnSpPr>
        <p:spPr>
          <a:xfrm flipV="1">
            <a:off x="10815917" y="896467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FD6E9D49-8896-4819-A519-ADD5898562F1}"/>
              </a:ext>
            </a:extLst>
          </p:cNvPr>
          <p:cNvCxnSpPr/>
          <p:nvPr/>
        </p:nvCxnSpPr>
        <p:spPr>
          <a:xfrm flipH="1" flipV="1">
            <a:off x="9793941" y="185120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9C407EEE-6A86-406F-9B1C-85BBBDC0FC8D}"/>
              </a:ext>
            </a:extLst>
          </p:cNvPr>
          <p:cNvCxnSpPr/>
          <p:nvPr/>
        </p:nvCxnSpPr>
        <p:spPr>
          <a:xfrm flipH="1" flipV="1">
            <a:off x="11129682" y="1837760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E8B469CF-E225-4431-8ED7-F087CF5D1A34}"/>
              </a:ext>
            </a:extLst>
          </p:cNvPr>
          <p:cNvCxnSpPr/>
          <p:nvPr/>
        </p:nvCxnSpPr>
        <p:spPr>
          <a:xfrm flipH="1" flipV="1">
            <a:off x="6459070" y="4937310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979DCC92-4C08-4663-A9C5-847EB3013175}"/>
              </a:ext>
            </a:extLst>
          </p:cNvPr>
          <p:cNvCxnSpPr/>
          <p:nvPr/>
        </p:nvCxnSpPr>
        <p:spPr>
          <a:xfrm flipH="1" flipV="1">
            <a:off x="7794811" y="493730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27635F45-9C0E-4709-A08D-0A7422655ED7}"/>
              </a:ext>
            </a:extLst>
          </p:cNvPr>
          <p:cNvCxnSpPr/>
          <p:nvPr/>
        </p:nvCxnSpPr>
        <p:spPr>
          <a:xfrm flipH="1" flipV="1">
            <a:off x="9793940" y="493954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BF28F1E-0FE1-48CD-BCDB-1BD04697A298}"/>
              </a:ext>
            </a:extLst>
          </p:cNvPr>
          <p:cNvCxnSpPr/>
          <p:nvPr/>
        </p:nvCxnSpPr>
        <p:spPr>
          <a:xfrm flipH="1" flipV="1">
            <a:off x="11129682" y="495075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D1DFCC57-3ACD-41E1-A61C-1875947A28F1}"/>
              </a:ext>
            </a:extLst>
          </p:cNvPr>
          <p:cNvSpPr/>
          <p:nvPr/>
        </p:nvSpPr>
        <p:spPr>
          <a:xfrm rot="5400000">
            <a:off x="8460422" y="162710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AE4DC2D8-E0E6-49C3-90DC-2145EF87C5A4}"/>
              </a:ext>
            </a:extLst>
          </p:cNvPr>
          <p:cNvSpPr/>
          <p:nvPr/>
        </p:nvSpPr>
        <p:spPr>
          <a:xfrm rot="16200000">
            <a:off x="9379340" y="1638312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6D4CC348-194F-4FD5-A18D-4154418CD9B1}"/>
              </a:ext>
            </a:extLst>
          </p:cNvPr>
          <p:cNvSpPr/>
          <p:nvPr/>
        </p:nvSpPr>
        <p:spPr>
          <a:xfrm rot="5400000">
            <a:off x="8462645" y="473786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85B6A12B-F742-427E-BC15-55E607AA93E2}"/>
              </a:ext>
            </a:extLst>
          </p:cNvPr>
          <p:cNvSpPr/>
          <p:nvPr/>
        </p:nvSpPr>
        <p:spPr>
          <a:xfrm rot="16200000">
            <a:off x="9379338" y="4731139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7F79242-766D-42DA-82F3-FA8F9623F9E8}"/>
              </a:ext>
            </a:extLst>
          </p:cNvPr>
          <p:cNvSpPr/>
          <p:nvPr/>
        </p:nvSpPr>
        <p:spPr>
          <a:xfrm>
            <a:off x="7252446" y="3583674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19059CED-D97F-4B36-BB88-5777A889BEF3}"/>
              </a:ext>
            </a:extLst>
          </p:cNvPr>
          <p:cNvSpPr/>
          <p:nvPr/>
        </p:nvSpPr>
        <p:spPr>
          <a:xfrm flipV="1">
            <a:off x="7252446" y="281269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F961328B-3243-4360-B984-F751FA509AD1}"/>
              </a:ext>
            </a:extLst>
          </p:cNvPr>
          <p:cNvSpPr/>
          <p:nvPr/>
        </p:nvSpPr>
        <p:spPr>
          <a:xfrm>
            <a:off x="10600764" y="3574710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D81DEFA6-B84B-4A7E-8182-74A952096536}"/>
              </a:ext>
            </a:extLst>
          </p:cNvPr>
          <p:cNvSpPr/>
          <p:nvPr/>
        </p:nvSpPr>
        <p:spPr>
          <a:xfrm flipV="1">
            <a:off x="10600764" y="2803727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B0BE8108-7244-434C-A5C3-602446DAF959}"/>
              </a:ext>
            </a:extLst>
          </p:cNvPr>
          <p:cNvSpPr txBox="1"/>
          <p:nvPr/>
        </p:nvSpPr>
        <p:spPr>
          <a:xfrm>
            <a:off x="8166867" y="208265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L1_chain2</a:t>
            </a:r>
            <a:endParaRPr lang="zh-HK" altLang="en-US" sz="13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4A94AC1-85E6-43FC-8F81-9809097934BB}"/>
              </a:ext>
            </a:extLst>
          </p:cNvPr>
          <p:cNvSpPr txBox="1"/>
          <p:nvPr/>
        </p:nvSpPr>
        <p:spPr>
          <a:xfrm>
            <a:off x="9247079" y="208265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R0_chain2</a:t>
            </a:r>
            <a:endParaRPr lang="zh-HK" altLang="en-US" sz="13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E5F9E7AE-D427-4F06-B77B-052CC3F430C0}"/>
              </a:ext>
            </a:extLst>
          </p:cNvPr>
          <p:cNvSpPr txBox="1"/>
          <p:nvPr/>
        </p:nvSpPr>
        <p:spPr>
          <a:xfrm>
            <a:off x="7673801" y="287439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R1_chain2</a:t>
            </a:r>
            <a:endParaRPr lang="zh-HK" altLang="en-US" sz="13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FCAFF7AF-40B6-4E05-8735-0215E7D8ADFE}"/>
              </a:ext>
            </a:extLst>
          </p:cNvPr>
          <p:cNvSpPr txBox="1"/>
          <p:nvPr/>
        </p:nvSpPr>
        <p:spPr>
          <a:xfrm>
            <a:off x="7664823" y="363802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L2_chain2</a:t>
            </a:r>
            <a:endParaRPr lang="zh-HK" altLang="en-US" sz="13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22FA01A7-EF65-404F-99B3-9C61537EBA91}"/>
              </a:ext>
            </a:extLst>
          </p:cNvPr>
          <p:cNvSpPr txBox="1"/>
          <p:nvPr/>
        </p:nvSpPr>
        <p:spPr>
          <a:xfrm>
            <a:off x="8166867" y="4360809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R2_chain2</a:t>
            </a:r>
            <a:endParaRPr lang="zh-HK" altLang="en-US" sz="1300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24395C3-237F-40F7-94CA-AE613B7DCD28}"/>
              </a:ext>
            </a:extLst>
          </p:cNvPr>
          <p:cNvSpPr txBox="1"/>
          <p:nvPr/>
        </p:nvSpPr>
        <p:spPr>
          <a:xfrm>
            <a:off x="9233659" y="4356928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L3_chain2</a:t>
            </a:r>
            <a:endParaRPr lang="zh-HK" altLang="en-US" sz="13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D824160-718E-49B7-80A2-6188B3AB6661}"/>
              </a:ext>
            </a:extLst>
          </p:cNvPr>
          <p:cNvSpPr txBox="1"/>
          <p:nvPr/>
        </p:nvSpPr>
        <p:spPr>
          <a:xfrm>
            <a:off x="9672965" y="2865944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L0_chain2</a:t>
            </a:r>
            <a:endParaRPr lang="zh-HK" altLang="en-US" sz="13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89E9D97-4CB2-4B72-B43B-8743CE2C2633}"/>
              </a:ext>
            </a:extLst>
          </p:cNvPr>
          <p:cNvSpPr txBox="1"/>
          <p:nvPr/>
        </p:nvSpPr>
        <p:spPr>
          <a:xfrm>
            <a:off x="9672965" y="3636130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R3_chain2</a:t>
            </a:r>
            <a:endParaRPr lang="zh-HK" altLang="en-US" sz="1300" dirty="0"/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29661FD8-81B3-4DCB-ACCE-73970DBF61F0}"/>
              </a:ext>
            </a:extLst>
          </p:cNvPr>
          <p:cNvCxnSpPr/>
          <p:nvPr/>
        </p:nvCxnSpPr>
        <p:spPr>
          <a:xfrm flipH="1">
            <a:off x="8612829" y="1228159"/>
            <a:ext cx="10713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EF65030A-21D4-41CF-BF07-1699E840EAC8}"/>
              </a:ext>
            </a:extLst>
          </p:cNvPr>
          <p:cNvCxnSpPr/>
          <p:nvPr/>
        </p:nvCxnSpPr>
        <p:spPr>
          <a:xfrm>
            <a:off x="6728011" y="2803727"/>
            <a:ext cx="0" cy="1124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E835127-A12C-4242-A3A6-E9A583BF0104}"/>
              </a:ext>
            </a:extLst>
          </p:cNvPr>
          <p:cNvCxnSpPr/>
          <p:nvPr/>
        </p:nvCxnSpPr>
        <p:spPr>
          <a:xfrm>
            <a:off x="8565791" y="5582769"/>
            <a:ext cx="11317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D41D18E5-48FF-4647-B973-70B9EF98C26F}"/>
              </a:ext>
            </a:extLst>
          </p:cNvPr>
          <p:cNvCxnSpPr/>
          <p:nvPr/>
        </p:nvCxnSpPr>
        <p:spPr>
          <a:xfrm flipV="1">
            <a:off x="11649635" y="2865944"/>
            <a:ext cx="0" cy="116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EEED0D63-E6E0-4D01-BBBF-3E72F83D1D96}"/>
              </a:ext>
            </a:extLst>
          </p:cNvPr>
          <p:cNvSpPr/>
          <p:nvPr/>
        </p:nvSpPr>
        <p:spPr>
          <a:xfrm>
            <a:off x="1723410" y="1270738"/>
            <a:ext cx="654424" cy="6723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1794098A-8C68-4B28-96E8-92B13BC3AD3B}"/>
              </a:ext>
            </a:extLst>
          </p:cNvPr>
          <p:cNvCxnSpPr>
            <a:stCxn id="82" idx="2"/>
          </p:cNvCxnSpPr>
          <p:nvPr/>
        </p:nvCxnSpPr>
        <p:spPr>
          <a:xfrm flipH="1" flipV="1">
            <a:off x="1042093" y="1606913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71F7DCD-ABC0-4E69-8AC4-0591BFF7D7B3}"/>
              </a:ext>
            </a:extLst>
          </p:cNvPr>
          <p:cNvCxnSpPr>
            <a:stCxn id="82" idx="0"/>
          </p:cNvCxnSpPr>
          <p:nvPr/>
        </p:nvCxnSpPr>
        <p:spPr>
          <a:xfrm flipV="1">
            <a:off x="2050622" y="652173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4DDA4445-D4C7-4C66-B063-A449BADC64A4}"/>
              </a:ext>
            </a:extLst>
          </p:cNvPr>
          <p:cNvCxnSpPr/>
          <p:nvPr/>
        </p:nvCxnSpPr>
        <p:spPr>
          <a:xfrm flipH="1" flipV="1">
            <a:off x="2377834" y="1582260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896047E-C802-4F5C-9571-49DCAA6562BB}"/>
              </a:ext>
            </a:extLst>
          </p:cNvPr>
          <p:cNvCxnSpPr/>
          <p:nvPr/>
        </p:nvCxnSpPr>
        <p:spPr>
          <a:xfrm flipV="1">
            <a:off x="2050622" y="1943090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527E4311-39E5-48B0-AC16-D29F1EF7E922}"/>
              </a:ext>
            </a:extLst>
          </p:cNvPr>
          <p:cNvSpPr/>
          <p:nvPr/>
        </p:nvSpPr>
        <p:spPr>
          <a:xfrm rot="5400000">
            <a:off x="3043445" y="1382813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28" name="等腰三角形 127">
            <a:extLst>
              <a:ext uri="{FF2B5EF4-FFF2-40B4-BE49-F238E27FC236}">
                <a16:creationId xmlns:a16="http://schemas.microsoft.com/office/drawing/2014/main" id="{FC7C61D6-F24D-4F79-8395-6D5466F19938}"/>
              </a:ext>
            </a:extLst>
          </p:cNvPr>
          <p:cNvSpPr/>
          <p:nvPr/>
        </p:nvSpPr>
        <p:spPr>
          <a:xfrm flipV="1">
            <a:off x="1835469" y="2568396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0475BC0-99AD-47B9-AFB2-3041DC880848}"/>
              </a:ext>
            </a:extLst>
          </p:cNvPr>
          <p:cNvSpPr txBox="1"/>
          <p:nvPr/>
        </p:nvSpPr>
        <p:spPr>
          <a:xfrm>
            <a:off x="2749890" y="183835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L1_chain2</a:t>
            </a:r>
            <a:endParaRPr lang="zh-HK" altLang="en-US" sz="13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53544EB3-9648-422F-8E52-07D9E1725EAC}"/>
              </a:ext>
            </a:extLst>
          </p:cNvPr>
          <p:cNvSpPr txBox="1"/>
          <p:nvPr/>
        </p:nvSpPr>
        <p:spPr>
          <a:xfrm>
            <a:off x="2256824" y="263009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R1_chain2</a:t>
            </a:r>
            <a:endParaRPr lang="zh-HK" altLang="en-US" sz="1300" dirty="0"/>
          </a:p>
        </p:txBody>
      </p:sp>
      <p:sp>
        <p:nvSpPr>
          <p:cNvPr id="131" name="等腰三角形 130">
            <a:extLst>
              <a:ext uri="{FF2B5EF4-FFF2-40B4-BE49-F238E27FC236}">
                <a16:creationId xmlns:a16="http://schemas.microsoft.com/office/drawing/2014/main" id="{8A05F457-BB1C-4E01-A01E-2C6FAB1A665B}"/>
              </a:ext>
            </a:extLst>
          </p:cNvPr>
          <p:cNvSpPr/>
          <p:nvPr/>
        </p:nvSpPr>
        <p:spPr>
          <a:xfrm rot="16200000">
            <a:off x="627463" y="1396864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C8952059-47CF-4E46-BAA3-04606B002271}"/>
              </a:ext>
            </a:extLst>
          </p:cNvPr>
          <p:cNvSpPr txBox="1"/>
          <p:nvPr/>
        </p:nvSpPr>
        <p:spPr>
          <a:xfrm>
            <a:off x="481784" y="1022653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L3_chain2</a:t>
            </a:r>
            <a:endParaRPr lang="zh-HK" altLang="en-US" sz="1300" dirty="0"/>
          </a:p>
        </p:txBody>
      </p:sp>
      <p:sp>
        <p:nvSpPr>
          <p:cNvPr id="133" name="等腰三角形 132">
            <a:extLst>
              <a:ext uri="{FF2B5EF4-FFF2-40B4-BE49-F238E27FC236}">
                <a16:creationId xmlns:a16="http://schemas.microsoft.com/office/drawing/2014/main" id="{7F106886-3986-45E9-99AD-F1D77C5E97A7}"/>
              </a:ext>
            </a:extLst>
          </p:cNvPr>
          <p:cNvSpPr/>
          <p:nvPr/>
        </p:nvSpPr>
        <p:spPr>
          <a:xfrm>
            <a:off x="1835469" y="246537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2A671B04-13AF-4424-AFBE-F48DA8E09751}"/>
              </a:ext>
            </a:extLst>
          </p:cNvPr>
          <p:cNvSpPr txBox="1"/>
          <p:nvPr/>
        </p:nvSpPr>
        <p:spPr>
          <a:xfrm>
            <a:off x="907670" y="30795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R3_chain2</a:t>
            </a:r>
            <a:endParaRPr lang="zh-HK" altLang="en-US" sz="1300" dirty="0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43AC02DF-6098-413F-8F04-3D4D0917F460}"/>
              </a:ext>
            </a:extLst>
          </p:cNvPr>
          <p:cNvSpPr/>
          <p:nvPr/>
        </p:nvSpPr>
        <p:spPr>
          <a:xfrm>
            <a:off x="1718956" y="4653288"/>
            <a:ext cx="654424" cy="67235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BCF135B5-4656-45C5-8A0D-483B9993476B}"/>
              </a:ext>
            </a:extLst>
          </p:cNvPr>
          <p:cNvCxnSpPr/>
          <p:nvPr/>
        </p:nvCxnSpPr>
        <p:spPr>
          <a:xfrm flipV="1">
            <a:off x="2046168" y="4034723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19FD373B-6923-420D-9526-2805CCB4511B}"/>
              </a:ext>
            </a:extLst>
          </p:cNvPr>
          <p:cNvCxnSpPr/>
          <p:nvPr/>
        </p:nvCxnSpPr>
        <p:spPr>
          <a:xfrm flipV="1">
            <a:off x="2046168" y="5325641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C5D184CF-AE2C-4109-B639-406C846216DD}"/>
              </a:ext>
            </a:extLst>
          </p:cNvPr>
          <p:cNvCxnSpPr/>
          <p:nvPr/>
        </p:nvCxnSpPr>
        <p:spPr>
          <a:xfrm flipH="1" flipV="1">
            <a:off x="1037639" y="4989464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F054626B-E8C5-4E48-8189-C03F5814A876}"/>
              </a:ext>
            </a:extLst>
          </p:cNvPr>
          <p:cNvCxnSpPr/>
          <p:nvPr/>
        </p:nvCxnSpPr>
        <p:spPr>
          <a:xfrm flipH="1" flipV="1">
            <a:off x="2373380" y="4989462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9AB05F24-DB40-4BE0-B514-B0726BFC3CFA}"/>
              </a:ext>
            </a:extLst>
          </p:cNvPr>
          <p:cNvSpPr/>
          <p:nvPr/>
        </p:nvSpPr>
        <p:spPr>
          <a:xfrm rot="5400000">
            <a:off x="3041214" y="4790015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1" name="等腰三角形 140">
            <a:extLst>
              <a:ext uri="{FF2B5EF4-FFF2-40B4-BE49-F238E27FC236}">
                <a16:creationId xmlns:a16="http://schemas.microsoft.com/office/drawing/2014/main" id="{2E3D2B52-829E-4E56-86BF-3B03679D70A0}"/>
              </a:ext>
            </a:extLst>
          </p:cNvPr>
          <p:cNvSpPr/>
          <p:nvPr/>
        </p:nvSpPr>
        <p:spPr>
          <a:xfrm>
            <a:off x="1831015" y="363582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902FDA0-A574-4515-A0AA-7B7F7CD215B2}"/>
              </a:ext>
            </a:extLst>
          </p:cNvPr>
          <p:cNvSpPr txBox="1"/>
          <p:nvPr/>
        </p:nvSpPr>
        <p:spPr>
          <a:xfrm>
            <a:off x="2243392" y="3690181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L2_chain2</a:t>
            </a:r>
            <a:endParaRPr lang="zh-HK" altLang="en-US" sz="13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B2E092D-5FE6-412B-9F51-F5209F9BAE5A}"/>
              </a:ext>
            </a:extLst>
          </p:cNvPr>
          <p:cNvSpPr txBox="1"/>
          <p:nvPr/>
        </p:nvSpPr>
        <p:spPr>
          <a:xfrm>
            <a:off x="2745436" y="4412963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R2_chain2</a:t>
            </a:r>
            <a:endParaRPr lang="zh-HK" altLang="en-US" sz="1300" dirty="0"/>
          </a:p>
        </p:txBody>
      </p:sp>
      <p:sp>
        <p:nvSpPr>
          <p:cNvPr id="145" name="等腰三角形 144">
            <a:extLst>
              <a:ext uri="{FF2B5EF4-FFF2-40B4-BE49-F238E27FC236}">
                <a16:creationId xmlns:a16="http://schemas.microsoft.com/office/drawing/2014/main" id="{FFF3685D-D8F9-474E-8DE8-E6DC498CED5F}"/>
              </a:ext>
            </a:extLst>
          </p:cNvPr>
          <p:cNvSpPr/>
          <p:nvPr/>
        </p:nvSpPr>
        <p:spPr>
          <a:xfrm rot="16200000">
            <a:off x="620816" y="4794793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9F916231-7744-45AD-B76B-08F077D485D8}"/>
              </a:ext>
            </a:extLst>
          </p:cNvPr>
          <p:cNvSpPr txBox="1"/>
          <p:nvPr/>
        </p:nvSpPr>
        <p:spPr>
          <a:xfrm>
            <a:off x="488555" y="5239133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R0_chain2</a:t>
            </a:r>
            <a:endParaRPr lang="zh-HK" altLang="en-US" sz="1300" dirty="0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A0C53302-5C3E-4E2C-8C0C-1CF64156B197}"/>
              </a:ext>
            </a:extLst>
          </p:cNvPr>
          <p:cNvSpPr/>
          <p:nvPr/>
        </p:nvSpPr>
        <p:spPr>
          <a:xfrm flipV="1">
            <a:off x="1835469" y="5939783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A18E5BA-80CD-4807-851E-37C206BBC072}"/>
              </a:ext>
            </a:extLst>
          </p:cNvPr>
          <p:cNvSpPr txBox="1"/>
          <p:nvPr/>
        </p:nvSpPr>
        <p:spPr>
          <a:xfrm>
            <a:off x="907670" y="6002000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L0_chain2</a:t>
            </a:r>
            <a:endParaRPr lang="zh-HK" altLang="en-US" sz="130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63B02E9B-BD6E-4AC9-9F97-54103ADCC724}"/>
              </a:ext>
            </a:extLst>
          </p:cNvPr>
          <p:cNvCxnSpPr/>
          <p:nvPr/>
        </p:nvCxnSpPr>
        <p:spPr>
          <a:xfrm flipH="1">
            <a:off x="2456329" y="1381158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2DFBFCE-2F30-489D-8AE8-A8772FFEDDB2}"/>
              </a:ext>
            </a:extLst>
          </p:cNvPr>
          <p:cNvCxnSpPr>
            <a:cxnSpLocks/>
          </p:cNvCxnSpPr>
          <p:nvPr/>
        </p:nvCxnSpPr>
        <p:spPr>
          <a:xfrm flipH="1" flipV="1">
            <a:off x="2207503" y="771263"/>
            <a:ext cx="1" cy="41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F0B2558-C429-4354-B295-3C78BFAD4D4D}"/>
              </a:ext>
            </a:extLst>
          </p:cNvPr>
          <p:cNvCxnSpPr/>
          <p:nvPr/>
        </p:nvCxnSpPr>
        <p:spPr>
          <a:xfrm>
            <a:off x="1147482" y="1381158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E27BA7A-0B5A-4124-8CBC-A741CD944B05}"/>
              </a:ext>
            </a:extLst>
          </p:cNvPr>
          <p:cNvCxnSpPr/>
          <p:nvPr/>
        </p:nvCxnSpPr>
        <p:spPr>
          <a:xfrm>
            <a:off x="2207503" y="2052913"/>
            <a:ext cx="0" cy="443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C953754-6E0E-49EC-9251-2F92543BD7C9}"/>
              </a:ext>
            </a:extLst>
          </p:cNvPr>
          <p:cNvCxnSpPr/>
          <p:nvPr/>
        </p:nvCxnSpPr>
        <p:spPr>
          <a:xfrm>
            <a:off x="2456329" y="5145740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54FF353-C9E2-4DFB-BB35-AB46BDA454A0}"/>
              </a:ext>
            </a:extLst>
          </p:cNvPr>
          <p:cNvCxnSpPr/>
          <p:nvPr/>
        </p:nvCxnSpPr>
        <p:spPr>
          <a:xfrm>
            <a:off x="2207503" y="4141694"/>
            <a:ext cx="0" cy="417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8F4A9A5A-1E6D-4020-AC75-AED110AEE995}"/>
              </a:ext>
            </a:extLst>
          </p:cNvPr>
          <p:cNvCxnSpPr/>
          <p:nvPr/>
        </p:nvCxnSpPr>
        <p:spPr>
          <a:xfrm flipH="1">
            <a:off x="1147482" y="5145740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A4EC656-4B23-4547-A6BF-896189D5BB83}"/>
              </a:ext>
            </a:extLst>
          </p:cNvPr>
          <p:cNvCxnSpPr/>
          <p:nvPr/>
        </p:nvCxnSpPr>
        <p:spPr>
          <a:xfrm flipV="1">
            <a:off x="2207503" y="5427504"/>
            <a:ext cx="0" cy="41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95FEDB37-C9D2-4026-BC8D-1FAEFD0659CF}"/>
              </a:ext>
            </a:extLst>
          </p:cNvPr>
          <p:cNvSpPr/>
          <p:nvPr/>
        </p:nvSpPr>
        <p:spPr>
          <a:xfrm>
            <a:off x="8785412" y="1443316"/>
            <a:ext cx="654424" cy="67235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Tc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B204857-FBC0-4E58-BFB4-7E08BF20FEF5}"/>
              </a:ext>
            </a:extLst>
          </p:cNvPr>
          <p:cNvCxnSpPr/>
          <p:nvPr/>
        </p:nvCxnSpPr>
        <p:spPr>
          <a:xfrm flipV="1">
            <a:off x="9117106" y="2115669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7634034-A395-4A48-BA6C-7F1AD6D6EC9A}"/>
              </a:ext>
            </a:extLst>
          </p:cNvPr>
          <p:cNvCxnSpPr/>
          <p:nvPr/>
        </p:nvCxnSpPr>
        <p:spPr>
          <a:xfrm flipV="1">
            <a:off x="9126071" y="824751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7B2694B-F4FA-40EB-B8BC-AA2BA360E5E3}"/>
              </a:ext>
            </a:extLst>
          </p:cNvPr>
          <p:cNvCxnSpPr/>
          <p:nvPr/>
        </p:nvCxnSpPr>
        <p:spPr>
          <a:xfrm flipH="1" flipV="1">
            <a:off x="8104095" y="1779492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C099892-BB8B-499D-B2BB-EE0FB10591CF}"/>
              </a:ext>
            </a:extLst>
          </p:cNvPr>
          <p:cNvCxnSpPr/>
          <p:nvPr/>
        </p:nvCxnSpPr>
        <p:spPr>
          <a:xfrm flipH="1" flipV="1">
            <a:off x="9439836" y="1766044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EEE2235-D808-4EE9-8C0E-EBC0AD904282}"/>
              </a:ext>
            </a:extLst>
          </p:cNvPr>
          <p:cNvSpPr/>
          <p:nvPr/>
        </p:nvSpPr>
        <p:spPr>
          <a:xfrm rot="16200000">
            <a:off x="7689494" y="1566596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6BEC567-51F2-4E26-814A-A4F5662278AC}"/>
              </a:ext>
            </a:extLst>
          </p:cNvPr>
          <p:cNvSpPr/>
          <p:nvPr/>
        </p:nvSpPr>
        <p:spPr>
          <a:xfrm flipV="1">
            <a:off x="8910918" y="273201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AD95F3-0620-4823-9F10-CFE5EA89EF4C}"/>
              </a:ext>
            </a:extLst>
          </p:cNvPr>
          <p:cNvSpPr txBox="1"/>
          <p:nvPr/>
        </p:nvSpPr>
        <p:spPr>
          <a:xfrm>
            <a:off x="7557233" y="2010936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R0_chain1</a:t>
            </a:r>
            <a:endParaRPr lang="zh-HK" altLang="en-US" sz="13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78E478-43D5-4837-8526-4171CDCD8374}"/>
              </a:ext>
            </a:extLst>
          </p:cNvPr>
          <p:cNvSpPr txBox="1"/>
          <p:nvPr/>
        </p:nvSpPr>
        <p:spPr>
          <a:xfrm>
            <a:off x="7983119" y="2794228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L0_chain1</a:t>
            </a:r>
            <a:endParaRPr lang="zh-HK" altLang="en-US" sz="1300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03D6BA1-2AAA-4C2E-B168-AA22EF034EFE}"/>
              </a:ext>
            </a:extLst>
          </p:cNvPr>
          <p:cNvSpPr/>
          <p:nvPr/>
        </p:nvSpPr>
        <p:spPr>
          <a:xfrm>
            <a:off x="8910918" y="425856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B87A50-9702-48FE-8030-988B7DE1AAC6}"/>
              </a:ext>
            </a:extLst>
          </p:cNvPr>
          <p:cNvSpPr txBox="1"/>
          <p:nvPr/>
        </p:nvSpPr>
        <p:spPr>
          <a:xfrm>
            <a:off x="9323295" y="480209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L2_chain2</a:t>
            </a:r>
            <a:endParaRPr lang="zh-HK" altLang="en-US" sz="1300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F01B5F9-EB90-4591-8EF3-7D1CAED1DD72}"/>
              </a:ext>
            </a:extLst>
          </p:cNvPr>
          <p:cNvSpPr/>
          <p:nvPr/>
        </p:nvSpPr>
        <p:spPr>
          <a:xfrm rot="5400000">
            <a:off x="10105447" y="1600817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61CBE4-FB58-49DC-AF37-B70F4EC81ED7}"/>
              </a:ext>
            </a:extLst>
          </p:cNvPr>
          <p:cNvSpPr txBox="1"/>
          <p:nvPr/>
        </p:nvSpPr>
        <p:spPr>
          <a:xfrm>
            <a:off x="9955291" y="2006450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R2_chain2</a:t>
            </a:r>
            <a:endParaRPr lang="zh-HK" altLang="en-US" sz="13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1E19C3-B8BF-4782-B668-273C017F0D7C}"/>
              </a:ext>
            </a:extLst>
          </p:cNvPr>
          <p:cNvCxnSpPr/>
          <p:nvPr/>
        </p:nvCxnSpPr>
        <p:spPr>
          <a:xfrm flipH="1">
            <a:off x="8207189" y="1585111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124D0A4-37D6-497F-8B4F-1C1D680C003E}"/>
              </a:ext>
            </a:extLst>
          </p:cNvPr>
          <p:cNvCxnSpPr/>
          <p:nvPr/>
        </p:nvCxnSpPr>
        <p:spPr>
          <a:xfrm flipV="1">
            <a:off x="9244797" y="2218139"/>
            <a:ext cx="0" cy="41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C52DE1D-1015-4A77-A91C-11CC3CC7C761}"/>
              </a:ext>
            </a:extLst>
          </p:cNvPr>
          <p:cNvCxnSpPr/>
          <p:nvPr/>
        </p:nvCxnSpPr>
        <p:spPr>
          <a:xfrm>
            <a:off x="9246982" y="923365"/>
            <a:ext cx="0" cy="417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08EB86C-F0F2-42D3-91E5-7EFDA7F2CD6B}"/>
              </a:ext>
            </a:extLst>
          </p:cNvPr>
          <p:cNvCxnSpPr/>
          <p:nvPr/>
        </p:nvCxnSpPr>
        <p:spPr>
          <a:xfrm>
            <a:off x="9520517" y="1585111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507E452C-3FFA-419D-A20D-864A64D25321}"/>
              </a:ext>
            </a:extLst>
          </p:cNvPr>
          <p:cNvSpPr/>
          <p:nvPr/>
        </p:nvSpPr>
        <p:spPr>
          <a:xfrm>
            <a:off x="3281083" y="1394613"/>
            <a:ext cx="654424" cy="6723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Td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BC4CC84-DFFF-4007-81CC-8C8C2DA4CE6C}"/>
              </a:ext>
            </a:extLst>
          </p:cNvPr>
          <p:cNvCxnSpPr>
            <a:stCxn id="19" idx="2"/>
          </p:cNvCxnSpPr>
          <p:nvPr/>
        </p:nvCxnSpPr>
        <p:spPr>
          <a:xfrm flipH="1" flipV="1">
            <a:off x="2599766" y="1730788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B91070D-4ED3-4EDF-B7ED-511D486CF8F7}"/>
              </a:ext>
            </a:extLst>
          </p:cNvPr>
          <p:cNvCxnSpPr>
            <a:stCxn id="19" idx="0"/>
          </p:cNvCxnSpPr>
          <p:nvPr/>
        </p:nvCxnSpPr>
        <p:spPr>
          <a:xfrm flipV="1">
            <a:off x="3608295" y="776048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8AE3BAE-D383-48AE-8CE4-A8CAEAEF22FD}"/>
              </a:ext>
            </a:extLst>
          </p:cNvPr>
          <p:cNvCxnSpPr/>
          <p:nvPr/>
        </p:nvCxnSpPr>
        <p:spPr>
          <a:xfrm flipH="1" flipV="1">
            <a:off x="3935507" y="170613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8113D01-613A-4AB9-8EC0-A27308AC2BFC}"/>
              </a:ext>
            </a:extLst>
          </p:cNvPr>
          <p:cNvCxnSpPr/>
          <p:nvPr/>
        </p:nvCxnSpPr>
        <p:spPr>
          <a:xfrm flipV="1">
            <a:off x="3608295" y="2066965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5ED57CFF-BA8F-414B-8AE1-4DEADA962F3D}"/>
              </a:ext>
            </a:extLst>
          </p:cNvPr>
          <p:cNvSpPr/>
          <p:nvPr/>
        </p:nvSpPr>
        <p:spPr>
          <a:xfrm rot="5400000">
            <a:off x="4601118" y="150668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ADFE1D2-17D7-4FDC-AEB6-6FF343EF9D70}"/>
              </a:ext>
            </a:extLst>
          </p:cNvPr>
          <p:cNvSpPr/>
          <p:nvPr/>
        </p:nvSpPr>
        <p:spPr>
          <a:xfrm flipV="1">
            <a:off x="3393142" y="269227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ECA6269-4E9C-43F5-9DE3-659F70F8CF22}"/>
              </a:ext>
            </a:extLst>
          </p:cNvPr>
          <p:cNvSpPr txBox="1"/>
          <p:nvPr/>
        </p:nvSpPr>
        <p:spPr>
          <a:xfrm>
            <a:off x="4307563" y="196223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L1_chain1</a:t>
            </a:r>
            <a:endParaRPr lang="zh-HK" altLang="en-US" sz="13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4A6F9AC-407D-46F0-BB87-A6E2F687CF87}"/>
              </a:ext>
            </a:extLst>
          </p:cNvPr>
          <p:cNvSpPr txBox="1"/>
          <p:nvPr/>
        </p:nvSpPr>
        <p:spPr>
          <a:xfrm>
            <a:off x="3814497" y="275397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R1_chain1</a:t>
            </a:r>
            <a:endParaRPr lang="zh-HK" altLang="en-US" sz="13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23E0B77-8996-42D7-A14E-C7C688F844DA}"/>
              </a:ext>
            </a:extLst>
          </p:cNvPr>
          <p:cNvCxnSpPr/>
          <p:nvPr/>
        </p:nvCxnSpPr>
        <p:spPr>
          <a:xfrm flipH="1">
            <a:off x="4052070" y="1550890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DB81CEE-6088-46FB-8DC2-A128922338FF}"/>
              </a:ext>
            </a:extLst>
          </p:cNvPr>
          <p:cNvCxnSpPr/>
          <p:nvPr/>
        </p:nvCxnSpPr>
        <p:spPr>
          <a:xfrm>
            <a:off x="3724723" y="2215514"/>
            <a:ext cx="0" cy="417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C0EF31C-D8FA-43FE-880E-03A2A44DCDE2}"/>
              </a:ext>
            </a:extLst>
          </p:cNvPr>
          <p:cNvSpPr/>
          <p:nvPr/>
        </p:nvSpPr>
        <p:spPr>
          <a:xfrm rot="16200000">
            <a:off x="2182887" y="1536424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DEB9AC3-C231-491B-939C-5DF78ABC8757}"/>
              </a:ext>
            </a:extLst>
          </p:cNvPr>
          <p:cNvSpPr txBox="1"/>
          <p:nvPr/>
        </p:nvSpPr>
        <p:spPr>
          <a:xfrm>
            <a:off x="2037208" y="1162213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L3_chain2</a:t>
            </a:r>
            <a:endParaRPr lang="zh-HK" altLang="en-US" sz="13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8865487-2419-4CCC-A087-DAEB57EE5AF6}"/>
              </a:ext>
            </a:extLst>
          </p:cNvPr>
          <p:cNvCxnSpPr/>
          <p:nvPr/>
        </p:nvCxnSpPr>
        <p:spPr>
          <a:xfrm>
            <a:off x="2691694" y="1562260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B79F4644-5D27-47D7-806C-9C457391E937}"/>
              </a:ext>
            </a:extLst>
          </p:cNvPr>
          <p:cNvSpPr/>
          <p:nvPr/>
        </p:nvSpPr>
        <p:spPr>
          <a:xfrm>
            <a:off x="3393142" y="370412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F8B4A0-79C4-4952-9080-904C38C66BEA}"/>
              </a:ext>
            </a:extLst>
          </p:cNvPr>
          <p:cNvSpPr txBox="1"/>
          <p:nvPr/>
        </p:nvSpPr>
        <p:spPr>
          <a:xfrm>
            <a:off x="3765176" y="37041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R3_chain2</a:t>
            </a:r>
            <a:endParaRPr lang="zh-HK" altLang="en-US" sz="13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732B940-23C6-4EE9-B49B-48831AF86B67}"/>
              </a:ext>
            </a:extLst>
          </p:cNvPr>
          <p:cNvCxnSpPr>
            <a:cxnSpLocks/>
          </p:cNvCxnSpPr>
          <p:nvPr/>
        </p:nvCxnSpPr>
        <p:spPr>
          <a:xfrm flipH="1" flipV="1">
            <a:off x="3724723" y="898408"/>
            <a:ext cx="1" cy="41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260F56A7-B7D6-4036-B207-754837AD11AB}"/>
              </a:ext>
            </a:extLst>
          </p:cNvPr>
          <p:cNvSpPr/>
          <p:nvPr/>
        </p:nvSpPr>
        <p:spPr>
          <a:xfrm>
            <a:off x="3281083" y="5030841"/>
            <a:ext cx="654424" cy="67235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AE1CED0-8E8E-4506-8348-B784DCE43F76}"/>
              </a:ext>
            </a:extLst>
          </p:cNvPr>
          <p:cNvCxnSpPr/>
          <p:nvPr/>
        </p:nvCxnSpPr>
        <p:spPr>
          <a:xfrm flipV="1">
            <a:off x="3608295" y="4412276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8B30E27-791B-4A43-94B5-A2176104771B}"/>
              </a:ext>
            </a:extLst>
          </p:cNvPr>
          <p:cNvCxnSpPr/>
          <p:nvPr/>
        </p:nvCxnSpPr>
        <p:spPr>
          <a:xfrm flipV="1">
            <a:off x="3608295" y="5703194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DF606CA-108C-43EA-9114-BE4876633BA9}"/>
              </a:ext>
            </a:extLst>
          </p:cNvPr>
          <p:cNvCxnSpPr/>
          <p:nvPr/>
        </p:nvCxnSpPr>
        <p:spPr>
          <a:xfrm flipH="1" flipV="1">
            <a:off x="2599766" y="5367017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AAF4890-C68D-4192-B944-FB86C286CC42}"/>
              </a:ext>
            </a:extLst>
          </p:cNvPr>
          <p:cNvCxnSpPr/>
          <p:nvPr/>
        </p:nvCxnSpPr>
        <p:spPr>
          <a:xfrm flipH="1" flipV="1">
            <a:off x="3935507" y="5367015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CDA312A4-C965-4331-B70A-B007725B7866}"/>
              </a:ext>
            </a:extLst>
          </p:cNvPr>
          <p:cNvSpPr/>
          <p:nvPr/>
        </p:nvSpPr>
        <p:spPr>
          <a:xfrm rot="5400000">
            <a:off x="4603341" y="516756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98B1197F-1511-42CE-BD86-2DE82A238B3E}"/>
              </a:ext>
            </a:extLst>
          </p:cNvPr>
          <p:cNvSpPr/>
          <p:nvPr/>
        </p:nvSpPr>
        <p:spPr>
          <a:xfrm>
            <a:off x="3393142" y="4013381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C06ED-6069-4176-9E7F-C5867AA18969}"/>
              </a:ext>
            </a:extLst>
          </p:cNvPr>
          <p:cNvSpPr txBox="1"/>
          <p:nvPr/>
        </p:nvSpPr>
        <p:spPr>
          <a:xfrm>
            <a:off x="3805519" y="4067734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L2_chain1</a:t>
            </a:r>
            <a:endParaRPr lang="zh-HK" altLang="en-US" sz="13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365834-C82D-42A0-A1C5-96BA49B780D8}"/>
              </a:ext>
            </a:extLst>
          </p:cNvPr>
          <p:cNvSpPr txBox="1"/>
          <p:nvPr/>
        </p:nvSpPr>
        <p:spPr>
          <a:xfrm>
            <a:off x="4307563" y="4790516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R2_chain1</a:t>
            </a:r>
            <a:endParaRPr lang="zh-HK" altLang="en-US" sz="13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C40B7BC-54F8-4447-8745-0763417F5E3D}"/>
              </a:ext>
            </a:extLst>
          </p:cNvPr>
          <p:cNvCxnSpPr/>
          <p:nvPr/>
        </p:nvCxnSpPr>
        <p:spPr>
          <a:xfrm>
            <a:off x="3742652" y="4510479"/>
            <a:ext cx="0" cy="417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7B9C672-AE9E-4A33-85B9-1E895D6BFF8E}"/>
              </a:ext>
            </a:extLst>
          </p:cNvPr>
          <p:cNvCxnSpPr/>
          <p:nvPr/>
        </p:nvCxnSpPr>
        <p:spPr>
          <a:xfrm>
            <a:off x="4047609" y="5228821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C9D2368C-19B2-422E-9906-86475EAFB50F}"/>
              </a:ext>
            </a:extLst>
          </p:cNvPr>
          <p:cNvSpPr/>
          <p:nvPr/>
        </p:nvSpPr>
        <p:spPr>
          <a:xfrm rot="16200000">
            <a:off x="2169470" y="5167568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BCC3A66-CC7E-4308-84A9-0A048D870D70}"/>
              </a:ext>
            </a:extLst>
          </p:cNvPr>
          <p:cNvSpPr txBox="1"/>
          <p:nvPr/>
        </p:nvSpPr>
        <p:spPr>
          <a:xfrm>
            <a:off x="2037209" y="5611908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R0_chain2</a:t>
            </a:r>
            <a:endParaRPr lang="zh-HK" altLang="en-US" sz="13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C3B43AE-6F60-4F86-B3F7-362D3C0F7395}"/>
              </a:ext>
            </a:extLst>
          </p:cNvPr>
          <p:cNvCxnSpPr/>
          <p:nvPr/>
        </p:nvCxnSpPr>
        <p:spPr>
          <a:xfrm flipH="1">
            <a:off x="2714081" y="5244349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516EC70F-036A-4EB3-BBCA-9248A88CDDC5}"/>
              </a:ext>
            </a:extLst>
          </p:cNvPr>
          <p:cNvSpPr/>
          <p:nvPr/>
        </p:nvSpPr>
        <p:spPr>
          <a:xfrm flipV="1">
            <a:off x="3393142" y="6318513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DC0FED-2365-4C16-BCF7-8DEE2DC73D4D}"/>
              </a:ext>
            </a:extLst>
          </p:cNvPr>
          <p:cNvSpPr txBox="1"/>
          <p:nvPr/>
        </p:nvSpPr>
        <p:spPr>
          <a:xfrm>
            <a:off x="3765176" y="6442868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L0_chain2</a:t>
            </a:r>
            <a:endParaRPr lang="zh-HK" altLang="en-US" sz="13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1EFDBEB-F10A-493A-A883-EF8EDEDACA81}"/>
              </a:ext>
            </a:extLst>
          </p:cNvPr>
          <p:cNvCxnSpPr>
            <a:cxnSpLocks/>
          </p:cNvCxnSpPr>
          <p:nvPr/>
        </p:nvCxnSpPr>
        <p:spPr>
          <a:xfrm flipH="1" flipV="1">
            <a:off x="3715870" y="5802416"/>
            <a:ext cx="1" cy="41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3B3D6D22-0CDE-4C15-A362-A176CB775BC1}"/>
              </a:ext>
            </a:extLst>
          </p:cNvPr>
          <p:cNvSpPr/>
          <p:nvPr/>
        </p:nvSpPr>
        <p:spPr>
          <a:xfrm>
            <a:off x="8785411" y="5094158"/>
            <a:ext cx="654424" cy="6723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9E2FD55-6960-4FAA-AF9C-6261384BE87D}"/>
              </a:ext>
            </a:extLst>
          </p:cNvPr>
          <p:cNvCxnSpPr/>
          <p:nvPr/>
        </p:nvCxnSpPr>
        <p:spPr>
          <a:xfrm flipV="1">
            <a:off x="9112623" y="4480074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F26B082-EB9A-422A-BC3F-48D8D555C969}"/>
              </a:ext>
            </a:extLst>
          </p:cNvPr>
          <p:cNvCxnSpPr/>
          <p:nvPr/>
        </p:nvCxnSpPr>
        <p:spPr>
          <a:xfrm flipV="1">
            <a:off x="9112623" y="5766511"/>
            <a:ext cx="0" cy="61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5C9F5E3-7F75-4DAE-996C-26B0266FCF13}"/>
              </a:ext>
            </a:extLst>
          </p:cNvPr>
          <p:cNvCxnSpPr/>
          <p:nvPr/>
        </p:nvCxnSpPr>
        <p:spPr>
          <a:xfrm flipH="1" flipV="1">
            <a:off x="8104093" y="5432572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AF12D83-6FC0-48B6-92B5-DDB0A1FB5FE9}"/>
              </a:ext>
            </a:extLst>
          </p:cNvPr>
          <p:cNvCxnSpPr/>
          <p:nvPr/>
        </p:nvCxnSpPr>
        <p:spPr>
          <a:xfrm flipH="1" flipV="1">
            <a:off x="9439835" y="5443779"/>
            <a:ext cx="68131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81D3ACFB-09FE-47C0-A029-EB8698A5D24F}"/>
              </a:ext>
            </a:extLst>
          </p:cNvPr>
          <p:cNvSpPr/>
          <p:nvPr/>
        </p:nvSpPr>
        <p:spPr>
          <a:xfrm rot="16200000">
            <a:off x="7689491" y="5224163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38D2CC0C-06DE-4B4C-892A-73F8EFB4F8B3}"/>
              </a:ext>
            </a:extLst>
          </p:cNvPr>
          <p:cNvSpPr/>
          <p:nvPr/>
        </p:nvSpPr>
        <p:spPr>
          <a:xfrm>
            <a:off x="8910917" y="4067734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CBFD074-35DC-4EDF-BB8E-5ACFB41F27B7}"/>
              </a:ext>
            </a:extLst>
          </p:cNvPr>
          <p:cNvSpPr txBox="1"/>
          <p:nvPr/>
        </p:nvSpPr>
        <p:spPr>
          <a:xfrm>
            <a:off x="7543812" y="4849952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L3_chain1</a:t>
            </a:r>
            <a:endParaRPr lang="zh-HK" altLang="en-US" sz="13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9499349-6E54-40F5-BF4D-2C051FB47934}"/>
              </a:ext>
            </a:extLst>
          </p:cNvPr>
          <p:cNvSpPr txBox="1"/>
          <p:nvPr/>
        </p:nvSpPr>
        <p:spPr>
          <a:xfrm>
            <a:off x="7983118" y="4129154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R3_chain1</a:t>
            </a:r>
            <a:endParaRPr lang="zh-HK" altLang="en-US" sz="1300" dirty="0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772678BF-392C-4719-B559-1B102325B258}"/>
              </a:ext>
            </a:extLst>
          </p:cNvPr>
          <p:cNvSpPr/>
          <p:nvPr/>
        </p:nvSpPr>
        <p:spPr>
          <a:xfrm flipV="1">
            <a:off x="8892989" y="6372536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E317C3B-927E-4F5C-B6E4-EFCD82C49621}"/>
              </a:ext>
            </a:extLst>
          </p:cNvPr>
          <p:cNvSpPr txBox="1"/>
          <p:nvPr/>
        </p:nvSpPr>
        <p:spPr>
          <a:xfrm>
            <a:off x="9314344" y="643423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R1_chain2</a:t>
            </a:r>
            <a:endParaRPr lang="zh-HK" altLang="en-US" sz="13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71EDFC1-1079-42F5-B1B1-C981339E4F8E}"/>
              </a:ext>
            </a:extLst>
          </p:cNvPr>
          <p:cNvCxnSpPr/>
          <p:nvPr/>
        </p:nvCxnSpPr>
        <p:spPr>
          <a:xfrm>
            <a:off x="9244797" y="5901050"/>
            <a:ext cx="0" cy="417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A089E6E3-CA2E-4494-885B-5AABBB64D2C5}"/>
              </a:ext>
            </a:extLst>
          </p:cNvPr>
          <p:cNvSpPr/>
          <p:nvPr/>
        </p:nvSpPr>
        <p:spPr>
          <a:xfrm rot="5400000">
            <a:off x="10114417" y="5238243"/>
            <a:ext cx="430306" cy="398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F39005B-28E1-4D3D-8F33-25F68AE4B8AF}"/>
              </a:ext>
            </a:extLst>
          </p:cNvPr>
          <p:cNvSpPr txBox="1"/>
          <p:nvPr/>
        </p:nvSpPr>
        <p:spPr>
          <a:xfrm>
            <a:off x="9820862" y="5693787"/>
            <a:ext cx="900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00" dirty="0"/>
              <a:t>L1_chain2</a:t>
            </a:r>
            <a:endParaRPr lang="zh-HK" altLang="en-US" sz="13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7088907-6D02-4B0A-A00F-D72E98F85007}"/>
              </a:ext>
            </a:extLst>
          </p:cNvPr>
          <p:cNvCxnSpPr/>
          <p:nvPr/>
        </p:nvCxnSpPr>
        <p:spPr>
          <a:xfrm flipH="1">
            <a:off x="9520517" y="5244349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30B6DE3-AFFB-438E-AC49-1F505A2AEA1A}"/>
              </a:ext>
            </a:extLst>
          </p:cNvPr>
          <p:cNvCxnSpPr/>
          <p:nvPr/>
        </p:nvCxnSpPr>
        <p:spPr>
          <a:xfrm>
            <a:off x="8207189" y="5244349"/>
            <a:ext cx="502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FDF896D3-5E3B-4DE3-9012-E36FF0515DDB}"/>
              </a:ext>
            </a:extLst>
          </p:cNvPr>
          <p:cNvCxnSpPr>
            <a:cxnSpLocks/>
          </p:cNvCxnSpPr>
          <p:nvPr/>
        </p:nvCxnSpPr>
        <p:spPr>
          <a:xfrm flipH="1" flipV="1">
            <a:off x="9244796" y="4561204"/>
            <a:ext cx="1" cy="41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4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162</Words>
  <Application>Microsoft Office PowerPoint</Application>
  <PresentationFormat>寬螢幕</PresentationFormat>
  <Paragraphs>66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2020-09-10T08:52:53Z</dcterms:created>
  <dcterms:modified xsi:type="dcterms:W3CDTF">2020-09-10T18:08:03Z</dcterms:modified>
</cp:coreProperties>
</file>