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71"/>
    <p:restoredTop sz="94658"/>
  </p:normalViewPr>
  <p:slideViewPr>
    <p:cSldViewPr snapToGrid="0" snapToObjects="1">
      <p:cViewPr varScale="1">
        <p:scale>
          <a:sx n="115" d="100"/>
          <a:sy n="115" d="100"/>
        </p:scale>
        <p:origin x="25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7E5AD-1AEE-2C46-B6D0-3392B7AAD196}" type="datetimeFigureOut">
              <a:rPr lang="en-CN" smtClean="0"/>
              <a:t>2020/11/30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65ACC-B9A6-8942-BEA9-A988930C554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23849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65ACC-B9A6-8942-BEA9-A988930C5549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68345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65ACC-B9A6-8942-BEA9-A988930C5549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3599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778C-ACD6-DA4B-9B51-D399031A8E07}" type="datetimeFigureOut">
              <a:rPr lang="en-CN" smtClean="0"/>
              <a:t>2020/11/30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0376-E589-0F43-AFAE-1C2F512EF78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640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778C-ACD6-DA4B-9B51-D399031A8E07}" type="datetimeFigureOut">
              <a:rPr lang="en-CN" smtClean="0"/>
              <a:t>2020/11/30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0376-E589-0F43-AFAE-1C2F512EF78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4868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778C-ACD6-DA4B-9B51-D399031A8E07}" type="datetimeFigureOut">
              <a:rPr lang="en-CN" smtClean="0"/>
              <a:t>2020/11/30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0376-E589-0F43-AFAE-1C2F512EF78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2661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778C-ACD6-DA4B-9B51-D399031A8E07}" type="datetimeFigureOut">
              <a:rPr lang="en-CN" smtClean="0"/>
              <a:t>2020/11/30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0376-E589-0F43-AFAE-1C2F512EF78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640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778C-ACD6-DA4B-9B51-D399031A8E07}" type="datetimeFigureOut">
              <a:rPr lang="en-CN" smtClean="0"/>
              <a:t>2020/11/30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0376-E589-0F43-AFAE-1C2F512EF78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336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778C-ACD6-DA4B-9B51-D399031A8E07}" type="datetimeFigureOut">
              <a:rPr lang="en-CN" smtClean="0"/>
              <a:t>2020/11/30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0376-E589-0F43-AFAE-1C2F512EF78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7187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778C-ACD6-DA4B-9B51-D399031A8E07}" type="datetimeFigureOut">
              <a:rPr lang="en-CN" smtClean="0"/>
              <a:t>2020/11/30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0376-E589-0F43-AFAE-1C2F512EF78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8718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778C-ACD6-DA4B-9B51-D399031A8E07}" type="datetimeFigureOut">
              <a:rPr lang="en-CN" smtClean="0"/>
              <a:t>2020/11/30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0376-E589-0F43-AFAE-1C2F512EF78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638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778C-ACD6-DA4B-9B51-D399031A8E07}" type="datetimeFigureOut">
              <a:rPr lang="en-CN" smtClean="0"/>
              <a:t>2020/11/30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0376-E589-0F43-AFAE-1C2F512EF78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5867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778C-ACD6-DA4B-9B51-D399031A8E07}" type="datetimeFigureOut">
              <a:rPr lang="en-CN" smtClean="0"/>
              <a:t>2020/11/30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0376-E589-0F43-AFAE-1C2F512EF78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9505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778C-ACD6-DA4B-9B51-D399031A8E07}" type="datetimeFigureOut">
              <a:rPr lang="en-CN" smtClean="0"/>
              <a:t>2020/11/30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0376-E589-0F43-AFAE-1C2F512EF78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8539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1778C-ACD6-DA4B-9B51-D399031A8E07}" type="datetimeFigureOut">
              <a:rPr lang="en-CN" smtClean="0"/>
              <a:t>2020/11/30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00376-E589-0F43-AFAE-1C2F512EF78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6349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0.png"/><Relationship Id="rId5" Type="http://schemas.openxmlformats.org/officeDocument/2006/relationships/image" Target="../media/image410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9.png"/><Relationship Id="rId7" Type="http://schemas.openxmlformats.org/officeDocument/2006/relationships/image" Target="../media/image72.png"/><Relationship Id="rId12" Type="http://schemas.openxmlformats.org/officeDocument/2006/relationships/image" Target="../media/image85.png"/><Relationship Id="rId2" Type="http://schemas.openxmlformats.org/officeDocument/2006/relationships/image" Target="../media/image78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11" Type="http://schemas.openxmlformats.org/officeDocument/2006/relationships/image" Target="../media/image84.png"/><Relationship Id="rId5" Type="http://schemas.openxmlformats.org/officeDocument/2006/relationships/image" Target="../media/image66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4" Type="http://schemas.openxmlformats.org/officeDocument/2006/relationships/image" Target="../media/image80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619F5DF-2D70-1142-976C-C95A3A11F25A}"/>
              </a:ext>
            </a:extLst>
          </p:cNvPr>
          <p:cNvGrpSpPr/>
          <p:nvPr/>
        </p:nvGrpSpPr>
        <p:grpSpPr>
          <a:xfrm>
            <a:off x="2851177" y="2087137"/>
            <a:ext cx="3441646" cy="2683725"/>
            <a:chOff x="1420137" y="2188782"/>
            <a:chExt cx="3441646" cy="268372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3A55E7E-DB23-8F43-A89A-BB125CD72190}"/>
                </a:ext>
              </a:extLst>
            </p:cNvPr>
            <p:cNvSpPr/>
            <p:nvPr/>
          </p:nvSpPr>
          <p:spPr>
            <a:xfrm>
              <a:off x="1799303" y="2787445"/>
              <a:ext cx="214451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40636F9-691D-F749-96B4-896035CE1CCA}"/>
                    </a:ext>
                  </a:extLst>
                </p:cNvPr>
                <p:cNvSpPr txBox="1"/>
                <p:nvPr/>
              </p:nvSpPr>
              <p:spPr>
                <a:xfrm>
                  <a:off x="1540114" y="3156777"/>
                  <a:ext cx="7328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40636F9-691D-F749-96B4-896035CE1C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0114" y="3156777"/>
                  <a:ext cx="73282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140B49A-F9A7-7C41-A6F6-242089A7A87B}"/>
                </a:ext>
              </a:extLst>
            </p:cNvPr>
            <p:cNvSpPr/>
            <p:nvPr/>
          </p:nvSpPr>
          <p:spPr>
            <a:xfrm>
              <a:off x="2297496" y="2787445"/>
              <a:ext cx="369332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096030C-4069-E044-B18A-44E2566B28F0}"/>
                    </a:ext>
                  </a:extLst>
                </p:cNvPr>
                <p:cNvSpPr txBox="1"/>
                <p:nvPr/>
              </p:nvSpPr>
              <p:spPr>
                <a:xfrm>
                  <a:off x="2201252" y="3156777"/>
                  <a:ext cx="561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096030C-4069-E044-B18A-44E2566B28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1252" y="3156777"/>
                  <a:ext cx="56182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1116FDBE-8169-7A40-AF96-C4B015FC357C}"/>
                    </a:ext>
                  </a:extLst>
                </p:cNvPr>
                <p:cNvSpPr txBox="1"/>
                <p:nvPr/>
              </p:nvSpPr>
              <p:spPr>
                <a:xfrm>
                  <a:off x="2950570" y="2787445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1116FDBE-8169-7A40-AF96-C4B015FC35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0570" y="2787445"/>
                  <a:ext cx="41068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F41411D-A9A3-4A42-9085-EFE1429A9CB7}"/>
                </a:ext>
              </a:extLst>
            </p:cNvPr>
            <p:cNvCxnSpPr>
              <a:cxnSpLocks/>
              <a:endCxn id="76" idx="1"/>
            </p:cNvCxnSpPr>
            <p:nvPr/>
          </p:nvCxnSpPr>
          <p:spPr>
            <a:xfrm>
              <a:off x="1437100" y="2972111"/>
              <a:ext cx="3622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5F08015-CB59-6E4D-8134-94CBFC91294F}"/>
                </a:ext>
              </a:extLst>
            </p:cNvPr>
            <p:cNvCxnSpPr>
              <a:cxnSpLocks/>
              <a:stCxn id="76" idx="3"/>
              <a:endCxn id="78" idx="2"/>
            </p:cNvCxnSpPr>
            <p:nvPr/>
          </p:nvCxnSpPr>
          <p:spPr>
            <a:xfrm>
              <a:off x="2013754" y="2972111"/>
              <a:ext cx="2837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77919AB-7741-3043-96F7-1C44735E4F6C}"/>
                </a:ext>
              </a:extLst>
            </p:cNvPr>
            <p:cNvCxnSpPr>
              <a:cxnSpLocks/>
              <a:stCxn id="78" idx="6"/>
            </p:cNvCxnSpPr>
            <p:nvPr/>
          </p:nvCxnSpPr>
          <p:spPr>
            <a:xfrm>
              <a:off x="2666828" y="2972111"/>
              <a:ext cx="2837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CC076C6-62C5-3F4A-B57A-3F7539621572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V="1">
              <a:off x="2482162" y="2526580"/>
              <a:ext cx="0" cy="2608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1EC41FC-5CBB-864D-A618-432D918DF687}"/>
                    </a:ext>
                  </a:extLst>
                </p:cNvPr>
                <p:cNvSpPr txBox="1"/>
                <p:nvPr/>
              </p:nvSpPr>
              <p:spPr>
                <a:xfrm>
                  <a:off x="3615353" y="3148657"/>
                  <a:ext cx="5212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1EC41FC-5CBB-864D-A618-432D918DF6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5353" y="3148657"/>
                  <a:ext cx="521233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F8E9F13-648B-F041-8E23-C860B516DA77}"/>
                    </a:ext>
                  </a:extLst>
                </p:cNvPr>
                <p:cNvSpPr txBox="1"/>
                <p:nvPr/>
              </p:nvSpPr>
              <p:spPr>
                <a:xfrm>
                  <a:off x="4115008" y="3156777"/>
                  <a:ext cx="5132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F8E9F13-648B-F041-8E23-C860B516DA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5008" y="3156777"/>
                  <a:ext cx="51321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8E27274-5A61-374C-9FB4-86898EE3421B}"/>
                </a:ext>
              </a:extLst>
            </p:cNvPr>
            <p:cNvCxnSpPr>
              <a:cxnSpLocks/>
              <a:endCxn id="91" idx="2"/>
            </p:cNvCxnSpPr>
            <p:nvPr/>
          </p:nvCxnSpPr>
          <p:spPr>
            <a:xfrm>
              <a:off x="3326554" y="2972111"/>
              <a:ext cx="3664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BF2F576-10FB-EA4B-9673-FF92EBF78961}"/>
                </a:ext>
              </a:extLst>
            </p:cNvPr>
            <p:cNvCxnSpPr>
              <a:cxnSpLocks/>
              <a:stCxn id="91" idx="6"/>
              <a:endCxn id="92" idx="1"/>
            </p:cNvCxnSpPr>
            <p:nvPr/>
          </p:nvCxnSpPr>
          <p:spPr>
            <a:xfrm>
              <a:off x="4062310" y="2972111"/>
              <a:ext cx="2020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89ED2D2-A3C1-2644-978C-1DA1BBB36FE4}"/>
                </a:ext>
              </a:extLst>
            </p:cNvPr>
            <p:cNvCxnSpPr>
              <a:cxnSpLocks/>
              <a:stCxn id="92" idx="3"/>
            </p:cNvCxnSpPr>
            <p:nvPr/>
          </p:nvCxnSpPr>
          <p:spPr>
            <a:xfrm>
              <a:off x="4478841" y="2972111"/>
              <a:ext cx="3611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DE40555-B5AB-C641-B812-882AEF3B432A}"/>
                </a:ext>
              </a:extLst>
            </p:cNvPr>
            <p:cNvCxnSpPr>
              <a:cxnSpLocks/>
              <a:stCxn id="91" idx="0"/>
            </p:cNvCxnSpPr>
            <p:nvPr/>
          </p:nvCxnSpPr>
          <p:spPr>
            <a:xfrm flipV="1">
              <a:off x="3877644" y="2526580"/>
              <a:ext cx="0" cy="2608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2D5E5BBD-E958-104B-A6B5-2D166587B8D1}"/>
                </a:ext>
              </a:extLst>
            </p:cNvPr>
            <p:cNvSpPr/>
            <p:nvPr/>
          </p:nvSpPr>
          <p:spPr>
            <a:xfrm>
              <a:off x="3692978" y="2787445"/>
              <a:ext cx="369332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7A8EB7E-694E-E340-9214-19BEEC96ADA2}"/>
                </a:ext>
              </a:extLst>
            </p:cNvPr>
            <p:cNvSpPr/>
            <p:nvPr/>
          </p:nvSpPr>
          <p:spPr>
            <a:xfrm>
              <a:off x="4264390" y="2787445"/>
              <a:ext cx="214451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9AEDB1C-B67F-BB41-8B94-C0F9554C26A7}"/>
                </a:ext>
              </a:extLst>
            </p:cNvPr>
            <p:cNvSpPr/>
            <p:nvPr/>
          </p:nvSpPr>
          <p:spPr>
            <a:xfrm>
              <a:off x="3675424" y="4133843"/>
              <a:ext cx="214451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559B6A6-6F0D-C84E-8E02-B00B206A0E2C}"/>
                    </a:ext>
                  </a:extLst>
                </p:cNvPr>
                <p:cNvSpPr txBox="1"/>
                <p:nvPr/>
              </p:nvSpPr>
              <p:spPr>
                <a:xfrm>
                  <a:off x="3548065" y="4503175"/>
                  <a:ext cx="469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559B6A6-6F0D-C84E-8E02-B00B206A0E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8065" y="4503175"/>
                  <a:ext cx="46916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183539F-D81D-944F-8D55-92D3714B3A56}"/>
                </a:ext>
              </a:extLst>
            </p:cNvPr>
            <p:cNvSpPr/>
            <p:nvPr/>
          </p:nvSpPr>
          <p:spPr>
            <a:xfrm>
              <a:off x="4173617" y="4133843"/>
              <a:ext cx="369332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2BC0DE3-599F-E04E-8FDC-4E343926B0EC}"/>
                    </a:ext>
                  </a:extLst>
                </p:cNvPr>
                <p:cNvSpPr txBox="1"/>
                <p:nvPr/>
              </p:nvSpPr>
              <p:spPr>
                <a:xfrm>
                  <a:off x="4068012" y="4503175"/>
                  <a:ext cx="580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2BC0DE3-599F-E04E-8FDC-4E343926B0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8012" y="4503175"/>
                  <a:ext cx="58054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7798117B-A808-BE44-9669-C2E06C59A1B2}"/>
                    </a:ext>
                  </a:extLst>
                </p:cNvPr>
                <p:cNvSpPr txBox="1"/>
                <p:nvPr/>
              </p:nvSpPr>
              <p:spPr>
                <a:xfrm>
                  <a:off x="2950570" y="4133843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7798117B-A808-BE44-9669-C2E06C59A1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0570" y="4133843"/>
                  <a:ext cx="41068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B7476C-7340-D54B-AE52-86250E2737B6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3313221" y="4318509"/>
              <a:ext cx="3622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640BF15-CFC0-3E48-A72F-1E53C1594A0D}"/>
                </a:ext>
              </a:extLst>
            </p:cNvPr>
            <p:cNvCxnSpPr>
              <a:cxnSpLocks/>
              <a:stCxn id="93" idx="3"/>
              <a:endCxn id="95" idx="2"/>
            </p:cNvCxnSpPr>
            <p:nvPr/>
          </p:nvCxnSpPr>
          <p:spPr>
            <a:xfrm>
              <a:off x="3889875" y="4318509"/>
              <a:ext cx="2837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3E67EEE-1598-4943-9618-4C292071FF9A}"/>
                </a:ext>
              </a:extLst>
            </p:cNvPr>
            <p:cNvCxnSpPr>
              <a:cxnSpLocks/>
              <a:stCxn id="95" idx="6"/>
            </p:cNvCxnSpPr>
            <p:nvPr/>
          </p:nvCxnSpPr>
          <p:spPr>
            <a:xfrm>
              <a:off x="4542949" y="4318509"/>
              <a:ext cx="2837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FBD6605-EFE9-354E-9BCB-BAD6B7075142}"/>
                </a:ext>
              </a:extLst>
            </p:cNvPr>
            <p:cNvCxnSpPr>
              <a:cxnSpLocks/>
              <a:stCxn id="95" idx="0"/>
            </p:cNvCxnSpPr>
            <p:nvPr/>
          </p:nvCxnSpPr>
          <p:spPr>
            <a:xfrm flipV="1">
              <a:off x="4358283" y="3872978"/>
              <a:ext cx="0" cy="2608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9F627A4A-0FA7-EB4D-BFF5-5F24D1172DB7}"/>
                    </a:ext>
                  </a:extLst>
                </p:cNvPr>
                <p:cNvSpPr txBox="1"/>
                <p:nvPr/>
              </p:nvSpPr>
              <p:spPr>
                <a:xfrm>
                  <a:off x="1688643" y="4495055"/>
                  <a:ext cx="561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9F627A4A-0FA7-EB4D-BFF5-5F24D1172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8643" y="4495055"/>
                  <a:ext cx="56182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BD033566-7652-114E-9024-5F5B09826FEF}"/>
                    </a:ext>
                  </a:extLst>
                </p:cNvPr>
                <p:cNvSpPr txBox="1"/>
                <p:nvPr/>
              </p:nvSpPr>
              <p:spPr>
                <a:xfrm>
                  <a:off x="2120811" y="4503175"/>
                  <a:ext cx="6887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BD033566-7652-114E-9024-5F5B09826F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811" y="4503175"/>
                  <a:ext cx="68877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65DD3C7-C8B2-F74A-8D9E-B77BE765C34B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>
              <a:off x="1420137" y="4318509"/>
              <a:ext cx="3664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C690382-244D-324B-B938-FB70589995CE}"/>
                </a:ext>
              </a:extLst>
            </p:cNvPr>
            <p:cNvCxnSpPr>
              <a:cxnSpLocks/>
              <a:stCxn id="108" idx="6"/>
              <a:endCxn id="109" idx="1"/>
            </p:cNvCxnSpPr>
            <p:nvPr/>
          </p:nvCxnSpPr>
          <p:spPr>
            <a:xfrm>
              <a:off x="2155893" y="4318509"/>
              <a:ext cx="2020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D46BEC5-D160-5944-BC1A-8F34387781B0}"/>
                </a:ext>
              </a:extLst>
            </p:cNvPr>
            <p:cNvCxnSpPr>
              <a:cxnSpLocks/>
              <a:stCxn id="109" idx="3"/>
            </p:cNvCxnSpPr>
            <p:nvPr/>
          </p:nvCxnSpPr>
          <p:spPr>
            <a:xfrm>
              <a:off x="2572424" y="4318509"/>
              <a:ext cx="3611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5B18652-3FD5-3549-8B99-4E4656D0C05A}"/>
                </a:ext>
              </a:extLst>
            </p:cNvPr>
            <p:cNvCxnSpPr>
              <a:cxnSpLocks/>
              <a:stCxn id="108" idx="0"/>
            </p:cNvCxnSpPr>
            <p:nvPr/>
          </p:nvCxnSpPr>
          <p:spPr>
            <a:xfrm flipV="1">
              <a:off x="1971227" y="3872978"/>
              <a:ext cx="0" cy="2608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599328B-C583-504C-A1C7-309DBFE5CDEC}"/>
                </a:ext>
              </a:extLst>
            </p:cNvPr>
            <p:cNvSpPr/>
            <p:nvPr/>
          </p:nvSpPr>
          <p:spPr>
            <a:xfrm>
              <a:off x="1786561" y="4133843"/>
              <a:ext cx="369332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35E8D2A-53EE-AB47-9788-474EF5852341}"/>
                </a:ext>
              </a:extLst>
            </p:cNvPr>
            <p:cNvSpPr/>
            <p:nvPr/>
          </p:nvSpPr>
          <p:spPr>
            <a:xfrm>
              <a:off x="2357973" y="4133843"/>
              <a:ext cx="214451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57F4B8E9-BFFC-AE47-8D94-05C2171FC268}"/>
                    </a:ext>
                  </a:extLst>
                </p:cNvPr>
                <p:cNvSpPr txBox="1"/>
                <p:nvPr/>
              </p:nvSpPr>
              <p:spPr>
                <a:xfrm>
                  <a:off x="1482390" y="2610900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57F4B8E9-BFFC-AE47-8D94-05C2171FC2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2390" y="2610900"/>
                  <a:ext cx="318612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0D45AFB9-D5DD-9C43-A73F-DEFBC6C26E9D}"/>
                    </a:ext>
                  </a:extLst>
                </p:cNvPr>
                <p:cNvSpPr txBox="1"/>
                <p:nvPr/>
              </p:nvSpPr>
              <p:spPr>
                <a:xfrm>
                  <a:off x="3349006" y="2610900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0D45AFB9-D5DD-9C43-A73F-DEFBC6C26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9006" y="2610900"/>
                  <a:ext cx="318612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F1ACB7E6-8D4D-2B4E-923A-058642D47F7B}"/>
                    </a:ext>
                  </a:extLst>
                </p:cNvPr>
                <p:cNvSpPr txBox="1"/>
                <p:nvPr/>
              </p:nvSpPr>
              <p:spPr>
                <a:xfrm>
                  <a:off x="1470574" y="3960176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F1ACB7E6-8D4D-2B4E-923A-058642D47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574" y="3960176"/>
                  <a:ext cx="31861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3CFF361-EC58-F244-8339-99A9F54D6C27}"/>
                    </a:ext>
                  </a:extLst>
                </p:cNvPr>
                <p:cNvSpPr txBox="1"/>
                <p:nvPr/>
              </p:nvSpPr>
              <p:spPr>
                <a:xfrm>
                  <a:off x="3344832" y="3960176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3CFF361-EC58-F244-8339-99A9F54D6C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832" y="3960176"/>
                  <a:ext cx="31861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E12EA091-97E2-9D4A-A4F1-29CEB6997EDC}"/>
                    </a:ext>
                  </a:extLst>
                </p:cNvPr>
                <p:cNvSpPr txBox="1"/>
                <p:nvPr/>
              </p:nvSpPr>
              <p:spPr>
                <a:xfrm>
                  <a:off x="2019178" y="2610900"/>
                  <a:ext cx="3709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E12EA091-97E2-9D4A-A4F1-29CEB6997E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9178" y="2610900"/>
                  <a:ext cx="37093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91EDBDB8-F66E-7E4D-AD19-5B8EB7138F31}"/>
                    </a:ext>
                  </a:extLst>
                </p:cNvPr>
                <p:cNvSpPr txBox="1"/>
                <p:nvPr/>
              </p:nvSpPr>
              <p:spPr>
                <a:xfrm>
                  <a:off x="2076833" y="3966458"/>
                  <a:ext cx="3709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91EDBDB8-F66E-7E4D-AD19-5B8EB7138F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6833" y="3966458"/>
                  <a:ext cx="37093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3370ADB5-546F-7244-8D2E-AEE037265FFA}"/>
                    </a:ext>
                  </a:extLst>
                </p:cNvPr>
                <p:cNvSpPr txBox="1"/>
                <p:nvPr/>
              </p:nvSpPr>
              <p:spPr>
                <a:xfrm>
                  <a:off x="3896455" y="3960176"/>
                  <a:ext cx="3709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3370ADB5-546F-7244-8D2E-AEE037265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6455" y="3960176"/>
                  <a:ext cx="370935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FDE1DEAC-C7C2-6D4C-929E-931003D102E4}"/>
                    </a:ext>
                  </a:extLst>
                </p:cNvPr>
                <p:cNvSpPr txBox="1"/>
                <p:nvPr/>
              </p:nvSpPr>
              <p:spPr>
                <a:xfrm>
                  <a:off x="3969175" y="2617157"/>
                  <a:ext cx="3709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FDE1DEAC-C7C2-6D4C-929E-931003D102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9175" y="2617157"/>
                  <a:ext cx="370935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82DFD6B3-F706-7C4C-BAA1-8CFAD79C4AB5}"/>
                    </a:ext>
                  </a:extLst>
                </p:cNvPr>
                <p:cNvSpPr txBox="1"/>
                <p:nvPr/>
              </p:nvSpPr>
              <p:spPr>
                <a:xfrm>
                  <a:off x="2262014" y="2188782"/>
                  <a:ext cx="5071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82DFD6B3-F706-7C4C-BAA1-8CFAD79C4A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2014" y="2188782"/>
                  <a:ext cx="50719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94F125BA-26D8-A340-8B1F-E3D451C7A264}"/>
                    </a:ext>
                  </a:extLst>
                </p:cNvPr>
                <p:cNvSpPr txBox="1"/>
                <p:nvPr/>
              </p:nvSpPr>
              <p:spPr>
                <a:xfrm>
                  <a:off x="3636280" y="2188782"/>
                  <a:ext cx="5071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94F125BA-26D8-A340-8B1F-E3D451C7A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6280" y="2188782"/>
                  <a:ext cx="50719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16FE451A-6817-BB46-AAAD-1BC47ECED52E}"/>
                    </a:ext>
                  </a:extLst>
                </p:cNvPr>
                <p:cNvSpPr txBox="1"/>
                <p:nvPr/>
              </p:nvSpPr>
              <p:spPr>
                <a:xfrm>
                  <a:off x="1768773" y="3519329"/>
                  <a:ext cx="5071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16FE451A-6817-BB46-AAAD-1BC47ECED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8773" y="3519329"/>
                  <a:ext cx="50719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68500FD8-2A40-4A47-A08D-5D4685346907}"/>
                    </a:ext>
                  </a:extLst>
                </p:cNvPr>
                <p:cNvSpPr txBox="1"/>
                <p:nvPr/>
              </p:nvSpPr>
              <p:spPr>
                <a:xfrm>
                  <a:off x="4104688" y="3526108"/>
                  <a:ext cx="5071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68500FD8-2A40-4A47-A08D-5D46853469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4688" y="3526108"/>
                  <a:ext cx="507190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CD5528E6-A18F-454B-A04C-A21071F4DFE8}"/>
                    </a:ext>
                  </a:extLst>
                </p:cNvPr>
                <p:cNvSpPr txBox="1"/>
                <p:nvPr/>
              </p:nvSpPr>
              <p:spPr>
                <a:xfrm>
                  <a:off x="2662444" y="2610900"/>
                  <a:ext cx="3248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CD5528E6-A18F-454B-A04C-A21071F4D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2444" y="2610900"/>
                  <a:ext cx="324896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09D96A1-C43A-0649-BF26-BC673BA9A75B}"/>
                    </a:ext>
                  </a:extLst>
                </p:cNvPr>
                <p:cNvSpPr txBox="1"/>
                <p:nvPr/>
              </p:nvSpPr>
              <p:spPr>
                <a:xfrm>
                  <a:off x="4486108" y="2610900"/>
                  <a:ext cx="3248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09D96A1-C43A-0649-BF26-BC673BA9A7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6108" y="2610900"/>
                  <a:ext cx="324896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E26F9896-DFE7-C546-92AC-C367038592B2}"/>
                    </a:ext>
                  </a:extLst>
                </p:cNvPr>
                <p:cNvSpPr txBox="1"/>
                <p:nvPr/>
              </p:nvSpPr>
              <p:spPr>
                <a:xfrm>
                  <a:off x="2597356" y="3960176"/>
                  <a:ext cx="3248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E26F9896-DFE7-C546-92AC-C367038592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7356" y="3960176"/>
                  <a:ext cx="324896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0D03B71B-DD9A-DC43-8B18-1E0D44356592}"/>
                    </a:ext>
                  </a:extLst>
                </p:cNvPr>
                <p:cNvSpPr txBox="1"/>
                <p:nvPr/>
              </p:nvSpPr>
              <p:spPr>
                <a:xfrm>
                  <a:off x="4536887" y="3966732"/>
                  <a:ext cx="3248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0D03B71B-DD9A-DC43-8B18-1E0D443565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6887" y="3966732"/>
                  <a:ext cx="324896" cy="369332"/>
                </a:xfrm>
                <a:prstGeom prst="rect">
                  <a:avLst/>
                </a:prstGeom>
                <a:blipFill>
                  <a:blip r:embed="rId25"/>
                  <a:stretch>
                    <a:fillRect l="-3846" b="-10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3755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3F8D2357-10EF-5F40-B533-D6BE2F30F90F}"/>
              </a:ext>
            </a:extLst>
          </p:cNvPr>
          <p:cNvSpPr/>
          <p:nvPr/>
        </p:nvSpPr>
        <p:spPr>
          <a:xfrm>
            <a:off x="3673718" y="3849564"/>
            <a:ext cx="199293" cy="199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931A105-6A93-B347-8C49-6097EB9B2935}"/>
              </a:ext>
            </a:extLst>
          </p:cNvPr>
          <p:cNvSpPr/>
          <p:nvPr/>
        </p:nvSpPr>
        <p:spPr>
          <a:xfrm>
            <a:off x="5270987" y="3849564"/>
            <a:ext cx="199293" cy="199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736A74E-331F-9743-B35A-B696BC8E7CAF}"/>
              </a:ext>
            </a:extLst>
          </p:cNvPr>
          <p:cNvSpPr/>
          <p:nvPr/>
        </p:nvSpPr>
        <p:spPr>
          <a:xfrm>
            <a:off x="3673718" y="2809142"/>
            <a:ext cx="199293" cy="199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1FAC10D-7A21-B948-85B1-CDE113886ABF}"/>
              </a:ext>
            </a:extLst>
          </p:cNvPr>
          <p:cNvSpPr/>
          <p:nvPr/>
        </p:nvSpPr>
        <p:spPr>
          <a:xfrm>
            <a:off x="5270987" y="2809142"/>
            <a:ext cx="199293" cy="199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85B37F-9C59-7340-A274-F27B9385249D}"/>
              </a:ext>
            </a:extLst>
          </p:cNvPr>
          <p:cNvSpPr/>
          <p:nvPr/>
        </p:nvSpPr>
        <p:spPr>
          <a:xfrm>
            <a:off x="2974730" y="2388577"/>
            <a:ext cx="3194539" cy="208084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A0972AD-4C82-9843-A664-3C2366F0CE35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>
          <a:xfrm>
            <a:off x="2974730" y="3429000"/>
            <a:ext cx="3194539" cy="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5FE925-ADE7-7541-BBD5-656E135A7627}"/>
              </a:ext>
            </a:extLst>
          </p:cNvPr>
          <p:cNvCxnSpPr>
            <a:cxnSpLocks/>
            <a:stCxn id="2" idx="0"/>
            <a:endCxn id="2" idx="2"/>
          </p:cNvCxnSpPr>
          <p:nvPr/>
        </p:nvCxnSpPr>
        <p:spPr>
          <a:xfrm>
            <a:off x="4572000" y="2388577"/>
            <a:ext cx="0" cy="2080846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E2C8E1-AEF1-D542-9239-2AD8579F08A1}"/>
              </a:ext>
            </a:extLst>
          </p:cNvPr>
          <p:cNvCxnSpPr>
            <a:cxnSpLocks/>
            <a:stCxn id="2" idx="0"/>
            <a:endCxn id="2" idx="1"/>
          </p:cNvCxnSpPr>
          <p:nvPr/>
        </p:nvCxnSpPr>
        <p:spPr>
          <a:xfrm flipH="1">
            <a:off x="2974730" y="2388577"/>
            <a:ext cx="1597270" cy="1040423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56B356-5A33-034B-AEB6-F454F32A8048}"/>
              </a:ext>
            </a:extLst>
          </p:cNvPr>
          <p:cNvCxnSpPr>
            <a:cxnSpLocks/>
            <a:stCxn id="2" idx="0"/>
            <a:endCxn id="2" idx="3"/>
          </p:cNvCxnSpPr>
          <p:nvPr/>
        </p:nvCxnSpPr>
        <p:spPr>
          <a:xfrm>
            <a:off x="4572000" y="2388577"/>
            <a:ext cx="1597269" cy="1040423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368C98-CFEB-8E42-A599-367776BB8867}"/>
              </a:ext>
            </a:extLst>
          </p:cNvPr>
          <p:cNvCxnSpPr>
            <a:cxnSpLocks/>
            <a:stCxn id="2" idx="3"/>
            <a:endCxn id="2" idx="2"/>
          </p:cNvCxnSpPr>
          <p:nvPr/>
        </p:nvCxnSpPr>
        <p:spPr>
          <a:xfrm flipH="1">
            <a:off x="4572000" y="3429000"/>
            <a:ext cx="1597269" cy="1040423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1EDCE3-AF9B-814F-AD4A-CDAF972E6939}"/>
              </a:ext>
            </a:extLst>
          </p:cNvPr>
          <p:cNvCxnSpPr>
            <a:cxnSpLocks/>
            <a:stCxn id="2" idx="1"/>
            <a:endCxn id="2" idx="2"/>
          </p:cNvCxnSpPr>
          <p:nvPr/>
        </p:nvCxnSpPr>
        <p:spPr>
          <a:xfrm>
            <a:off x="2974730" y="3429000"/>
            <a:ext cx="1597270" cy="1040423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A030BF-1C99-E146-8BBE-6AA3087E3C3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974702" y="2388577"/>
            <a:ext cx="28" cy="1040423"/>
          </a:xfrm>
          <a:prstGeom prst="line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705DD3C-65C3-504D-96A8-7E816D8F8F63}"/>
              </a:ext>
            </a:extLst>
          </p:cNvPr>
          <p:cNvCxnSpPr>
            <a:cxnSpLocks/>
          </p:cNvCxnSpPr>
          <p:nvPr/>
        </p:nvCxnSpPr>
        <p:spPr>
          <a:xfrm>
            <a:off x="2974729" y="2388577"/>
            <a:ext cx="1597270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7BA017D-9EE3-9B43-B66A-58FF9F258939}"/>
              </a:ext>
            </a:extLst>
          </p:cNvPr>
          <p:cNvSpPr/>
          <p:nvPr/>
        </p:nvSpPr>
        <p:spPr>
          <a:xfrm>
            <a:off x="4472352" y="3329354"/>
            <a:ext cx="199293" cy="19929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7917E2D-EC30-7444-9354-7FDF4A68A706}"/>
                  </a:ext>
                </a:extLst>
              </p:cNvPr>
              <p:cNvSpPr txBox="1"/>
              <p:nvPr/>
            </p:nvSpPr>
            <p:spPr>
              <a:xfrm>
                <a:off x="2285859" y="2770418"/>
                <a:ext cx="688843" cy="373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7917E2D-EC30-7444-9354-7FDF4A68A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859" y="2770418"/>
                <a:ext cx="688843" cy="3739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4C73E43-D896-6B43-BC44-49F52A2461F9}"/>
                  </a:ext>
                </a:extLst>
              </p:cNvPr>
              <p:cNvSpPr txBox="1"/>
              <p:nvPr/>
            </p:nvSpPr>
            <p:spPr>
              <a:xfrm>
                <a:off x="3377911" y="1960712"/>
                <a:ext cx="688843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4C73E43-D896-6B43-BC44-49F52A246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911" y="1960712"/>
                <a:ext cx="688843" cy="3745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DF8611-FA6B-8445-BE9B-60761D6B6398}"/>
                  </a:ext>
                </a:extLst>
              </p:cNvPr>
              <p:cNvSpPr txBox="1"/>
              <p:nvPr/>
            </p:nvSpPr>
            <p:spPr>
              <a:xfrm>
                <a:off x="3199803" y="2585758"/>
                <a:ext cx="908454" cy="373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DF8611-FA6B-8445-BE9B-60761D6B6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803" y="2585758"/>
                <a:ext cx="908454" cy="3739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1B091A7-91DF-E142-884C-085CE7D4C4A0}"/>
                  </a:ext>
                </a:extLst>
              </p:cNvPr>
              <p:cNvSpPr txBox="1"/>
              <p:nvPr/>
            </p:nvSpPr>
            <p:spPr>
              <a:xfrm>
                <a:off x="5365548" y="2577661"/>
                <a:ext cx="908454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1B091A7-91DF-E142-884C-085CE7D4C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548" y="2577661"/>
                <a:ext cx="908454" cy="3745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rc 45">
            <a:extLst>
              <a:ext uri="{FF2B5EF4-FFF2-40B4-BE49-F238E27FC236}">
                <a16:creationId xmlns:a16="http://schemas.microsoft.com/office/drawing/2014/main" id="{F1C4EA6B-8C31-0A41-BA97-9D2F54A9FBD0}"/>
              </a:ext>
            </a:extLst>
          </p:cNvPr>
          <p:cNvSpPr/>
          <p:nvPr/>
        </p:nvSpPr>
        <p:spPr>
          <a:xfrm>
            <a:off x="2834508" y="3285135"/>
            <a:ext cx="280389" cy="280389"/>
          </a:xfrm>
          <a:prstGeom prst="arc">
            <a:avLst>
              <a:gd name="adj1" fmla="val 19713107"/>
              <a:gd name="adj2" fmla="val 183704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2F67EB2-6180-2648-BB1D-21E0C7738760}"/>
                  </a:ext>
                </a:extLst>
              </p:cNvPr>
              <p:cNvSpPr txBox="1"/>
              <p:nvPr/>
            </p:nvSpPr>
            <p:spPr>
              <a:xfrm>
                <a:off x="3114897" y="3206286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2F67EB2-6180-2648-BB1D-21E0C7738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897" y="3206286"/>
                <a:ext cx="39959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c 23">
            <a:extLst>
              <a:ext uri="{FF2B5EF4-FFF2-40B4-BE49-F238E27FC236}">
                <a16:creationId xmlns:a16="http://schemas.microsoft.com/office/drawing/2014/main" id="{39941338-97E3-5045-AF92-08E22B78EB11}"/>
              </a:ext>
            </a:extLst>
          </p:cNvPr>
          <p:cNvSpPr/>
          <p:nvPr/>
        </p:nvSpPr>
        <p:spPr>
          <a:xfrm>
            <a:off x="2834509" y="4329225"/>
            <a:ext cx="280389" cy="280389"/>
          </a:xfrm>
          <a:prstGeom prst="arc">
            <a:avLst>
              <a:gd name="adj1" fmla="val 16200000"/>
              <a:gd name="adj2" fmla="val 2127711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DD3E5E0-5BA6-FA4A-9B80-7F24353C5269}"/>
                  </a:ext>
                </a:extLst>
              </p:cNvPr>
              <p:cNvSpPr txBox="1"/>
              <p:nvPr/>
            </p:nvSpPr>
            <p:spPr>
              <a:xfrm>
                <a:off x="3049775" y="4074462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DD3E5E0-5BA6-FA4A-9B80-7F24353C5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775" y="4074462"/>
                <a:ext cx="3741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956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3F8D2357-10EF-5F40-B533-D6BE2F30F90F}"/>
              </a:ext>
            </a:extLst>
          </p:cNvPr>
          <p:cNvSpPr/>
          <p:nvPr/>
        </p:nvSpPr>
        <p:spPr>
          <a:xfrm>
            <a:off x="1719289" y="2009874"/>
            <a:ext cx="199293" cy="199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931A105-6A93-B347-8C49-6097EB9B2935}"/>
              </a:ext>
            </a:extLst>
          </p:cNvPr>
          <p:cNvSpPr/>
          <p:nvPr/>
        </p:nvSpPr>
        <p:spPr>
          <a:xfrm>
            <a:off x="2969369" y="2009874"/>
            <a:ext cx="199293" cy="199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1FAC10D-7A21-B948-85B1-CDE113886ABF}"/>
              </a:ext>
            </a:extLst>
          </p:cNvPr>
          <p:cNvSpPr/>
          <p:nvPr/>
        </p:nvSpPr>
        <p:spPr>
          <a:xfrm>
            <a:off x="3316558" y="969452"/>
            <a:ext cx="199293" cy="199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3F85B37F-9C59-7340-A274-F27B9385249D}"/>
              </a:ext>
            </a:extLst>
          </p:cNvPr>
          <p:cNvSpPr/>
          <p:nvPr/>
        </p:nvSpPr>
        <p:spPr>
          <a:xfrm>
            <a:off x="1020301" y="548887"/>
            <a:ext cx="3194539" cy="2080846"/>
          </a:xfrm>
          <a:prstGeom prst="parallelogram">
            <a:avLst>
              <a:gd name="adj" fmla="val 3337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A0972AD-4C82-9843-A664-3C2366F0CE35}"/>
              </a:ext>
            </a:extLst>
          </p:cNvPr>
          <p:cNvCxnSpPr>
            <a:cxnSpLocks/>
            <a:stCxn id="2" idx="5"/>
            <a:endCxn id="2" idx="2"/>
          </p:cNvCxnSpPr>
          <p:nvPr/>
        </p:nvCxnSpPr>
        <p:spPr>
          <a:xfrm>
            <a:off x="1367490" y="1589310"/>
            <a:ext cx="2500161" cy="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5FE925-ADE7-7541-BBD5-656E135A7627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>
          <a:xfrm flipH="1">
            <a:off x="2270381" y="548887"/>
            <a:ext cx="694379" cy="2080846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39941338-97E3-5045-AF92-08E22B78EB11}"/>
              </a:ext>
            </a:extLst>
          </p:cNvPr>
          <p:cNvSpPr/>
          <p:nvPr/>
        </p:nvSpPr>
        <p:spPr>
          <a:xfrm>
            <a:off x="880080" y="2489535"/>
            <a:ext cx="280389" cy="280389"/>
          </a:xfrm>
          <a:prstGeom prst="arc">
            <a:avLst>
              <a:gd name="adj1" fmla="val 17411262"/>
              <a:gd name="adj2" fmla="val 2127711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DD3E5E0-5BA6-FA4A-9B80-7F24353C5269}"/>
                  </a:ext>
                </a:extLst>
              </p:cNvPr>
              <p:cNvSpPr txBox="1"/>
              <p:nvPr/>
            </p:nvSpPr>
            <p:spPr>
              <a:xfrm>
                <a:off x="1154215" y="2260397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DD3E5E0-5BA6-FA4A-9B80-7F24353C5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215" y="2260397"/>
                <a:ext cx="3741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F6262A67-DE3F-B541-82FC-A70AE5219EDF}"/>
              </a:ext>
            </a:extLst>
          </p:cNvPr>
          <p:cNvSpPr/>
          <p:nvPr/>
        </p:nvSpPr>
        <p:spPr>
          <a:xfrm>
            <a:off x="2066479" y="969452"/>
            <a:ext cx="199293" cy="199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EE1FB3-67AD-C54F-B140-AC8EC6314AD3}"/>
              </a:ext>
            </a:extLst>
          </p:cNvPr>
          <p:cNvCxnSpPr>
            <a:cxnSpLocks/>
            <a:endCxn id="2" idx="5"/>
          </p:cNvCxnSpPr>
          <p:nvPr/>
        </p:nvCxnSpPr>
        <p:spPr>
          <a:xfrm flipV="1">
            <a:off x="1020301" y="1589310"/>
            <a:ext cx="347189" cy="1040424"/>
          </a:xfrm>
          <a:prstGeom prst="line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3AF607-FEDF-344B-BAF2-4B17400A71C6}"/>
              </a:ext>
            </a:extLst>
          </p:cNvPr>
          <p:cNvCxnSpPr>
            <a:cxnSpLocks/>
            <a:endCxn id="2" idx="3"/>
          </p:cNvCxnSpPr>
          <p:nvPr/>
        </p:nvCxnSpPr>
        <p:spPr>
          <a:xfrm>
            <a:off x="1020301" y="2629733"/>
            <a:ext cx="1250080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2B163EA-24BD-4C48-8EB6-9D5B1FB1B764}"/>
                  </a:ext>
                </a:extLst>
              </p:cNvPr>
              <p:cNvSpPr txBox="1"/>
              <p:nvPr/>
            </p:nvSpPr>
            <p:spPr>
              <a:xfrm>
                <a:off x="743856" y="1776496"/>
                <a:ext cx="507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2B163EA-24BD-4C48-8EB6-9D5B1FB1B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56" y="1776496"/>
                <a:ext cx="5071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49DE244-1FBE-AB40-B863-733891793D31}"/>
                  </a:ext>
                </a:extLst>
              </p:cNvPr>
              <p:cNvSpPr txBox="1"/>
              <p:nvPr/>
            </p:nvSpPr>
            <p:spPr>
              <a:xfrm>
                <a:off x="1501404" y="2234784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49DE244-1FBE-AB40-B863-733891793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404" y="2234784"/>
                <a:ext cx="5018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507B511B-F816-5D4C-AE53-B7EF4ACE8E05}"/>
              </a:ext>
            </a:extLst>
          </p:cNvPr>
          <p:cNvSpPr/>
          <p:nvPr/>
        </p:nvSpPr>
        <p:spPr>
          <a:xfrm>
            <a:off x="5618177" y="2009878"/>
            <a:ext cx="199293" cy="199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0ACF2AE-AC25-1449-9A46-3A21EDF52479}"/>
              </a:ext>
            </a:extLst>
          </p:cNvPr>
          <p:cNvSpPr/>
          <p:nvPr/>
        </p:nvSpPr>
        <p:spPr>
          <a:xfrm>
            <a:off x="6868257" y="2009878"/>
            <a:ext cx="199293" cy="199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DE4455A-FEB0-2C4C-9125-CA5E957E10FB}"/>
              </a:ext>
            </a:extLst>
          </p:cNvPr>
          <p:cNvSpPr/>
          <p:nvPr/>
        </p:nvSpPr>
        <p:spPr>
          <a:xfrm>
            <a:off x="7215446" y="969456"/>
            <a:ext cx="199293" cy="199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Parallelogram 50">
            <a:extLst>
              <a:ext uri="{FF2B5EF4-FFF2-40B4-BE49-F238E27FC236}">
                <a16:creationId xmlns:a16="http://schemas.microsoft.com/office/drawing/2014/main" id="{09DC3687-C32A-2B49-8F59-5F56A4C7D3FE}"/>
              </a:ext>
            </a:extLst>
          </p:cNvPr>
          <p:cNvSpPr/>
          <p:nvPr/>
        </p:nvSpPr>
        <p:spPr>
          <a:xfrm>
            <a:off x="4919189" y="548891"/>
            <a:ext cx="3194539" cy="2080846"/>
          </a:xfrm>
          <a:prstGeom prst="parallelogram">
            <a:avLst>
              <a:gd name="adj" fmla="val 3337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3D01F2-21A4-C348-9160-2C394A414CF4}"/>
              </a:ext>
            </a:extLst>
          </p:cNvPr>
          <p:cNvCxnSpPr>
            <a:cxnSpLocks/>
            <a:stCxn id="51" idx="5"/>
            <a:endCxn id="51" idx="2"/>
          </p:cNvCxnSpPr>
          <p:nvPr/>
        </p:nvCxnSpPr>
        <p:spPr>
          <a:xfrm>
            <a:off x="5266378" y="1589314"/>
            <a:ext cx="2500161" cy="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FBF37F8-3ED1-4146-B8E1-835B80FE4044}"/>
              </a:ext>
            </a:extLst>
          </p:cNvPr>
          <p:cNvCxnSpPr>
            <a:cxnSpLocks/>
            <a:stCxn id="51" idx="1"/>
            <a:endCxn id="51" idx="3"/>
          </p:cNvCxnSpPr>
          <p:nvPr/>
        </p:nvCxnSpPr>
        <p:spPr>
          <a:xfrm flipH="1">
            <a:off x="6169269" y="548891"/>
            <a:ext cx="694379" cy="2080846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Arc 53">
            <a:extLst>
              <a:ext uri="{FF2B5EF4-FFF2-40B4-BE49-F238E27FC236}">
                <a16:creationId xmlns:a16="http://schemas.microsoft.com/office/drawing/2014/main" id="{A0298825-D46A-1D4C-B4DA-545AD60ECB3A}"/>
              </a:ext>
            </a:extLst>
          </p:cNvPr>
          <p:cNvSpPr/>
          <p:nvPr/>
        </p:nvSpPr>
        <p:spPr>
          <a:xfrm>
            <a:off x="4778968" y="2489539"/>
            <a:ext cx="280389" cy="280389"/>
          </a:xfrm>
          <a:prstGeom prst="arc">
            <a:avLst>
              <a:gd name="adj1" fmla="val 17411262"/>
              <a:gd name="adj2" fmla="val 2127711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8B297A0-7AFE-6E46-A7CA-1CA8091112A8}"/>
                  </a:ext>
                </a:extLst>
              </p:cNvPr>
              <p:cNvSpPr txBox="1"/>
              <p:nvPr/>
            </p:nvSpPr>
            <p:spPr>
              <a:xfrm>
                <a:off x="5053103" y="2260401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8B297A0-7AFE-6E46-A7CA-1CA809111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103" y="2260401"/>
                <a:ext cx="3741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F41B6EDC-1AB4-B24C-9990-72F8EEDEC181}"/>
              </a:ext>
            </a:extLst>
          </p:cNvPr>
          <p:cNvSpPr/>
          <p:nvPr/>
        </p:nvSpPr>
        <p:spPr>
          <a:xfrm>
            <a:off x="5965367" y="969456"/>
            <a:ext cx="199293" cy="199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30AAE97-F9A4-E646-8A71-F7E75CF93706}"/>
              </a:ext>
            </a:extLst>
          </p:cNvPr>
          <p:cNvCxnSpPr>
            <a:cxnSpLocks/>
            <a:endCxn id="51" idx="5"/>
          </p:cNvCxnSpPr>
          <p:nvPr/>
        </p:nvCxnSpPr>
        <p:spPr>
          <a:xfrm flipH="1">
            <a:off x="5266378" y="548887"/>
            <a:ext cx="334460" cy="1040427"/>
          </a:xfrm>
          <a:prstGeom prst="line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1145998-833E-7345-AD14-2C2F9ED782A3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5618177" y="548887"/>
            <a:ext cx="1245471" cy="4"/>
          </a:xfrm>
          <a:prstGeom prst="line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FA9F0FE-FE16-DE43-B2F4-D87887628232}"/>
                  </a:ext>
                </a:extLst>
              </p:cNvPr>
              <p:cNvSpPr txBox="1"/>
              <p:nvPr/>
            </p:nvSpPr>
            <p:spPr>
              <a:xfrm>
                <a:off x="5948027" y="493239"/>
                <a:ext cx="507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FA9F0FE-FE16-DE43-B2F4-D87887628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027" y="493239"/>
                <a:ext cx="5071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643046F-72A2-B341-9D76-D75549FB9BFC}"/>
                  </a:ext>
                </a:extLst>
              </p:cNvPr>
              <p:cNvSpPr txBox="1"/>
              <p:nvPr/>
            </p:nvSpPr>
            <p:spPr>
              <a:xfrm>
                <a:off x="4850437" y="863463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643046F-72A2-B341-9D76-D75549FB9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437" y="863463"/>
                <a:ext cx="50180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75B0801-6446-5446-9C21-AE216F0C7432}"/>
              </a:ext>
            </a:extLst>
          </p:cNvPr>
          <p:cNvSpPr txBox="1"/>
          <p:nvPr/>
        </p:nvSpPr>
        <p:spPr>
          <a:xfrm>
            <a:off x="1809557" y="275957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/>
              <a:t>Vertical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161B66F-E336-F844-98EC-39DE4034784C}"/>
              </a:ext>
            </a:extLst>
          </p:cNvPr>
          <p:cNvSpPr txBox="1"/>
          <p:nvPr/>
        </p:nvSpPr>
        <p:spPr>
          <a:xfrm>
            <a:off x="5581008" y="2759574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/>
              <a:t>Horizontal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0A93D75-97AB-F447-BD31-773B7B727DE9}"/>
              </a:ext>
            </a:extLst>
          </p:cNvPr>
          <p:cNvSpPr/>
          <p:nvPr/>
        </p:nvSpPr>
        <p:spPr>
          <a:xfrm>
            <a:off x="1719289" y="4939702"/>
            <a:ext cx="199293" cy="199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690CFF6-9CDC-AB47-B19E-85AFFE1D409C}"/>
              </a:ext>
            </a:extLst>
          </p:cNvPr>
          <p:cNvSpPr/>
          <p:nvPr/>
        </p:nvSpPr>
        <p:spPr>
          <a:xfrm>
            <a:off x="2969369" y="4939702"/>
            <a:ext cx="199293" cy="199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BD916F5-8252-D64F-A346-B25D53A1FFA4}"/>
              </a:ext>
            </a:extLst>
          </p:cNvPr>
          <p:cNvSpPr/>
          <p:nvPr/>
        </p:nvSpPr>
        <p:spPr>
          <a:xfrm>
            <a:off x="3316558" y="3899280"/>
            <a:ext cx="199293" cy="199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" name="Parallelogram 64">
            <a:extLst>
              <a:ext uri="{FF2B5EF4-FFF2-40B4-BE49-F238E27FC236}">
                <a16:creationId xmlns:a16="http://schemas.microsoft.com/office/drawing/2014/main" id="{CE84F269-6AB8-934D-B48D-3C8CBC59188B}"/>
              </a:ext>
            </a:extLst>
          </p:cNvPr>
          <p:cNvSpPr/>
          <p:nvPr/>
        </p:nvSpPr>
        <p:spPr>
          <a:xfrm>
            <a:off x="1020301" y="3478715"/>
            <a:ext cx="3194539" cy="2080846"/>
          </a:xfrm>
          <a:prstGeom prst="parallelogram">
            <a:avLst>
              <a:gd name="adj" fmla="val 3337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C1ED40E-927B-D64B-83AE-ABBEBF34E341}"/>
              </a:ext>
            </a:extLst>
          </p:cNvPr>
          <p:cNvCxnSpPr>
            <a:cxnSpLocks/>
            <a:stCxn id="65" idx="5"/>
            <a:endCxn id="65" idx="2"/>
          </p:cNvCxnSpPr>
          <p:nvPr/>
        </p:nvCxnSpPr>
        <p:spPr>
          <a:xfrm>
            <a:off x="1367490" y="4519138"/>
            <a:ext cx="2500161" cy="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414C609-E3C3-2749-AF85-8CCB328C3BF8}"/>
              </a:ext>
            </a:extLst>
          </p:cNvPr>
          <p:cNvCxnSpPr>
            <a:cxnSpLocks/>
            <a:stCxn id="65" idx="1"/>
            <a:endCxn id="65" idx="3"/>
          </p:cNvCxnSpPr>
          <p:nvPr/>
        </p:nvCxnSpPr>
        <p:spPr>
          <a:xfrm flipH="1">
            <a:off x="2270381" y="3478715"/>
            <a:ext cx="694379" cy="2080846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Arc 67">
            <a:extLst>
              <a:ext uri="{FF2B5EF4-FFF2-40B4-BE49-F238E27FC236}">
                <a16:creationId xmlns:a16="http://schemas.microsoft.com/office/drawing/2014/main" id="{4FF0B9D2-69F0-D042-BAAA-C4D0E7410C17}"/>
              </a:ext>
            </a:extLst>
          </p:cNvPr>
          <p:cNvSpPr/>
          <p:nvPr/>
        </p:nvSpPr>
        <p:spPr>
          <a:xfrm>
            <a:off x="880080" y="5419363"/>
            <a:ext cx="280389" cy="280389"/>
          </a:xfrm>
          <a:prstGeom prst="arc">
            <a:avLst>
              <a:gd name="adj1" fmla="val 17411262"/>
              <a:gd name="adj2" fmla="val 2127711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F7C4A30-353A-8F48-9240-CA41365AC350}"/>
                  </a:ext>
                </a:extLst>
              </p:cNvPr>
              <p:cNvSpPr txBox="1"/>
              <p:nvPr/>
            </p:nvSpPr>
            <p:spPr>
              <a:xfrm>
                <a:off x="1154215" y="5190225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F7C4A30-353A-8F48-9240-CA41365AC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215" y="5190225"/>
                <a:ext cx="3741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544BD734-20CD-B64A-83FD-FC68B3C0F8A5}"/>
              </a:ext>
            </a:extLst>
          </p:cNvPr>
          <p:cNvSpPr/>
          <p:nvPr/>
        </p:nvSpPr>
        <p:spPr>
          <a:xfrm>
            <a:off x="2066479" y="3899280"/>
            <a:ext cx="199293" cy="199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A81FFCD-6CE2-3A4E-8D6B-982ABE08B63A}"/>
              </a:ext>
            </a:extLst>
          </p:cNvPr>
          <p:cNvCxnSpPr>
            <a:cxnSpLocks/>
            <a:stCxn id="65" idx="5"/>
            <a:endCxn id="65" idx="1"/>
          </p:cNvCxnSpPr>
          <p:nvPr/>
        </p:nvCxnSpPr>
        <p:spPr>
          <a:xfrm flipV="1">
            <a:off x="1367490" y="3478715"/>
            <a:ext cx="1597270" cy="1040423"/>
          </a:xfrm>
          <a:prstGeom prst="line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2F48D98-257B-3646-9A30-C5E120FAA548}"/>
              </a:ext>
            </a:extLst>
          </p:cNvPr>
          <p:cNvCxnSpPr>
            <a:cxnSpLocks/>
            <a:stCxn id="65" idx="5"/>
            <a:endCxn id="65" idx="3"/>
          </p:cNvCxnSpPr>
          <p:nvPr/>
        </p:nvCxnSpPr>
        <p:spPr>
          <a:xfrm>
            <a:off x="1367490" y="4519138"/>
            <a:ext cx="902891" cy="1040423"/>
          </a:xfrm>
          <a:prstGeom prst="line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7C83F01-77E9-8A42-A536-7E25CB9C3209}"/>
                  </a:ext>
                </a:extLst>
              </p:cNvPr>
              <p:cNvSpPr txBox="1"/>
              <p:nvPr/>
            </p:nvSpPr>
            <p:spPr>
              <a:xfrm>
                <a:off x="1822037" y="3540649"/>
                <a:ext cx="507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7C83F01-77E9-8A42-A536-7E25CB9C3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037" y="3540649"/>
                <a:ext cx="5071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141C6C-5F3B-254A-888E-6E8C50A4A8EB}"/>
                  </a:ext>
                </a:extLst>
              </p:cNvPr>
              <p:cNvSpPr txBox="1"/>
              <p:nvPr/>
            </p:nvSpPr>
            <p:spPr>
              <a:xfrm>
                <a:off x="1501404" y="5164612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141C6C-5F3B-254A-888E-6E8C50A4A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404" y="5164612"/>
                <a:ext cx="50180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>
            <a:extLst>
              <a:ext uri="{FF2B5EF4-FFF2-40B4-BE49-F238E27FC236}">
                <a16:creationId xmlns:a16="http://schemas.microsoft.com/office/drawing/2014/main" id="{BEF3176D-A585-484C-9CEE-3512F628E0FC}"/>
              </a:ext>
            </a:extLst>
          </p:cNvPr>
          <p:cNvSpPr/>
          <p:nvPr/>
        </p:nvSpPr>
        <p:spPr>
          <a:xfrm>
            <a:off x="5618177" y="4939706"/>
            <a:ext cx="199293" cy="199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729B30D-CB1E-7341-8834-BE77139D65EA}"/>
              </a:ext>
            </a:extLst>
          </p:cNvPr>
          <p:cNvSpPr/>
          <p:nvPr/>
        </p:nvSpPr>
        <p:spPr>
          <a:xfrm>
            <a:off x="6868257" y="4939706"/>
            <a:ext cx="199293" cy="199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3C10716-9247-644D-A4F1-5A9909866E73}"/>
              </a:ext>
            </a:extLst>
          </p:cNvPr>
          <p:cNvSpPr/>
          <p:nvPr/>
        </p:nvSpPr>
        <p:spPr>
          <a:xfrm>
            <a:off x="7215446" y="3899284"/>
            <a:ext cx="199293" cy="199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8" name="Parallelogram 77">
            <a:extLst>
              <a:ext uri="{FF2B5EF4-FFF2-40B4-BE49-F238E27FC236}">
                <a16:creationId xmlns:a16="http://schemas.microsoft.com/office/drawing/2014/main" id="{EC52A4B7-C86C-C744-B344-9D1F586B12FA}"/>
              </a:ext>
            </a:extLst>
          </p:cNvPr>
          <p:cNvSpPr/>
          <p:nvPr/>
        </p:nvSpPr>
        <p:spPr>
          <a:xfrm>
            <a:off x="4919189" y="3478719"/>
            <a:ext cx="3194539" cy="2080846"/>
          </a:xfrm>
          <a:prstGeom prst="parallelogram">
            <a:avLst>
              <a:gd name="adj" fmla="val 3337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C8FB415-8C57-CB4E-B2A4-B28A3C461367}"/>
              </a:ext>
            </a:extLst>
          </p:cNvPr>
          <p:cNvCxnSpPr>
            <a:cxnSpLocks/>
            <a:stCxn id="78" idx="5"/>
            <a:endCxn id="78" idx="2"/>
          </p:cNvCxnSpPr>
          <p:nvPr/>
        </p:nvCxnSpPr>
        <p:spPr>
          <a:xfrm>
            <a:off x="5266378" y="4519142"/>
            <a:ext cx="2500161" cy="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9329D85-9E5B-944E-9BCB-5DC04F3DD7B9}"/>
              </a:ext>
            </a:extLst>
          </p:cNvPr>
          <p:cNvCxnSpPr>
            <a:cxnSpLocks/>
            <a:stCxn id="78" idx="1"/>
            <a:endCxn id="78" idx="3"/>
          </p:cNvCxnSpPr>
          <p:nvPr/>
        </p:nvCxnSpPr>
        <p:spPr>
          <a:xfrm flipH="1">
            <a:off x="6169269" y="3478719"/>
            <a:ext cx="694379" cy="2080846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Arc 80">
            <a:extLst>
              <a:ext uri="{FF2B5EF4-FFF2-40B4-BE49-F238E27FC236}">
                <a16:creationId xmlns:a16="http://schemas.microsoft.com/office/drawing/2014/main" id="{27161ED0-971F-1D45-9484-E58109A9F235}"/>
              </a:ext>
            </a:extLst>
          </p:cNvPr>
          <p:cNvSpPr/>
          <p:nvPr/>
        </p:nvSpPr>
        <p:spPr>
          <a:xfrm>
            <a:off x="4778968" y="5419367"/>
            <a:ext cx="280389" cy="280389"/>
          </a:xfrm>
          <a:prstGeom prst="arc">
            <a:avLst>
              <a:gd name="adj1" fmla="val 17411262"/>
              <a:gd name="adj2" fmla="val 2127711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F3CFDC8-3F89-DF49-901A-753563E2BF1E}"/>
                  </a:ext>
                </a:extLst>
              </p:cNvPr>
              <p:cNvSpPr txBox="1"/>
              <p:nvPr/>
            </p:nvSpPr>
            <p:spPr>
              <a:xfrm>
                <a:off x="5053103" y="5190229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F3CFDC8-3F89-DF49-901A-753563E2B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103" y="5190229"/>
                <a:ext cx="3741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5A979A55-3C65-4E40-8F7F-0C7FF22EB5CE}"/>
              </a:ext>
            </a:extLst>
          </p:cNvPr>
          <p:cNvSpPr/>
          <p:nvPr/>
        </p:nvSpPr>
        <p:spPr>
          <a:xfrm>
            <a:off x="5965367" y="3899284"/>
            <a:ext cx="199293" cy="199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8D9F827-B08A-8641-916C-7F0D92E8B917}"/>
              </a:ext>
            </a:extLst>
          </p:cNvPr>
          <p:cNvCxnSpPr>
            <a:cxnSpLocks/>
            <a:stCxn id="78" idx="3"/>
            <a:endCxn id="78" idx="2"/>
          </p:cNvCxnSpPr>
          <p:nvPr/>
        </p:nvCxnSpPr>
        <p:spPr>
          <a:xfrm flipV="1">
            <a:off x="6169269" y="4519142"/>
            <a:ext cx="1597270" cy="1040423"/>
          </a:xfrm>
          <a:prstGeom prst="line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ADB0AA6-9B4C-0D46-AD8F-37394476DCAE}"/>
              </a:ext>
            </a:extLst>
          </p:cNvPr>
          <p:cNvCxnSpPr>
            <a:cxnSpLocks/>
            <a:stCxn id="78" idx="3"/>
            <a:endCxn id="78" idx="5"/>
          </p:cNvCxnSpPr>
          <p:nvPr/>
        </p:nvCxnSpPr>
        <p:spPr>
          <a:xfrm flipH="1" flipV="1">
            <a:off x="5266378" y="4519142"/>
            <a:ext cx="902891" cy="1040423"/>
          </a:xfrm>
          <a:prstGeom prst="line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DC29373-FCFB-E440-BD34-7A1FCDE2E463}"/>
                  </a:ext>
                </a:extLst>
              </p:cNvPr>
              <p:cNvSpPr txBox="1"/>
              <p:nvPr/>
            </p:nvSpPr>
            <p:spPr>
              <a:xfrm>
                <a:off x="5188715" y="4769663"/>
                <a:ext cx="507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DC29373-FCFB-E440-BD34-7A1FCDE2E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715" y="4769663"/>
                <a:ext cx="5071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918A132-ACED-EB4D-AEF4-A1042EC7341F}"/>
                  </a:ext>
                </a:extLst>
              </p:cNvPr>
              <p:cNvSpPr txBox="1"/>
              <p:nvPr/>
            </p:nvSpPr>
            <p:spPr>
              <a:xfrm>
                <a:off x="6925158" y="5019252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918A132-ACED-EB4D-AEF4-A1042EC73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158" y="5019252"/>
                <a:ext cx="50180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13845A58-CE40-3F4B-9455-802529FB141A}"/>
              </a:ext>
            </a:extLst>
          </p:cNvPr>
          <p:cNvSpPr txBox="1"/>
          <p:nvPr/>
        </p:nvSpPr>
        <p:spPr>
          <a:xfrm>
            <a:off x="1048135" y="5689402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/>
              <a:t>Lower left – Upper right</a:t>
            </a:r>
          </a:p>
          <a:p>
            <a:pPr algn="ctr"/>
            <a:r>
              <a:rPr lang="en-CN" dirty="0"/>
              <a:t>Diagonal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C7CCA5A-5388-3E43-A583-C1FBEE7CCCF7}"/>
              </a:ext>
            </a:extLst>
          </p:cNvPr>
          <p:cNvSpPr txBox="1"/>
          <p:nvPr/>
        </p:nvSpPr>
        <p:spPr>
          <a:xfrm>
            <a:off x="4947026" y="5689402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/>
              <a:t>Lower right – Upper left</a:t>
            </a:r>
          </a:p>
          <a:p>
            <a:pPr algn="ctr"/>
            <a:r>
              <a:rPr lang="en-CN" dirty="0"/>
              <a:t>Diagonal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F33690C-D5E1-1143-81C6-6CF7B19E93D5}"/>
              </a:ext>
            </a:extLst>
          </p:cNvPr>
          <p:cNvCxnSpPr>
            <a:cxnSpLocks/>
            <a:stCxn id="65" idx="2"/>
            <a:endCxn id="65" idx="3"/>
          </p:cNvCxnSpPr>
          <p:nvPr/>
        </p:nvCxnSpPr>
        <p:spPr>
          <a:xfrm flipH="1">
            <a:off x="2270381" y="4519138"/>
            <a:ext cx="1597270" cy="1040423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0BF1514-6EA4-DB4E-88FF-051F734326B3}"/>
              </a:ext>
            </a:extLst>
          </p:cNvPr>
          <p:cNvCxnSpPr>
            <a:cxnSpLocks/>
            <a:stCxn id="65" idx="5"/>
            <a:endCxn id="65" idx="3"/>
          </p:cNvCxnSpPr>
          <p:nvPr/>
        </p:nvCxnSpPr>
        <p:spPr>
          <a:xfrm>
            <a:off x="1367490" y="4519138"/>
            <a:ext cx="902891" cy="1040423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B05E363-6D25-7045-84A1-436C9DF326EC}"/>
              </a:ext>
            </a:extLst>
          </p:cNvPr>
          <p:cNvCxnSpPr>
            <a:cxnSpLocks/>
            <a:stCxn id="65" idx="2"/>
            <a:endCxn id="65" idx="1"/>
          </p:cNvCxnSpPr>
          <p:nvPr/>
        </p:nvCxnSpPr>
        <p:spPr>
          <a:xfrm flipH="1" flipV="1">
            <a:off x="2964760" y="3478715"/>
            <a:ext cx="902891" cy="1040423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F02B564-CC4C-4D46-9B51-16C621E77FDC}"/>
              </a:ext>
            </a:extLst>
          </p:cNvPr>
          <p:cNvCxnSpPr>
            <a:cxnSpLocks/>
            <a:stCxn id="65" idx="5"/>
            <a:endCxn id="65" idx="1"/>
          </p:cNvCxnSpPr>
          <p:nvPr/>
        </p:nvCxnSpPr>
        <p:spPr>
          <a:xfrm flipV="1">
            <a:off x="1367490" y="3478715"/>
            <a:ext cx="1597270" cy="1040423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334BAB9-173C-C94D-B251-BC2A56CAD54F}"/>
              </a:ext>
            </a:extLst>
          </p:cNvPr>
          <p:cNvCxnSpPr>
            <a:cxnSpLocks/>
            <a:stCxn id="78" idx="2"/>
            <a:endCxn id="78" idx="3"/>
          </p:cNvCxnSpPr>
          <p:nvPr/>
        </p:nvCxnSpPr>
        <p:spPr>
          <a:xfrm flipH="1">
            <a:off x="6169269" y="4519142"/>
            <a:ext cx="1597270" cy="1040423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C44F165-179D-7E42-93EE-0270DF71E8DB}"/>
              </a:ext>
            </a:extLst>
          </p:cNvPr>
          <p:cNvCxnSpPr>
            <a:cxnSpLocks/>
            <a:stCxn id="78" idx="5"/>
            <a:endCxn id="78" idx="3"/>
          </p:cNvCxnSpPr>
          <p:nvPr/>
        </p:nvCxnSpPr>
        <p:spPr>
          <a:xfrm>
            <a:off x="5266378" y="4519142"/>
            <a:ext cx="902891" cy="1040423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A4FF6CA-F5AD-4D4E-AC5D-9F369BC23B44}"/>
              </a:ext>
            </a:extLst>
          </p:cNvPr>
          <p:cNvCxnSpPr>
            <a:cxnSpLocks/>
            <a:stCxn id="78" idx="1"/>
            <a:endCxn id="78" idx="2"/>
          </p:cNvCxnSpPr>
          <p:nvPr/>
        </p:nvCxnSpPr>
        <p:spPr>
          <a:xfrm>
            <a:off x="6863648" y="3478719"/>
            <a:ext cx="902891" cy="1040423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6BCD8BC-F8D3-5A45-9D90-D57E933383FB}"/>
              </a:ext>
            </a:extLst>
          </p:cNvPr>
          <p:cNvCxnSpPr>
            <a:cxnSpLocks/>
            <a:stCxn id="78" idx="5"/>
            <a:endCxn id="78" idx="1"/>
          </p:cNvCxnSpPr>
          <p:nvPr/>
        </p:nvCxnSpPr>
        <p:spPr>
          <a:xfrm flipV="1">
            <a:off x="5266378" y="3478719"/>
            <a:ext cx="1597270" cy="1040423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Arc 114">
            <a:extLst>
              <a:ext uri="{FF2B5EF4-FFF2-40B4-BE49-F238E27FC236}">
                <a16:creationId xmlns:a16="http://schemas.microsoft.com/office/drawing/2014/main" id="{71D79C30-EB0A-654F-BED1-5C6CF36656A5}"/>
              </a:ext>
            </a:extLst>
          </p:cNvPr>
          <p:cNvSpPr/>
          <p:nvPr/>
        </p:nvSpPr>
        <p:spPr>
          <a:xfrm>
            <a:off x="1227741" y="4379772"/>
            <a:ext cx="280389" cy="280389"/>
          </a:xfrm>
          <a:prstGeom prst="arc">
            <a:avLst>
              <a:gd name="adj1" fmla="val 19713107"/>
              <a:gd name="adj2" fmla="val 2846196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7A2FCDF-F794-2142-ACBD-5E70BCAC2343}"/>
                  </a:ext>
                </a:extLst>
              </p:cNvPr>
              <p:cNvSpPr txBox="1"/>
              <p:nvPr/>
            </p:nvSpPr>
            <p:spPr>
              <a:xfrm>
                <a:off x="1590395" y="4287878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7A2FCDF-F794-2142-ACBD-5E70BCAC2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395" y="4287878"/>
                <a:ext cx="399597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Arc 116">
            <a:extLst>
              <a:ext uri="{FF2B5EF4-FFF2-40B4-BE49-F238E27FC236}">
                <a16:creationId xmlns:a16="http://schemas.microsoft.com/office/drawing/2014/main" id="{089C9C73-CB46-3044-A6C9-58F5F86F89F5}"/>
              </a:ext>
            </a:extLst>
          </p:cNvPr>
          <p:cNvSpPr/>
          <p:nvPr/>
        </p:nvSpPr>
        <p:spPr>
          <a:xfrm>
            <a:off x="5112236" y="4384423"/>
            <a:ext cx="280389" cy="280389"/>
          </a:xfrm>
          <a:prstGeom prst="arc">
            <a:avLst>
              <a:gd name="adj1" fmla="val 19713107"/>
              <a:gd name="adj2" fmla="val 2846196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EE945DB-7F8C-1F41-B85C-8FCE9604170D}"/>
                  </a:ext>
                </a:extLst>
              </p:cNvPr>
              <p:cNvSpPr txBox="1"/>
              <p:nvPr/>
            </p:nvSpPr>
            <p:spPr>
              <a:xfrm>
                <a:off x="5474890" y="4292529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EE945DB-7F8C-1F41-B85C-8FCE96041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890" y="4292529"/>
                <a:ext cx="399597" cy="369332"/>
              </a:xfrm>
              <a:prstGeom prst="rect">
                <a:avLst/>
              </a:prstGeom>
              <a:blipFill>
                <a:blip r:embed="rId1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212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AFA8B27-6AF8-E648-855B-3DCE89E94ECC}"/>
              </a:ext>
            </a:extLst>
          </p:cNvPr>
          <p:cNvSpPr/>
          <p:nvPr/>
        </p:nvSpPr>
        <p:spPr>
          <a:xfrm>
            <a:off x="1474079" y="2964319"/>
            <a:ext cx="149401" cy="149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682A7FC-9417-6342-8FB5-E6C5D830517C}"/>
              </a:ext>
            </a:extLst>
          </p:cNvPr>
          <p:cNvSpPr/>
          <p:nvPr/>
        </p:nvSpPr>
        <p:spPr>
          <a:xfrm>
            <a:off x="2671483" y="2964319"/>
            <a:ext cx="149401" cy="149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AD28A25-B484-AD4C-B792-FD2B11E8FFD1}"/>
              </a:ext>
            </a:extLst>
          </p:cNvPr>
          <p:cNvSpPr/>
          <p:nvPr/>
        </p:nvSpPr>
        <p:spPr>
          <a:xfrm>
            <a:off x="1474079" y="2184360"/>
            <a:ext cx="149401" cy="149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06258B-0A3C-7648-8F2C-836047B6272B}"/>
              </a:ext>
            </a:extLst>
          </p:cNvPr>
          <p:cNvSpPr/>
          <p:nvPr/>
        </p:nvSpPr>
        <p:spPr>
          <a:xfrm>
            <a:off x="2671483" y="2184360"/>
            <a:ext cx="149401" cy="149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F2D382-7D9E-FA48-92C2-09D1A5B88A62}"/>
              </a:ext>
            </a:extLst>
          </p:cNvPr>
          <p:cNvSpPr/>
          <p:nvPr/>
        </p:nvSpPr>
        <p:spPr>
          <a:xfrm>
            <a:off x="950078" y="1869080"/>
            <a:ext cx="2394809" cy="155992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191D8F-13B6-704A-9C4A-3A93BF622CD4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950078" y="2649041"/>
            <a:ext cx="2394809" cy="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02F78B-2779-AB49-A5A4-B8CFFF6A7535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2147483" y="1869080"/>
            <a:ext cx="0" cy="1559921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BE3A68-A859-8144-B5A6-3C9E7A0C4571}"/>
              </a:ext>
            </a:extLst>
          </p:cNvPr>
          <p:cNvCxnSpPr>
            <a:cxnSpLocks/>
            <a:stCxn id="6" idx="0"/>
            <a:endCxn id="6" idx="1"/>
          </p:cNvCxnSpPr>
          <p:nvPr/>
        </p:nvCxnSpPr>
        <p:spPr>
          <a:xfrm flipH="1">
            <a:off x="950078" y="1869080"/>
            <a:ext cx="1197405" cy="779961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CFA826-E4CF-7D41-A663-FA82C0D4324A}"/>
              </a:ext>
            </a:extLst>
          </p:cNvPr>
          <p:cNvCxnSpPr>
            <a:cxnSpLocks/>
            <a:stCxn id="6" idx="0"/>
            <a:endCxn id="6" idx="3"/>
          </p:cNvCxnSpPr>
          <p:nvPr/>
        </p:nvCxnSpPr>
        <p:spPr>
          <a:xfrm>
            <a:off x="2147483" y="1869080"/>
            <a:ext cx="1197404" cy="779961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B083DBC-DBF7-064B-8B06-914FCC2F6C6A}"/>
              </a:ext>
            </a:extLst>
          </p:cNvPr>
          <p:cNvCxnSpPr>
            <a:cxnSpLocks/>
            <a:stCxn id="6" idx="3"/>
            <a:endCxn id="6" idx="2"/>
          </p:cNvCxnSpPr>
          <p:nvPr/>
        </p:nvCxnSpPr>
        <p:spPr>
          <a:xfrm flipH="1">
            <a:off x="2147483" y="2649041"/>
            <a:ext cx="1197404" cy="779961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1EBE87-0810-5547-85DF-B19D5E82EBC7}"/>
              </a:ext>
            </a:extLst>
          </p:cNvPr>
          <p:cNvCxnSpPr>
            <a:cxnSpLocks/>
            <a:stCxn id="6" idx="1"/>
            <a:endCxn id="6" idx="2"/>
          </p:cNvCxnSpPr>
          <p:nvPr/>
        </p:nvCxnSpPr>
        <p:spPr>
          <a:xfrm>
            <a:off x="950078" y="2649041"/>
            <a:ext cx="1197405" cy="779961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067E848-6F93-2642-A549-8590F6B58657}"/>
              </a:ext>
            </a:extLst>
          </p:cNvPr>
          <p:cNvSpPr/>
          <p:nvPr/>
        </p:nvSpPr>
        <p:spPr>
          <a:xfrm>
            <a:off x="2072781" y="2574340"/>
            <a:ext cx="149401" cy="14940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56B33F-31E6-4041-89E2-2D0926A4A425}"/>
              </a:ext>
            </a:extLst>
          </p:cNvPr>
          <p:cNvSpPr/>
          <p:nvPr/>
        </p:nvSpPr>
        <p:spPr>
          <a:xfrm>
            <a:off x="3868886" y="2964319"/>
            <a:ext cx="149401" cy="149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6B56FC1-FF5B-4C45-86C3-29E0280E80D9}"/>
              </a:ext>
            </a:extLst>
          </p:cNvPr>
          <p:cNvSpPr/>
          <p:nvPr/>
        </p:nvSpPr>
        <p:spPr>
          <a:xfrm>
            <a:off x="5066290" y="2964319"/>
            <a:ext cx="149401" cy="149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55E7A1E-B3A2-E544-ADDC-9EBBE8A2C3B0}"/>
              </a:ext>
            </a:extLst>
          </p:cNvPr>
          <p:cNvSpPr/>
          <p:nvPr/>
        </p:nvSpPr>
        <p:spPr>
          <a:xfrm>
            <a:off x="3868886" y="2184360"/>
            <a:ext cx="149401" cy="149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C707651-D8E9-974F-A4EF-0A903C8936B7}"/>
              </a:ext>
            </a:extLst>
          </p:cNvPr>
          <p:cNvSpPr/>
          <p:nvPr/>
        </p:nvSpPr>
        <p:spPr>
          <a:xfrm>
            <a:off x="5066290" y="2184360"/>
            <a:ext cx="149401" cy="149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D805F7-C037-474C-B103-EFD16A715D47}"/>
              </a:ext>
            </a:extLst>
          </p:cNvPr>
          <p:cNvSpPr/>
          <p:nvPr/>
        </p:nvSpPr>
        <p:spPr>
          <a:xfrm>
            <a:off x="3344885" y="1869080"/>
            <a:ext cx="2394809" cy="155992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E6CA09-E260-4F4C-A3B1-3BB19AD5F5AD}"/>
              </a:ext>
            </a:extLst>
          </p:cNvPr>
          <p:cNvCxnSpPr>
            <a:cxnSpLocks/>
            <a:stCxn id="28" idx="1"/>
            <a:endCxn id="28" idx="3"/>
          </p:cNvCxnSpPr>
          <p:nvPr/>
        </p:nvCxnSpPr>
        <p:spPr>
          <a:xfrm>
            <a:off x="3344885" y="2649041"/>
            <a:ext cx="2394809" cy="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15180A-B245-1041-B5E2-F7DAF1F16C19}"/>
              </a:ext>
            </a:extLst>
          </p:cNvPr>
          <p:cNvCxnSpPr>
            <a:cxnSpLocks/>
            <a:stCxn id="28" idx="0"/>
            <a:endCxn id="28" idx="2"/>
          </p:cNvCxnSpPr>
          <p:nvPr/>
        </p:nvCxnSpPr>
        <p:spPr>
          <a:xfrm>
            <a:off x="4542290" y="1869080"/>
            <a:ext cx="0" cy="1559921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A78F78-535A-1448-8A0F-C800947672F5}"/>
              </a:ext>
            </a:extLst>
          </p:cNvPr>
          <p:cNvCxnSpPr>
            <a:cxnSpLocks/>
            <a:stCxn id="28" idx="0"/>
            <a:endCxn id="28" idx="1"/>
          </p:cNvCxnSpPr>
          <p:nvPr/>
        </p:nvCxnSpPr>
        <p:spPr>
          <a:xfrm flipH="1">
            <a:off x="3344885" y="1869080"/>
            <a:ext cx="1197405" cy="779961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9B97915-E587-DE44-A064-80FDEBA5C5F8}"/>
              </a:ext>
            </a:extLst>
          </p:cNvPr>
          <p:cNvCxnSpPr>
            <a:cxnSpLocks/>
            <a:stCxn id="28" idx="0"/>
            <a:endCxn id="28" idx="3"/>
          </p:cNvCxnSpPr>
          <p:nvPr/>
        </p:nvCxnSpPr>
        <p:spPr>
          <a:xfrm>
            <a:off x="4542290" y="1869080"/>
            <a:ext cx="1197404" cy="779961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29011B-BF1E-BB4A-BD8F-FD68CBF8BEE9}"/>
              </a:ext>
            </a:extLst>
          </p:cNvPr>
          <p:cNvCxnSpPr>
            <a:cxnSpLocks/>
            <a:stCxn id="28" idx="3"/>
            <a:endCxn id="28" idx="2"/>
          </p:cNvCxnSpPr>
          <p:nvPr/>
        </p:nvCxnSpPr>
        <p:spPr>
          <a:xfrm flipH="1">
            <a:off x="4542290" y="2649041"/>
            <a:ext cx="1197404" cy="779961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706FF7-4A04-B542-9964-269A8779C2BF}"/>
              </a:ext>
            </a:extLst>
          </p:cNvPr>
          <p:cNvCxnSpPr>
            <a:cxnSpLocks/>
            <a:stCxn id="28" idx="1"/>
            <a:endCxn id="28" idx="2"/>
          </p:cNvCxnSpPr>
          <p:nvPr/>
        </p:nvCxnSpPr>
        <p:spPr>
          <a:xfrm>
            <a:off x="3344885" y="2649041"/>
            <a:ext cx="1197405" cy="779961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D95E5D7B-B2F4-C643-926A-C1D83A07497D}"/>
              </a:ext>
            </a:extLst>
          </p:cNvPr>
          <p:cNvSpPr/>
          <p:nvPr/>
        </p:nvSpPr>
        <p:spPr>
          <a:xfrm>
            <a:off x="4467588" y="2574340"/>
            <a:ext cx="149401" cy="14940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1C070CF-23FD-D848-AB4B-9D2E179FA1A6}"/>
              </a:ext>
            </a:extLst>
          </p:cNvPr>
          <p:cNvSpPr/>
          <p:nvPr/>
        </p:nvSpPr>
        <p:spPr>
          <a:xfrm>
            <a:off x="1474079" y="4524238"/>
            <a:ext cx="149401" cy="149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1F741FE-5BF5-7648-94F0-3BF9D0C69068}"/>
              </a:ext>
            </a:extLst>
          </p:cNvPr>
          <p:cNvSpPr/>
          <p:nvPr/>
        </p:nvSpPr>
        <p:spPr>
          <a:xfrm>
            <a:off x="2671483" y="4524238"/>
            <a:ext cx="149401" cy="149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1E16E8-7337-6748-A034-0C0A834BDB4D}"/>
              </a:ext>
            </a:extLst>
          </p:cNvPr>
          <p:cNvSpPr/>
          <p:nvPr/>
        </p:nvSpPr>
        <p:spPr>
          <a:xfrm>
            <a:off x="1474079" y="3744278"/>
            <a:ext cx="149401" cy="149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D011927-0CD8-AD4E-9AA9-FCDFF6946176}"/>
              </a:ext>
            </a:extLst>
          </p:cNvPr>
          <p:cNvSpPr/>
          <p:nvPr/>
        </p:nvSpPr>
        <p:spPr>
          <a:xfrm>
            <a:off x="2671483" y="3744278"/>
            <a:ext cx="149401" cy="149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119810C-BBBD-9546-858D-02C769A0A403}"/>
              </a:ext>
            </a:extLst>
          </p:cNvPr>
          <p:cNvSpPr/>
          <p:nvPr/>
        </p:nvSpPr>
        <p:spPr>
          <a:xfrm>
            <a:off x="950078" y="3428999"/>
            <a:ext cx="2394809" cy="155992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0531F02-4CA3-9543-93B5-02DAC6AC3974}"/>
              </a:ext>
            </a:extLst>
          </p:cNvPr>
          <p:cNvCxnSpPr>
            <a:cxnSpLocks/>
            <a:stCxn id="40" idx="1"/>
            <a:endCxn id="40" idx="3"/>
          </p:cNvCxnSpPr>
          <p:nvPr/>
        </p:nvCxnSpPr>
        <p:spPr>
          <a:xfrm>
            <a:off x="950078" y="4208959"/>
            <a:ext cx="2394809" cy="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389FF67-3363-7741-9192-EA81BA53593A}"/>
              </a:ext>
            </a:extLst>
          </p:cNvPr>
          <p:cNvCxnSpPr>
            <a:cxnSpLocks/>
            <a:stCxn id="40" idx="0"/>
            <a:endCxn id="40" idx="2"/>
          </p:cNvCxnSpPr>
          <p:nvPr/>
        </p:nvCxnSpPr>
        <p:spPr>
          <a:xfrm>
            <a:off x="2147483" y="3428999"/>
            <a:ext cx="0" cy="1559921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F76648-6081-1140-90E9-DD50162DC179}"/>
              </a:ext>
            </a:extLst>
          </p:cNvPr>
          <p:cNvCxnSpPr>
            <a:cxnSpLocks/>
            <a:stCxn id="40" idx="0"/>
            <a:endCxn id="40" idx="1"/>
          </p:cNvCxnSpPr>
          <p:nvPr/>
        </p:nvCxnSpPr>
        <p:spPr>
          <a:xfrm flipH="1">
            <a:off x="950078" y="3428999"/>
            <a:ext cx="1197405" cy="779961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C84AA7F-9E6B-5F41-BAEC-E8C2BE25B9D5}"/>
              </a:ext>
            </a:extLst>
          </p:cNvPr>
          <p:cNvCxnSpPr>
            <a:cxnSpLocks/>
            <a:stCxn id="40" idx="0"/>
            <a:endCxn id="40" idx="3"/>
          </p:cNvCxnSpPr>
          <p:nvPr/>
        </p:nvCxnSpPr>
        <p:spPr>
          <a:xfrm>
            <a:off x="2147483" y="3428999"/>
            <a:ext cx="1197404" cy="779961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8033D74-8245-4F43-8923-DF7193788D28}"/>
              </a:ext>
            </a:extLst>
          </p:cNvPr>
          <p:cNvCxnSpPr>
            <a:cxnSpLocks/>
            <a:stCxn id="40" idx="3"/>
            <a:endCxn id="40" idx="2"/>
          </p:cNvCxnSpPr>
          <p:nvPr/>
        </p:nvCxnSpPr>
        <p:spPr>
          <a:xfrm flipH="1">
            <a:off x="2147483" y="4208959"/>
            <a:ext cx="1197404" cy="779961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B6A87E8-B580-5546-B824-B08681A22393}"/>
              </a:ext>
            </a:extLst>
          </p:cNvPr>
          <p:cNvCxnSpPr>
            <a:cxnSpLocks/>
            <a:stCxn id="40" idx="1"/>
            <a:endCxn id="40" idx="2"/>
          </p:cNvCxnSpPr>
          <p:nvPr/>
        </p:nvCxnSpPr>
        <p:spPr>
          <a:xfrm>
            <a:off x="950078" y="4208959"/>
            <a:ext cx="1197405" cy="779961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7395DBF-E9F0-034A-9AED-636904296BEF}"/>
              </a:ext>
            </a:extLst>
          </p:cNvPr>
          <p:cNvSpPr/>
          <p:nvPr/>
        </p:nvSpPr>
        <p:spPr>
          <a:xfrm>
            <a:off x="2072781" y="4134259"/>
            <a:ext cx="149401" cy="14940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36F9B2E-608F-9D45-85B6-80FD16709428}"/>
              </a:ext>
            </a:extLst>
          </p:cNvPr>
          <p:cNvSpPr/>
          <p:nvPr/>
        </p:nvSpPr>
        <p:spPr>
          <a:xfrm>
            <a:off x="3868886" y="4524238"/>
            <a:ext cx="149401" cy="149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753E977-DBC2-6B49-B653-E0523227CDFD}"/>
              </a:ext>
            </a:extLst>
          </p:cNvPr>
          <p:cNvSpPr/>
          <p:nvPr/>
        </p:nvSpPr>
        <p:spPr>
          <a:xfrm>
            <a:off x="5066290" y="4524238"/>
            <a:ext cx="149401" cy="149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366958B-30BD-EC47-B929-EC961C6DA75B}"/>
              </a:ext>
            </a:extLst>
          </p:cNvPr>
          <p:cNvSpPr/>
          <p:nvPr/>
        </p:nvSpPr>
        <p:spPr>
          <a:xfrm>
            <a:off x="3868886" y="3744278"/>
            <a:ext cx="149401" cy="149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B83B1A2-2767-1D45-B207-49DF438E73E3}"/>
              </a:ext>
            </a:extLst>
          </p:cNvPr>
          <p:cNvSpPr/>
          <p:nvPr/>
        </p:nvSpPr>
        <p:spPr>
          <a:xfrm>
            <a:off x="5066290" y="3744278"/>
            <a:ext cx="149401" cy="149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B8AE5FC-141C-6145-9F18-0B6DFB03FC8B}"/>
              </a:ext>
            </a:extLst>
          </p:cNvPr>
          <p:cNvSpPr/>
          <p:nvPr/>
        </p:nvSpPr>
        <p:spPr>
          <a:xfrm>
            <a:off x="3344885" y="3428999"/>
            <a:ext cx="2394809" cy="155992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45B570-7EB7-C24C-BC8C-CE658A7CC159}"/>
              </a:ext>
            </a:extLst>
          </p:cNvPr>
          <p:cNvCxnSpPr>
            <a:cxnSpLocks/>
            <a:stCxn id="52" idx="1"/>
            <a:endCxn id="52" idx="3"/>
          </p:cNvCxnSpPr>
          <p:nvPr/>
        </p:nvCxnSpPr>
        <p:spPr>
          <a:xfrm>
            <a:off x="3344885" y="4208959"/>
            <a:ext cx="2394809" cy="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2E2DE7A-BD13-8E44-A646-4689F57281FF}"/>
              </a:ext>
            </a:extLst>
          </p:cNvPr>
          <p:cNvCxnSpPr>
            <a:cxnSpLocks/>
            <a:stCxn id="52" idx="0"/>
            <a:endCxn id="52" idx="2"/>
          </p:cNvCxnSpPr>
          <p:nvPr/>
        </p:nvCxnSpPr>
        <p:spPr>
          <a:xfrm>
            <a:off x="4542290" y="3428999"/>
            <a:ext cx="0" cy="1559921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21FAB-78A4-E647-A363-4B20C2FC19AC}"/>
              </a:ext>
            </a:extLst>
          </p:cNvPr>
          <p:cNvCxnSpPr>
            <a:cxnSpLocks/>
            <a:stCxn id="52" idx="0"/>
            <a:endCxn id="52" idx="1"/>
          </p:cNvCxnSpPr>
          <p:nvPr/>
        </p:nvCxnSpPr>
        <p:spPr>
          <a:xfrm flipH="1">
            <a:off x="3344885" y="3428999"/>
            <a:ext cx="1197405" cy="779961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E70AABE-7BCF-5749-B830-5246B7A122A5}"/>
              </a:ext>
            </a:extLst>
          </p:cNvPr>
          <p:cNvCxnSpPr>
            <a:cxnSpLocks/>
            <a:stCxn id="52" idx="0"/>
            <a:endCxn id="52" idx="3"/>
          </p:cNvCxnSpPr>
          <p:nvPr/>
        </p:nvCxnSpPr>
        <p:spPr>
          <a:xfrm>
            <a:off x="4542290" y="3428999"/>
            <a:ext cx="1197404" cy="779961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D4699F3-EF2D-0A40-8056-DEEF910433E7}"/>
              </a:ext>
            </a:extLst>
          </p:cNvPr>
          <p:cNvCxnSpPr>
            <a:cxnSpLocks/>
            <a:stCxn id="52" idx="3"/>
            <a:endCxn id="52" idx="2"/>
          </p:cNvCxnSpPr>
          <p:nvPr/>
        </p:nvCxnSpPr>
        <p:spPr>
          <a:xfrm flipH="1">
            <a:off x="4542290" y="4208959"/>
            <a:ext cx="1197404" cy="779961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F0397BB-A439-224B-8051-77D9553C0560}"/>
              </a:ext>
            </a:extLst>
          </p:cNvPr>
          <p:cNvCxnSpPr>
            <a:cxnSpLocks/>
            <a:stCxn id="52" idx="1"/>
            <a:endCxn id="52" idx="2"/>
          </p:cNvCxnSpPr>
          <p:nvPr/>
        </p:nvCxnSpPr>
        <p:spPr>
          <a:xfrm>
            <a:off x="3344885" y="4208959"/>
            <a:ext cx="1197405" cy="779961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D1422F95-5D81-F248-951D-BB44BB13B569}"/>
              </a:ext>
            </a:extLst>
          </p:cNvPr>
          <p:cNvSpPr/>
          <p:nvPr/>
        </p:nvSpPr>
        <p:spPr>
          <a:xfrm>
            <a:off x="4467588" y="4134259"/>
            <a:ext cx="149401" cy="14940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73B7BD5-F201-9348-982D-A2DD2061AF31}"/>
              </a:ext>
            </a:extLst>
          </p:cNvPr>
          <p:cNvSpPr/>
          <p:nvPr/>
        </p:nvSpPr>
        <p:spPr>
          <a:xfrm>
            <a:off x="3268272" y="3342764"/>
            <a:ext cx="149401" cy="14940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201BB23-8589-764E-8557-C110D3C148D7}"/>
              </a:ext>
            </a:extLst>
          </p:cNvPr>
          <p:cNvSpPr/>
          <p:nvPr/>
        </p:nvSpPr>
        <p:spPr>
          <a:xfrm>
            <a:off x="6263689" y="2964319"/>
            <a:ext cx="149401" cy="149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CDC686B-AEA7-5040-98DC-DA23729D28E1}"/>
              </a:ext>
            </a:extLst>
          </p:cNvPr>
          <p:cNvSpPr/>
          <p:nvPr/>
        </p:nvSpPr>
        <p:spPr>
          <a:xfrm>
            <a:off x="7461093" y="2964319"/>
            <a:ext cx="149401" cy="149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83E6EF0-857A-9545-ABF1-A3C11E693017}"/>
              </a:ext>
            </a:extLst>
          </p:cNvPr>
          <p:cNvSpPr/>
          <p:nvPr/>
        </p:nvSpPr>
        <p:spPr>
          <a:xfrm>
            <a:off x="6263689" y="2184360"/>
            <a:ext cx="149401" cy="149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4DEDBB8-1769-9644-8521-7811BE5DBF51}"/>
              </a:ext>
            </a:extLst>
          </p:cNvPr>
          <p:cNvSpPr/>
          <p:nvPr/>
        </p:nvSpPr>
        <p:spPr>
          <a:xfrm>
            <a:off x="7461093" y="2184360"/>
            <a:ext cx="149401" cy="149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9CCEA47-D04A-A243-B216-033923EDF9D3}"/>
              </a:ext>
            </a:extLst>
          </p:cNvPr>
          <p:cNvSpPr/>
          <p:nvPr/>
        </p:nvSpPr>
        <p:spPr>
          <a:xfrm>
            <a:off x="5739688" y="1869080"/>
            <a:ext cx="2394809" cy="155992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F957CDA-803C-C04C-A993-7F2C86E5682F}"/>
              </a:ext>
            </a:extLst>
          </p:cNvPr>
          <p:cNvCxnSpPr>
            <a:cxnSpLocks/>
            <a:stCxn id="67" idx="1"/>
            <a:endCxn id="67" idx="3"/>
          </p:cNvCxnSpPr>
          <p:nvPr/>
        </p:nvCxnSpPr>
        <p:spPr>
          <a:xfrm>
            <a:off x="5739688" y="2649041"/>
            <a:ext cx="2394809" cy="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478C33D-EAA6-4D42-A280-A98F714DCD28}"/>
              </a:ext>
            </a:extLst>
          </p:cNvPr>
          <p:cNvCxnSpPr>
            <a:cxnSpLocks/>
            <a:stCxn id="67" idx="0"/>
            <a:endCxn id="67" idx="2"/>
          </p:cNvCxnSpPr>
          <p:nvPr/>
        </p:nvCxnSpPr>
        <p:spPr>
          <a:xfrm>
            <a:off x="6937093" y="1869080"/>
            <a:ext cx="0" cy="1559921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88C5A89-D4B1-8B41-8F36-2433508C77C1}"/>
              </a:ext>
            </a:extLst>
          </p:cNvPr>
          <p:cNvCxnSpPr>
            <a:cxnSpLocks/>
            <a:stCxn id="67" idx="0"/>
            <a:endCxn id="67" idx="1"/>
          </p:cNvCxnSpPr>
          <p:nvPr/>
        </p:nvCxnSpPr>
        <p:spPr>
          <a:xfrm flipH="1">
            <a:off x="5739688" y="1869080"/>
            <a:ext cx="1197405" cy="779961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A147AE3-7F59-7C40-8E5E-20BF47CF2555}"/>
              </a:ext>
            </a:extLst>
          </p:cNvPr>
          <p:cNvCxnSpPr>
            <a:cxnSpLocks/>
            <a:stCxn id="67" idx="0"/>
            <a:endCxn id="67" idx="3"/>
          </p:cNvCxnSpPr>
          <p:nvPr/>
        </p:nvCxnSpPr>
        <p:spPr>
          <a:xfrm>
            <a:off x="6937093" y="1869080"/>
            <a:ext cx="1197404" cy="779961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7FBB18E-EB43-2E43-9A3C-53D554A31DD5}"/>
              </a:ext>
            </a:extLst>
          </p:cNvPr>
          <p:cNvCxnSpPr>
            <a:cxnSpLocks/>
            <a:stCxn id="67" idx="3"/>
            <a:endCxn id="67" idx="2"/>
          </p:cNvCxnSpPr>
          <p:nvPr/>
        </p:nvCxnSpPr>
        <p:spPr>
          <a:xfrm flipH="1">
            <a:off x="6937093" y="2649041"/>
            <a:ext cx="1197404" cy="779961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569E57B-B924-4346-A08D-EBC1D0C766B4}"/>
              </a:ext>
            </a:extLst>
          </p:cNvPr>
          <p:cNvCxnSpPr>
            <a:cxnSpLocks/>
            <a:stCxn id="67" idx="1"/>
            <a:endCxn id="67" idx="2"/>
          </p:cNvCxnSpPr>
          <p:nvPr/>
        </p:nvCxnSpPr>
        <p:spPr>
          <a:xfrm>
            <a:off x="5739688" y="2649041"/>
            <a:ext cx="1197405" cy="779961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DA170FA4-247B-9A43-83C1-861425C3B3DA}"/>
              </a:ext>
            </a:extLst>
          </p:cNvPr>
          <p:cNvSpPr/>
          <p:nvPr/>
        </p:nvSpPr>
        <p:spPr>
          <a:xfrm>
            <a:off x="6862391" y="2574340"/>
            <a:ext cx="149401" cy="14940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0ED6134-3ED3-574E-8354-75A7FA828030}"/>
              </a:ext>
            </a:extLst>
          </p:cNvPr>
          <p:cNvSpPr/>
          <p:nvPr/>
        </p:nvSpPr>
        <p:spPr>
          <a:xfrm>
            <a:off x="6263689" y="4524238"/>
            <a:ext cx="149401" cy="149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73CA314-3B74-A246-9D85-B6E80769E800}"/>
              </a:ext>
            </a:extLst>
          </p:cNvPr>
          <p:cNvSpPr/>
          <p:nvPr/>
        </p:nvSpPr>
        <p:spPr>
          <a:xfrm>
            <a:off x="7461093" y="4524238"/>
            <a:ext cx="149401" cy="149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B21DEDA-7502-8E44-8835-9232AD15E3A7}"/>
              </a:ext>
            </a:extLst>
          </p:cNvPr>
          <p:cNvSpPr/>
          <p:nvPr/>
        </p:nvSpPr>
        <p:spPr>
          <a:xfrm>
            <a:off x="6263689" y="3744278"/>
            <a:ext cx="149401" cy="149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C7E3C16-112F-7B41-8D2A-405D937A3617}"/>
              </a:ext>
            </a:extLst>
          </p:cNvPr>
          <p:cNvSpPr/>
          <p:nvPr/>
        </p:nvSpPr>
        <p:spPr>
          <a:xfrm>
            <a:off x="7461093" y="3744278"/>
            <a:ext cx="149401" cy="149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78E087-1663-824B-B118-69AAD9BB74EC}"/>
              </a:ext>
            </a:extLst>
          </p:cNvPr>
          <p:cNvSpPr/>
          <p:nvPr/>
        </p:nvSpPr>
        <p:spPr>
          <a:xfrm>
            <a:off x="5739688" y="3428999"/>
            <a:ext cx="2394809" cy="155992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FAB146-BC4A-F045-96D2-9150720E17CA}"/>
              </a:ext>
            </a:extLst>
          </p:cNvPr>
          <p:cNvCxnSpPr>
            <a:cxnSpLocks/>
            <a:stCxn id="79" idx="1"/>
            <a:endCxn id="79" idx="3"/>
          </p:cNvCxnSpPr>
          <p:nvPr/>
        </p:nvCxnSpPr>
        <p:spPr>
          <a:xfrm>
            <a:off x="5739688" y="4208959"/>
            <a:ext cx="2394809" cy="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AE51388-5913-B445-9EDB-F633D28D16F2}"/>
              </a:ext>
            </a:extLst>
          </p:cNvPr>
          <p:cNvCxnSpPr>
            <a:cxnSpLocks/>
            <a:stCxn id="79" idx="0"/>
            <a:endCxn id="79" idx="2"/>
          </p:cNvCxnSpPr>
          <p:nvPr/>
        </p:nvCxnSpPr>
        <p:spPr>
          <a:xfrm>
            <a:off x="6937093" y="3428999"/>
            <a:ext cx="0" cy="1559921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11C6A76-FA44-9547-A471-9F71FD15015A}"/>
              </a:ext>
            </a:extLst>
          </p:cNvPr>
          <p:cNvCxnSpPr>
            <a:cxnSpLocks/>
            <a:stCxn id="79" idx="0"/>
            <a:endCxn id="79" idx="1"/>
          </p:cNvCxnSpPr>
          <p:nvPr/>
        </p:nvCxnSpPr>
        <p:spPr>
          <a:xfrm flipH="1">
            <a:off x="5739688" y="3428999"/>
            <a:ext cx="1197405" cy="779961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E49AF14-422B-2F43-86C9-45F4DB124B93}"/>
              </a:ext>
            </a:extLst>
          </p:cNvPr>
          <p:cNvCxnSpPr>
            <a:cxnSpLocks/>
            <a:stCxn id="79" idx="0"/>
            <a:endCxn id="79" idx="3"/>
          </p:cNvCxnSpPr>
          <p:nvPr/>
        </p:nvCxnSpPr>
        <p:spPr>
          <a:xfrm>
            <a:off x="6937093" y="3428999"/>
            <a:ext cx="1197404" cy="779961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BFE68B6-AEAC-CC40-B902-3E1B73E801EF}"/>
              </a:ext>
            </a:extLst>
          </p:cNvPr>
          <p:cNvCxnSpPr>
            <a:cxnSpLocks/>
            <a:stCxn id="79" idx="3"/>
            <a:endCxn id="79" idx="2"/>
          </p:cNvCxnSpPr>
          <p:nvPr/>
        </p:nvCxnSpPr>
        <p:spPr>
          <a:xfrm flipH="1">
            <a:off x="6937093" y="4208959"/>
            <a:ext cx="1197404" cy="779961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E5E03D8-7E74-AC4B-8C45-417DC038A8FE}"/>
              </a:ext>
            </a:extLst>
          </p:cNvPr>
          <p:cNvCxnSpPr>
            <a:cxnSpLocks/>
            <a:stCxn id="79" idx="1"/>
            <a:endCxn id="79" idx="2"/>
          </p:cNvCxnSpPr>
          <p:nvPr/>
        </p:nvCxnSpPr>
        <p:spPr>
          <a:xfrm>
            <a:off x="5739688" y="4208959"/>
            <a:ext cx="1197405" cy="779961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877367FA-C866-CD49-8FB1-8E20966B8BAF}"/>
              </a:ext>
            </a:extLst>
          </p:cNvPr>
          <p:cNvSpPr/>
          <p:nvPr/>
        </p:nvSpPr>
        <p:spPr>
          <a:xfrm>
            <a:off x="6862391" y="4134259"/>
            <a:ext cx="149401" cy="14940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D0B7D82-3778-F24E-9C4A-A7E8186B6B93}"/>
              </a:ext>
            </a:extLst>
          </p:cNvPr>
          <p:cNvSpPr/>
          <p:nvPr/>
        </p:nvSpPr>
        <p:spPr>
          <a:xfrm>
            <a:off x="8059793" y="3343755"/>
            <a:ext cx="149401" cy="14940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3DED5B7-F88F-E743-86F3-57DC6DE81F14}"/>
              </a:ext>
            </a:extLst>
          </p:cNvPr>
          <p:cNvSpPr/>
          <p:nvPr/>
        </p:nvSpPr>
        <p:spPr>
          <a:xfrm>
            <a:off x="5664990" y="3343755"/>
            <a:ext cx="149401" cy="14940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34942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47BBDA-D633-C04D-BE87-779E8C954CC7}"/>
              </a:ext>
            </a:extLst>
          </p:cNvPr>
          <p:cNvSpPr/>
          <p:nvPr/>
        </p:nvSpPr>
        <p:spPr>
          <a:xfrm>
            <a:off x="4173415" y="3206261"/>
            <a:ext cx="797169" cy="44547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27ADF0-DC87-CB49-95DC-8EEF5542FD70}"/>
              </a:ext>
            </a:extLst>
          </p:cNvPr>
          <p:cNvSpPr/>
          <p:nvPr/>
        </p:nvSpPr>
        <p:spPr>
          <a:xfrm>
            <a:off x="4747847" y="2485292"/>
            <a:ext cx="797169" cy="4454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F7CB18-F0B4-FC4A-AEF1-9D8BD2BAFDAC}"/>
              </a:ext>
            </a:extLst>
          </p:cNvPr>
          <p:cNvSpPr/>
          <p:nvPr/>
        </p:nvSpPr>
        <p:spPr>
          <a:xfrm>
            <a:off x="3598985" y="2485291"/>
            <a:ext cx="797169" cy="4454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C91663-82A7-0645-B411-CF1CAECAAF0A}"/>
              </a:ext>
            </a:extLst>
          </p:cNvPr>
          <p:cNvSpPr/>
          <p:nvPr/>
        </p:nvSpPr>
        <p:spPr>
          <a:xfrm>
            <a:off x="4747847" y="3927230"/>
            <a:ext cx="797169" cy="4454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90F0BE-C58D-9042-9BC2-058B2036A342}"/>
              </a:ext>
            </a:extLst>
          </p:cNvPr>
          <p:cNvSpPr/>
          <p:nvPr/>
        </p:nvSpPr>
        <p:spPr>
          <a:xfrm>
            <a:off x="3598985" y="3927229"/>
            <a:ext cx="797169" cy="4454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EF6342-B4FF-CF44-BFB0-D92527A724B0}"/>
              </a:ext>
            </a:extLst>
          </p:cNvPr>
          <p:cNvCxnSpPr/>
          <p:nvPr/>
        </p:nvCxnSpPr>
        <p:spPr>
          <a:xfrm>
            <a:off x="4850969" y="2930768"/>
            <a:ext cx="0" cy="275493"/>
          </a:xfrm>
          <a:prstGeom prst="straightConnector1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0B4304-4FF8-294E-8BD4-CEA6D88D8839}"/>
              </a:ext>
            </a:extLst>
          </p:cNvPr>
          <p:cNvCxnSpPr/>
          <p:nvPr/>
        </p:nvCxnSpPr>
        <p:spPr>
          <a:xfrm>
            <a:off x="4850969" y="3651738"/>
            <a:ext cx="0" cy="275493"/>
          </a:xfrm>
          <a:prstGeom prst="straightConnector1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2C3106-6D63-A542-8AB7-52929E2E0797}"/>
              </a:ext>
            </a:extLst>
          </p:cNvPr>
          <p:cNvCxnSpPr/>
          <p:nvPr/>
        </p:nvCxnSpPr>
        <p:spPr>
          <a:xfrm>
            <a:off x="4290447" y="2930768"/>
            <a:ext cx="0" cy="275493"/>
          </a:xfrm>
          <a:prstGeom prst="straightConnector1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D64B7F-AD1A-3344-860B-068C6AE49860}"/>
              </a:ext>
            </a:extLst>
          </p:cNvPr>
          <p:cNvCxnSpPr/>
          <p:nvPr/>
        </p:nvCxnSpPr>
        <p:spPr>
          <a:xfrm>
            <a:off x="4290447" y="3651738"/>
            <a:ext cx="0" cy="275493"/>
          </a:xfrm>
          <a:prstGeom prst="straightConnector1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C08F54-D897-CC47-89CF-51327F0B6507}"/>
              </a:ext>
            </a:extLst>
          </p:cNvPr>
          <p:cNvCxnSpPr/>
          <p:nvPr/>
        </p:nvCxnSpPr>
        <p:spPr>
          <a:xfrm>
            <a:off x="5426989" y="2930768"/>
            <a:ext cx="0" cy="27549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A29EA1-29AF-A94A-B275-516DB62438CE}"/>
              </a:ext>
            </a:extLst>
          </p:cNvPr>
          <p:cNvCxnSpPr/>
          <p:nvPr/>
        </p:nvCxnSpPr>
        <p:spPr>
          <a:xfrm>
            <a:off x="5426989" y="3651738"/>
            <a:ext cx="0" cy="27549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A08DC1-4A11-644A-9025-C152119F61D0}"/>
              </a:ext>
            </a:extLst>
          </p:cNvPr>
          <p:cNvCxnSpPr/>
          <p:nvPr/>
        </p:nvCxnSpPr>
        <p:spPr>
          <a:xfrm>
            <a:off x="3719592" y="2930768"/>
            <a:ext cx="0" cy="27549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2A436D-1E52-E74B-9B57-1E661EBAC290}"/>
              </a:ext>
            </a:extLst>
          </p:cNvPr>
          <p:cNvCxnSpPr/>
          <p:nvPr/>
        </p:nvCxnSpPr>
        <p:spPr>
          <a:xfrm>
            <a:off x="3719592" y="3651738"/>
            <a:ext cx="0" cy="27549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A15120-6266-584A-8640-A1392F677D81}"/>
              </a:ext>
            </a:extLst>
          </p:cNvPr>
          <p:cNvCxnSpPr/>
          <p:nvPr/>
        </p:nvCxnSpPr>
        <p:spPr>
          <a:xfrm>
            <a:off x="4850969" y="2209798"/>
            <a:ext cx="0" cy="27549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066094-7884-6744-A49B-338A857D412D}"/>
              </a:ext>
            </a:extLst>
          </p:cNvPr>
          <p:cNvCxnSpPr/>
          <p:nvPr/>
        </p:nvCxnSpPr>
        <p:spPr>
          <a:xfrm>
            <a:off x="4290447" y="2209798"/>
            <a:ext cx="0" cy="27549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055A64-D6DD-C244-8421-2330ECE719AB}"/>
              </a:ext>
            </a:extLst>
          </p:cNvPr>
          <p:cNvCxnSpPr/>
          <p:nvPr/>
        </p:nvCxnSpPr>
        <p:spPr>
          <a:xfrm>
            <a:off x="5426989" y="2209798"/>
            <a:ext cx="0" cy="27549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139CE1-1F16-0A42-8431-49367957B9F3}"/>
              </a:ext>
            </a:extLst>
          </p:cNvPr>
          <p:cNvCxnSpPr/>
          <p:nvPr/>
        </p:nvCxnSpPr>
        <p:spPr>
          <a:xfrm>
            <a:off x="3719592" y="2209798"/>
            <a:ext cx="0" cy="27549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C53B05-E62A-4F4D-9EF5-239C7E0788E2}"/>
              </a:ext>
            </a:extLst>
          </p:cNvPr>
          <p:cNvCxnSpPr/>
          <p:nvPr/>
        </p:nvCxnSpPr>
        <p:spPr>
          <a:xfrm>
            <a:off x="4850969" y="4372706"/>
            <a:ext cx="0" cy="27549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0E7254-33DA-8141-9C84-82D16C1AC484}"/>
              </a:ext>
            </a:extLst>
          </p:cNvPr>
          <p:cNvCxnSpPr/>
          <p:nvPr/>
        </p:nvCxnSpPr>
        <p:spPr>
          <a:xfrm>
            <a:off x="4290447" y="4372706"/>
            <a:ext cx="0" cy="27549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1A14E4-1ED1-E142-9A50-B6B08B1F484C}"/>
              </a:ext>
            </a:extLst>
          </p:cNvPr>
          <p:cNvCxnSpPr/>
          <p:nvPr/>
        </p:nvCxnSpPr>
        <p:spPr>
          <a:xfrm>
            <a:off x="5426989" y="4372706"/>
            <a:ext cx="0" cy="27549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4AB181-F2DF-704E-BAF6-08CB116F476A}"/>
              </a:ext>
            </a:extLst>
          </p:cNvPr>
          <p:cNvCxnSpPr/>
          <p:nvPr/>
        </p:nvCxnSpPr>
        <p:spPr>
          <a:xfrm>
            <a:off x="3719592" y="4372706"/>
            <a:ext cx="0" cy="27549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9CFD5A7-546A-C043-99B0-95A52DBEC910}"/>
              </a:ext>
            </a:extLst>
          </p:cNvPr>
          <p:cNvSpPr txBox="1"/>
          <p:nvPr/>
        </p:nvSpPr>
        <p:spPr>
          <a:xfrm>
            <a:off x="2825538" y="463280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/>
              <a:t>Site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8E7FF62-BB36-EA4A-AE55-EB407F2486F4}"/>
                  </a:ext>
                </a:extLst>
              </p:cNvPr>
              <p:cNvSpPr txBox="1"/>
              <p:nvPr/>
            </p:nvSpPr>
            <p:spPr>
              <a:xfrm>
                <a:off x="3383279" y="4651046"/>
                <a:ext cx="6622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N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8E7FF62-BB36-EA4A-AE55-EB407F248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279" y="4651046"/>
                <a:ext cx="662296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7FD6896-DEA6-3A47-BF71-8E9E65FE84B1}"/>
                  </a:ext>
                </a:extLst>
              </p:cNvPr>
              <p:cNvSpPr txBox="1"/>
              <p:nvPr/>
            </p:nvSpPr>
            <p:spPr>
              <a:xfrm>
                <a:off x="4138739" y="4648197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CN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7FD6896-DEA6-3A47-BF71-8E9E65FE8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739" y="4648197"/>
                <a:ext cx="30341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76BADC-55BE-834A-A37C-413D7EE16DA3}"/>
                  </a:ext>
                </a:extLst>
              </p:cNvPr>
              <p:cNvSpPr txBox="1"/>
              <p:nvPr/>
            </p:nvSpPr>
            <p:spPr>
              <a:xfrm>
                <a:off x="4519820" y="4648197"/>
                <a:ext cx="6622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CN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76BADC-55BE-834A-A37C-413D7EE16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820" y="4648197"/>
                <a:ext cx="662297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9929EDE-04FF-5C41-8D9A-19A33F759A40}"/>
                  </a:ext>
                </a:extLst>
              </p:cNvPr>
              <p:cNvSpPr txBox="1"/>
              <p:nvPr/>
            </p:nvSpPr>
            <p:spPr>
              <a:xfrm>
                <a:off x="5095840" y="4648197"/>
                <a:ext cx="6622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CN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9929EDE-04FF-5C41-8D9A-19A33F759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840" y="4648197"/>
                <a:ext cx="662297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5E20089B-663D-1142-88AD-E7D4914BC801}"/>
              </a:ext>
            </a:extLst>
          </p:cNvPr>
          <p:cNvSpPr txBox="1"/>
          <p:nvPr/>
        </p:nvSpPr>
        <p:spPr>
          <a:xfrm>
            <a:off x="5758137" y="168711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/>
              <a:t>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B169AE-FA08-ED4B-9F08-EFCB066FCB22}"/>
                  </a:ext>
                </a:extLst>
              </p:cNvPr>
              <p:cNvSpPr txBox="1"/>
              <p:nvPr/>
            </p:nvSpPr>
            <p:spPr>
              <a:xfrm>
                <a:off x="5934883" y="3604818"/>
                <a:ext cx="369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B169AE-FA08-ED4B-9F08-EFCB066FC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883" y="3604818"/>
                <a:ext cx="36978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94E8C94-5516-4745-AF85-FE4A446A2678}"/>
                  </a:ext>
                </a:extLst>
              </p:cNvPr>
              <p:cNvSpPr txBox="1"/>
              <p:nvPr/>
            </p:nvSpPr>
            <p:spPr>
              <a:xfrm>
                <a:off x="5732904" y="2883848"/>
                <a:ext cx="773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94E8C94-5516-4745-AF85-FE4A446A2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04" y="2883848"/>
                <a:ext cx="7737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4F0F4A4-E46D-CD47-8715-B16131E28335}"/>
                  </a:ext>
                </a:extLst>
              </p:cNvPr>
              <p:cNvSpPr txBox="1"/>
              <p:nvPr/>
            </p:nvSpPr>
            <p:spPr>
              <a:xfrm>
                <a:off x="5736515" y="4325786"/>
                <a:ext cx="773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4F0F4A4-E46D-CD47-8715-B16131E28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515" y="4325786"/>
                <a:ext cx="7737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924FD6C-4FF2-8A48-A273-004A92DD13A0}"/>
                  </a:ext>
                </a:extLst>
              </p:cNvPr>
              <p:cNvSpPr txBox="1"/>
              <p:nvPr/>
            </p:nvSpPr>
            <p:spPr>
              <a:xfrm>
                <a:off x="5732904" y="2162879"/>
                <a:ext cx="773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924FD6C-4FF2-8A48-A273-004A92DD1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04" y="2162879"/>
                <a:ext cx="77373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14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B773D9E-7CAC-8B4F-A09C-3309E9A1584F}"/>
              </a:ext>
            </a:extLst>
          </p:cNvPr>
          <p:cNvGrpSpPr/>
          <p:nvPr/>
        </p:nvGrpSpPr>
        <p:grpSpPr>
          <a:xfrm>
            <a:off x="2202423" y="2408895"/>
            <a:ext cx="4739153" cy="2040210"/>
            <a:chOff x="1236330" y="1983534"/>
            <a:chExt cx="4739153" cy="2040210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9EAF944-EDCF-984C-A9D0-BA9619CEB64F}"/>
                </a:ext>
              </a:extLst>
            </p:cNvPr>
            <p:cNvCxnSpPr>
              <a:cxnSpLocks/>
              <a:stCxn id="3" idx="0"/>
              <a:endCxn id="7" idx="4"/>
            </p:cNvCxnSpPr>
            <p:nvPr/>
          </p:nvCxnSpPr>
          <p:spPr>
            <a:xfrm flipV="1">
              <a:off x="1801809" y="2758948"/>
              <a:ext cx="0" cy="4853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D4D37CF-221C-8046-96F6-1ECF73F010BA}"/>
                </a:ext>
              </a:extLst>
            </p:cNvPr>
            <p:cNvSpPr/>
            <p:nvPr/>
          </p:nvSpPr>
          <p:spPr>
            <a:xfrm>
              <a:off x="1617143" y="3244334"/>
              <a:ext cx="369332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0CD2CCC-EA51-764E-B1F6-0EBBDA44DA5C}"/>
                </a:ext>
              </a:extLst>
            </p:cNvPr>
            <p:cNvSpPr/>
            <p:nvPr/>
          </p:nvSpPr>
          <p:spPr>
            <a:xfrm>
              <a:off x="1617143" y="2389616"/>
              <a:ext cx="369332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4350EB8-B314-1141-9454-B18F692C79E7}"/>
                </a:ext>
              </a:extLst>
            </p:cNvPr>
            <p:cNvCxnSpPr>
              <a:cxnSpLocks/>
              <a:endCxn id="7" idx="6"/>
            </p:cNvCxnSpPr>
            <p:nvPr/>
          </p:nvCxnSpPr>
          <p:spPr>
            <a:xfrm flipH="1">
              <a:off x="1986475" y="2574282"/>
              <a:ext cx="3748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3187287-6912-5041-B64C-35F1545401A1}"/>
                </a:ext>
              </a:extLst>
            </p:cNvPr>
            <p:cNvCxnSpPr>
              <a:cxnSpLocks/>
              <a:endCxn id="3" idx="6"/>
            </p:cNvCxnSpPr>
            <p:nvPr/>
          </p:nvCxnSpPr>
          <p:spPr>
            <a:xfrm flipH="1">
              <a:off x="1986475" y="3429000"/>
              <a:ext cx="3748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4644CCE-7758-F44C-B88E-FABE5F63A1D3}"/>
                    </a:ext>
                  </a:extLst>
                </p:cNvPr>
                <p:cNvSpPr txBox="1"/>
                <p:nvPr/>
              </p:nvSpPr>
              <p:spPr>
                <a:xfrm>
                  <a:off x="1617143" y="3654412"/>
                  <a:ext cx="5212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4644CCE-7758-F44C-B88E-FABE5F63A1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7143" y="3654412"/>
                  <a:ext cx="521233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0AB83D1-D23F-3446-BEA1-34ED6333DEA1}"/>
                    </a:ext>
                  </a:extLst>
                </p:cNvPr>
                <p:cNvSpPr txBox="1"/>
                <p:nvPr/>
              </p:nvSpPr>
              <p:spPr>
                <a:xfrm>
                  <a:off x="1451378" y="1983534"/>
                  <a:ext cx="820160" cy="3764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0AB83D1-D23F-3446-BEA1-34ED6333DE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378" y="1983534"/>
                  <a:ext cx="820160" cy="376450"/>
                </a:xfrm>
                <a:prstGeom prst="rect">
                  <a:avLst/>
                </a:prstGeom>
                <a:blipFill>
                  <a:blip r:embed="rId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0738001-C3AC-A247-83C0-F78CF93F1F38}"/>
                    </a:ext>
                  </a:extLst>
                </p:cNvPr>
                <p:cNvSpPr txBox="1"/>
                <p:nvPr/>
              </p:nvSpPr>
              <p:spPr>
                <a:xfrm>
                  <a:off x="2361363" y="2822577"/>
                  <a:ext cx="410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0738001-C3AC-A247-83C0-F78CF93F1F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1363" y="2822577"/>
                  <a:ext cx="4106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3E8A183-81FE-7241-B18B-4696971A98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6238" y="2560492"/>
              <a:ext cx="3748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92F1D-CC9D-ED43-A09B-B593F8CFC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2053" y="3444747"/>
              <a:ext cx="3748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B9B7AF-A264-2941-B5D8-141D5825FB23}"/>
                </a:ext>
              </a:extLst>
            </p:cNvPr>
            <p:cNvCxnSpPr>
              <a:cxnSpLocks/>
              <a:stCxn id="29" idx="0"/>
              <a:endCxn id="30" idx="4"/>
            </p:cNvCxnSpPr>
            <p:nvPr/>
          </p:nvCxnSpPr>
          <p:spPr>
            <a:xfrm flipV="1">
              <a:off x="4572000" y="2758948"/>
              <a:ext cx="0" cy="4853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D805139-C0BC-374A-A5C0-5C5151EBAF0B}"/>
                </a:ext>
              </a:extLst>
            </p:cNvPr>
            <p:cNvSpPr/>
            <p:nvPr/>
          </p:nvSpPr>
          <p:spPr>
            <a:xfrm>
              <a:off x="4387334" y="3244334"/>
              <a:ext cx="369332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B6E659F-2A46-0C48-9B9B-0DE8F4A96BA0}"/>
                </a:ext>
              </a:extLst>
            </p:cNvPr>
            <p:cNvSpPr/>
            <p:nvPr/>
          </p:nvSpPr>
          <p:spPr>
            <a:xfrm>
              <a:off x="4387334" y="2389616"/>
              <a:ext cx="369332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433FD9D-37E1-C842-BAD6-FAC2B14C9A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2446" y="2579981"/>
              <a:ext cx="3748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5AC579-741A-BD49-BE10-9A21B715A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2446" y="3434699"/>
              <a:ext cx="3748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EBAF02B-57EC-9D43-B5A7-5F502097D3D3}"/>
                    </a:ext>
                  </a:extLst>
                </p:cNvPr>
                <p:cNvSpPr txBox="1"/>
                <p:nvPr/>
              </p:nvSpPr>
              <p:spPr>
                <a:xfrm>
                  <a:off x="5167579" y="2822577"/>
                  <a:ext cx="410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EBAF02B-57EC-9D43-B5A7-5F502097D3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7579" y="2822577"/>
                  <a:ext cx="4106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EB95B16-D286-1246-AFEF-F4072E011013}"/>
                    </a:ext>
                  </a:extLst>
                </p:cNvPr>
                <p:cNvSpPr txBox="1"/>
                <p:nvPr/>
              </p:nvSpPr>
              <p:spPr>
                <a:xfrm>
                  <a:off x="4304699" y="3654412"/>
                  <a:ext cx="580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EB95B16-D286-1246-AFEF-F4072E0110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4699" y="3654412"/>
                  <a:ext cx="58054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285FFA8-0E44-9A4E-98CD-16EA721DCC84}"/>
                    </a:ext>
                  </a:extLst>
                </p:cNvPr>
                <p:cNvSpPr txBox="1"/>
                <p:nvPr/>
              </p:nvSpPr>
              <p:spPr>
                <a:xfrm>
                  <a:off x="4138933" y="1983534"/>
                  <a:ext cx="879472" cy="3764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285FFA8-0E44-9A4E-98CD-16EA721DCC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8933" y="1983534"/>
                  <a:ext cx="879472" cy="376450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DC49A23-A842-D045-A3A8-F506DA93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0595" y="2559885"/>
              <a:ext cx="3748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DE1DC02-2964-FB48-8182-5549AC352A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0595" y="3444747"/>
              <a:ext cx="3748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ED1B869-B044-DD4C-8743-5C748FA0CC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2053" y="2560493"/>
              <a:ext cx="0" cy="8842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3951B71-496C-4246-BEAE-E67087B66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40515" y="2560492"/>
              <a:ext cx="3748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6C0C99-D138-BF41-A3A7-CB2AA3D461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6330" y="3444747"/>
              <a:ext cx="3748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8B90FE-5BA6-454E-AC1E-1E310DD06C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6330" y="2560493"/>
              <a:ext cx="0" cy="8842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1FC881C-DFAA-1D4D-B993-F8C6A4C404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5483" y="2560493"/>
              <a:ext cx="0" cy="8842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5A81463-3AC3-DA4E-A195-A0A11E64FC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2499" y="2573674"/>
              <a:ext cx="3748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02925C9-EF1A-E24A-AA51-B8D56551E8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2499" y="3458536"/>
              <a:ext cx="3748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AF6D61D-140E-104F-ABDB-62CD7E8B3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7387" y="2574282"/>
              <a:ext cx="0" cy="8842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16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1A7E8A7-E500-5741-AF90-17C1DF0AE3F7}"/>
              </a:ext>
            </a:extLst>
          </p:cNvPr>
          <p:cNvGrpSpPr/>
          <p:nvPr/>
        </p:nvGrpSpPr>
        <p:grpSpPr>
          <a:xfrm>
            <a:off x="484141" y="2123888"/>
            <a:ext cx="8175717" cy="2610223"/>
            <a:chOff x="484141" y="2123888"/>
            <a:chExt cx="8175717" cy="261022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FBF7105-1CE8-6A41-A614-ABA2F5A87CD1}"/>
                </a:ext>
              </a:extLst>
            </p:cNvPr>
            <p:cNvSpPr/>
            <p:nvPr/>
          </p:nvSpPr>
          <p:spPr>
            <a:xfrm>
              <a:off x="3601107" y="3290757"/>
              <a:ext cx="100484" cy="33159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F77377D-2646-C44E-A202-F073F4E34DD0}"/>
                    </a:ext>
                  </a:extLst>
                </p:cNvPr>
                <p:cNvSpPr txBox="1"/>
                <p:nvPr/>
              </p:nvSpPr>
              <p:spPr>
                <a:xfrm>
                  <a:off x="2920856" y="3288799"/>
                  <a:ext cx="7101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F77377D-2646-C44E-A202-F073F4E34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0856" y="3288799"/>
                  <a:ext cx="71019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E17350D-0B25-E14E-B828-AAFCE99EFAF1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 flipV="1">
              <a:off x="3651349" y="2939064"/>
              <a:ext cx="0" cy="3516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E9E62A1-6C8C-CB45-B2FB-ED5ADA6139CC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 flipV="1">
              <a:off x="3651349" y="3622352"/>
              <a:ext cx="0" cy="3516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3BBF07-D5CE-7F47-B13F-AAC316638388}"/>
                </a:ext>
              </a:extLst>
            </p:cNvPr>
            <p:cNvSpPr/>
            <p:nvPr/>
          </p:nvSpPr>
          <p:spPr>
            <a:xfrm>
              <a:off x="3884136" y="2888822"/>
              <a:ext cx="331596" cy="1004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85A524-B767-1D49-ACFA-991790674B8D}"/>
                </a:ext>
              </a:extLst>
            </p:cNvPr>
            <p:cNvSpPr/>
            <p:nvPr/>
          </p:nvSpPr>
          <p:spPr>
            <a:xfrm>
              <a:off x="3884136" y="3923803"/>
              <a:ext cx="331596" cy="1004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9787EF8C-357C-C741-ABC6-50E4A48A9C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9725" y="2762110"/>
              <a:ext cx="352800" cy="352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498650C-C857-924D-A563-D37FA0AEDE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9725" y="3797645"/>
              <a:ext cx="352800" cy="352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2797AE2-3B79-3B48-B3FA-73C5DA7A99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67847" y="2762110"/>
              <a:ext cx="352800" cy="352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0E6CA61-6FCA-CA49-840D-842ED82301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67877" y="3795687"/>
              <a:ext cx="352800" cy="352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C0A959E-A51C-A543-963F-3F24343C60FC}"/>
                </a:ext>
              </a:extLst>
            </p:cNvPr>
            <p:cNvSpPr/>
            <p:nvPr/>
          </p:nvSpPr>
          <p:spPr>
            <a:xfrm>
              <a:off x="5404786" y="2762110"/>
              <a:ext cx="352800" cy="352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14AAEFD-0BC1-2A4D-9928-1FD4BAECB6B6}"/>
                </a:ext>
              </a:extLst>
            </p:cNvPr>
            <p:cNvSpPr/>
            <p:nvPr/>
          </p:nvSpPr>
          <p:spPr>
            <a:xfrm>
              <a:off x="5403657" y="3795687"/>
              <a:ext cx="352800" cy="352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10D97E9-1A6E-F248-8679-5C29FE268F0C}"/>
                </a:ext>
              </a:extLst>
            </p:cNvPr>
            <p:cNvSpPr/>
            <p:nvPr/>
          </p:nvSpPr>
          <p:spPr>
            <a:xfrm>
              <a:off x="6809834" y="2888822"/>
              <a:ext cx="331596" cy="1004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97B9522-4001-864F-BDCE-327829BE2D1F}"/>
                </a:ext>
              </a:extLst>
            </p:cNvPr>
            <p:cNvSpPr/>
            <p:nvPr/>
          </p:nvSpPr>
          <p:spPr>
            <a:xfrm>
              <a:off x="6809834" y="3923803"/>
              <a:ext cx="331596" cy="1004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0C4B7E8-F65B-6542-820D-57C2A6C1DE4A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3651350" y="2939064"/>
              <a:ext cx="2327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6F19A46-973A-F249-BE28-7223228B6E70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3651350" y="3974045"/>
              <a:ext cx="2327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1C5EF1F-DD0C-9E4C-8288-76A2DC52EDEB}"/>
                </a:ext>
              </a:extLst>
            </p:cNvPr>
            <p:cNvCxnSpPr>
              <a:cxnSpLocks/>
              <a:stCxn id="13" idx="1"/>
              <a:endCxn id="11" idx="3"/>
            </p:cNvCxnSpPr>
            <p:nvPr/>
          </p:nvCxnSpPr>
          <p:spPr>
            <a:xfrm flipH="1">
              <a:off x="4215732" y="2938510"/>
              <a:ext cx="483993" cy="5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A3B6E48-4DDF-0442-8245-5794C326287E}"/>
                </a:ext>
              </a:extLst>
            </p:cNvPr>
            <p:cNvCxnSpPr>
              <a:cxnSpLocks/>
              <a:stCxn id="14" idx="1"/>
              <a:endCxn id="12" idx="3"/>
            </p:cNvCxnSpPr>
            <p:nvPr/>
          </p:nvCxnSpPr>
          <p:spPr>
            <a:xfrm flipH="1">
              <a:off x="4215732" y="3974045"/>
              <a:ext cx="4839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D1F48CD-DD8B-A844-9175-E1CC3D538F47}"/>
                </a:ext>
              </a:extLst>
            </p:cNvPr>
            <p:cNvCxnSpPr>
              <a:cxnSpLocks/>
              <a:stCxn id="17" idx="2"/>
              <a:endCxn id="13" idx="3"/>
            </p:cNvCxnSpPr>
            <p:nvPr/>
          </p:nvCxnSpPr>
          <p:spPr>
            <a:xfrm flipH="1">
              <a:off x="5052525" y="2938510"/>
              <a:ext cx="3522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0F6D72-7B77-6244-AF35-26738319B93C}"/>
                </a:ext>
              </a:extLst>
            </p:cNvPr>
            <p:cNvCxnSpPr>
              <a:cxnSpLocks/>
              <a:stCxn id="18" idx="2"/>
              <a:endCxn id="14" idx="3"/>
            </p:cNvCxnSpPr>
            <p:nvPr/>
          </p:nvCxnSpPr>
          <p:spPr>
            <a:xfrm flipH="1">
              <a:off x="5052525" y="3972087"/>
              <a:ext cx="351132" cy="19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A0E1DBF-0C2A-8F49-9FDC-D84544487959}"/>
                </a:ext>
              </a:extLst>
            </p:cNvPr>
            <p:cNvCxnSpPr>
              <a:cxnSpLocks/>
              <a:stCxn id="15" idx="1"/>
              <a:endCxn id="17" idx="6"/>
            </p:cNvCxnSpPr>
            <p:nvPr/>
          </p:nvCxnSpPr>
          <p:spPr>
            <a:xfrm flipH="1">
              <a:off x="5757586" y="2938510"/>
              <a:ext cx="4102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7BF8028-D434-A64D-AB3A-97960AE9BE5E}"/>
                </a:ext>
              </a:extLst>
            </p:cNvPr>
            <p:cNvCxnSpPr>
              <a:cxnSpLocks/>
              <a:stCxn id="16" idx="1"/>
              <a:endCxn id="18" idx="6"/>
            </p:cNvCxnSpPr>
            <p:nvPr/>
          </p:nvCxnSpPr>
          <p:spPr>
            <a:xfrm flipH="1">
              <a:off x="5756457" y="3972087"/>
              <a:ext cx="4114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3468319-6774-8A40-9066-F93AC6109A66}"/>
                </a:ext>
              </a:extLst>
            </p:cNvPr>
            <p:cNvCxnSpPr>
              <a:cxnSpLocks/>
              <a:stCxn id="19" idx="1"/>
              <a:endCxn id="15" idx="3"/>
            </p:cNvCxnSpPr>
            <p:nvPr/>
          </p:nvCxnSpPr>
          <p:spPr>
            <a:xfrm flipH="1" flipV="1">
              <a:off x="6520647" y="2938510"/>
              <a:ext cx="289187" cy="5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58A1497-75A6-074E-863D-4C217F7FE55C}"/>
                </a:ext>
              </a:extLst>
            </p:cNvPr>
            <p:cNvCxnSpPr>
              <a:cxnSpLocks/>
              <a:stCxn id="20" idx="1"/>
              <a:endCxn id="16" idx="3"/>
            </p:cNvCxnSpPr>
            <p:nvPr/>
          </p:nvCxnSpPr>
          <p:spPr>
            <a:xfrm flipH="1" flipV="1">
              <a:off x="6520677" y="3972087"/>
              <a:ext cx="289157" cy="19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F657E1-96B8-4540-9931-07BEE52C68AE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H="1">
              <a:off x="7141430" y="2939064"/>
              <a:ext cx="2847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50EE0DB-DE7C-814E-B0FB-6768020A5DE5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H="1">
              <a:off x="7141430" y="3972087"/>
              <a:ext cx="284794" cy="19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F0CD012-D4A6-A447-9742-A120FF2F04EC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V="1">
              <a:off x="5580057" y="3114910"/>
              <a:ext cx="1129" cy="6807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B49F8AE3-1B39-414B-B91C-299F9EBB4127}"/>
                    </a:ext>
                  </a:extLst>
                </p:cNvPr>
                <p:cNvSpPr txBox="1"/>
                <p:nvPr/>
              </p:nvSpPr>
              <p:spPr>
                <a:xfrm>
                  <a:off x="3648576" y="4069505"/>
                  <a:ext cx="869661" cy="6646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B49F8AE3-1B39-414B-B91C-299F9EBB41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8576" y="4069505"/>
                  <a:ext cx="869661" cy="66460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E4218B2E-F052-6644-AE49-CC062B095507}"/>
                    </a:ext>
                  </a:extLst>
                </p:cNvPr>
                <p:cNvSpPr txBox="1"/>
                <p:nvPr/>
              </p:nvSpPr>
              <p:spPr>
                <a:xfrm>
                  <a:off x="3615103" y="2123888"/>
                  <a:ext cx="869661" cy="6646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E4218B2E-F052-6644-AE49-CC062B095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5103" y="2123888"/>
                  <a:ext cx="869661" cy="66460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810917E-E122-D04D-8AD5-1B8E9B3B90B8}"/>
                    </a:ext>
                  </a:extLst>
                </p:cNvPr>
                <p:cNvSpPr txBox="1"/>
                <p:nvPr/>
              </p:nvSpPr>
              <p:spPr>
                <a:xfrm>
                  <a:off x="4353770" y="4219190"/>
                  <a:ext cx="1044709" cy="3764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810917E-E122-D04D-8AD5-1B8E9B3B9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70" y="4219190"/>
                  <a:ext cx="1044709" cy="37645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A8C5A8B-FF7B-2E41-9C7A-36CF20FEE642}"/>
                    </a:ext>
                  </a:extLst>
                </p:cNvPr>
                <p:cNvSpPr txBox="1"/>
                <p:nvPr/>
              </p:nvSpPr>
              <p:spPr>
                <a:xfrm>
                  <a:off x="4518237" y="2279186"/>
                  <a:ext cx="7457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A8C5A8B-FF7B-2E41-9C7A-36CF20FEE6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8237" y="2279186"/>
                  <a:ext cx="74578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8F7FD57-2F10-5949-AA5F-AAE1792FE9DC}"/>
                    </a:ext>
                  </a:extLst>
                </p:cNvPr>
                <p:cNvSpPr txBox="1"/>
                <p:nvPr/>
              </p:nvSpPr>
              <p:spPr>
                <a:xfrm>
                  <a:off x="5398479" y="4217232"/>
                  <a:ext cx="521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8F7FD57-2F10-5949-AA5F-AAE1792FE9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8479" y="4217232"/>
                  <a:ext cx="52123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36C40D4-D125-DA4A-88B5-03121B2A3AF7}"/>
                    </a:ext>
                  </a:extLst>
                </p:cNvPr>
                <p:cNvSpPr txBox="1"/>
                <p:nvPr/>
              </p:nvSpPr>
              <p:spPr>
                <a:xfrm>
                  <a:off x="5252350" y="2270206"/>
                  <a:ext cx="820161" cy="3764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36C40D4-D125-DA4A-88B5-03121B2A3A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350" y="2270206"/>
                  <a:ext cx="820161" cy="376450"/>
                </a:xfrm>
                <a:prstGeom prst="rect">
                  <a:avLst/>
                </a:prstGeom>
                <a:blipFill>
                  <a:blip r:embed="rId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3E904CD2-2EBE-DD4D-95C7-18EE6CD8C15F}"/>
                    </a:ext>
                  </a:extLst>
                </p:cNvPr>
                <p:cNvSpPr txBox="1"/>
                <p:nvPr/>
              </p:nvSpPr>
              <p:spPr>
                <a:xfrm>
                  <a:off x="6015636" y="2270206"/>
                  <a:ext cx="825098" cy="3764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3E904CD2-2EBE-DD4D-95C7-18EE6CD8C1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5636" y="2270206"/>
                  <a:ext cx="825098" cy="37645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09100E9C-8E8A-DC48-8B12-2E1B7864326B}"/>
                    </a:ext>
                  </a:extLst>
                </p:cNvPr>
                <p:cNvSpPr txBox="1"/>
                <p:nvPr/>
              </p:nvSpPr>
              <p:spPr>
                <a:xfrm>
                  <a:off x="6082068" y="4217233"/>
                  <a:ext cx="5261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09100E9C-8E8A-DC48-8B12-2E1B786432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2068" y="4217233"/>
                  <a:ext cx="52617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6DCD280-298E-5043-BFAE-7210474D9620}"/>
                    </a:ext>
                  </a:extLst>
                </p:cNvPr>
                <p:cNvSpPr txBox="1"/>
                <p:nvPr/>
              </p:nvSpPr>
              <p:spPr>
                <a:xfrm>
                  <a:off x="6688394" y="2258243"/>
                  <a:ext cx="650050" cy="4019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6DCD280-298E-5043-BFAE-7210474D96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8394" y="2258243"/>
                  <a:ext cx="650050" cy="40197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FEE7977-E4EA-BA4D-A1DA-99730CBD5976}"/>
                    </a:ext>
                  </a:extLst>
                </p:cNvPr>
                <p:cNvSpPr txBox="1"/>
                <p:nvPr/>
              </p:nvSpPr>
              <p:spPr>
                <a:xfrm>
                  <a:off x="6688394" y="4184594"/>
                  <a:ext cx="650050" cy="4019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FEE7977-E4EA-BA4D-A1DA-99730CBD59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8394" y="4184594"/>
                  <a:ext cx="650050" cy="40197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5CE18F-2738-F648-BC03-E184D6F8E9AB}"/>
                </a:ext>
              </a:extLst>
            </p:cNvPr>
            <p:cNvSpPr/>
            <p:nvPr/>
          </p:nvSpPr>
          <p:spPr>
            <a:xfrm>
              <a:off x="8376829" y="3288799"/>
              <a:ext cx="100484" cy="33159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A98AA5C-305A-3D45-85AC-8674FB89F5D2}"/>
                    </a:ext>
                  </a:extLst>
                </p:cNvPr>
                <p:cNvSpPr txBox="1"/>
                <p:nvPr/>
              </p:nvSpPr>
              <p:spPr>
                <a:xfrm>
                  <a:off x="7871102" y="3288799"/>
                  <a:ext cx="4905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A98AA5C-305A-3D45-85AC-8674FB89F5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1102" y="3288799"/>
                  <a:ext cx="49058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16406ED-1E29-084A-9F90-F901FBC73C67}"/>
                </a:ext>
              </a:extLst>
            </p:cNvPr>
            <p:cNvCxnSpPr>
              <a:cxnSpLocks/>
              <a:stCxn id="72" idx="0"/>
            </p:cNvCxnSpPr>
            <p:nvPr/>
          </p:nvCxnSpPr>
          <p:spPr>
            <a:xfrm flipV="1">
              <a:off x="8427071" y="2937106"/>
              <a:ext cx="0" cy="3516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FF2BEB7-7341-904E-895A-FCD1B06B8EFE}"/>
                </a:ext>
              </a:extLst>
            </p:cNvPr>
            <p:cNvCxnSpPr>
              <a:cxnSpLocks/>
              <a:endCxn id="72" idx="2"/>
            </p:cNvCxnSpPr>
            <p:nvPr/>
          </p:nvCxnSpPr>
          <p:spPr>
            <a:xfrm flipV="1">
              <a:off x="8427071" y="3620394"/>
              <a:ext cx="0" cy="3516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8BE4A0D-04EE-1644-9465-8D9BBF6B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7072" y="2937106"/>
              <a:ext cx="2327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C19BE63-AB13-904A-9E25-D9C62A2133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7072" y="3972087"/>
              <a:ext cx="2327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D0BC05A8-FAE4-D94C-9691-BBAC80CB92F9}"/>
                    </a:ext>
                  </a:extLst>
                </p:cNvPr>
                <p:cNvSpPr txBox="1"/>
                <p:nvPr/>
              </p:nvSpPr>
              <p:spPr>
                <a:xfrm>
                  <a:off x="7528664" y="3306417"/>
                  <a:ext cx="410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D0BC05A8-FAE4-D94C-9691-BBAC80CB92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664" y="3306417"/>
                  <a:ext cx="41069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D271D136-06A2-7445-9C07-248E16942A78}"/>
                </a:ext>
              </a:extLst>
            </p:cNvPr>
            <p:cNvSpPr/>
            <p:nvPr/>
          </p:nvSpPr>
          <p:spPr>
            <a:xfrm>
              <a:off x="1596875" y="2762110"/>
              <a:ext cx="352800" cy="352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93E068C-4551-AA47-840E-DABAE7864002}"/>
                </a:ext>
              </a:extLst>
            </p:cNvPr>
            <p:cNvCxnSpPr>
              <a:cxnSpLocks/>
              <a:stCxn id="128" idx="2"/>
            </p:cNvCxnSpPr>
            <p:nvPr/>
          </p:nvCxnSpPr>
          <p:spPr>
            <a:xfrm flipH="1">
              <a:off x="1244614" y="2938510"/>
              <a:ext cx="3522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9B23DFA-6ACD-A04E-99CC-3DE4BF59D1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44614" y="3972087"/>
              <a:ext cx="351132" cy="19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94B5AD0-EE94-AE47-8493-F23AC1650C6C}"/>
                </a:ext>
              </a:extLst>
            </p:cNvPr>
            <p:cNvCxnSpPr>
              <a:cxnSpLocks/>
              <a:endCxn id="128" idx="6"/>
            </p:cNvCxnSpPr>
            <p:nvPr/>
          </p:nvCxnSpPr>
          <p:spPr>
            <a:xfrm flipH="1">
              <a:off x="1949675" y="2938510"/>
              <a:ext cx="4102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4DC3E4A-1A24-E94E-89D3-23340225AE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8546" y="3972087"/>
              <a:ext cx="4114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25116FF-4C1D-794B-9807-C15E75B4D5FD}"/>
                </a:ext>
              </a:extLst>
            </p:cNvPr>
            <p:cNvCxnSpPr>
              <a:cxnSpLocks/>
              <a:endCxn id="128" idx="4"/>
            </p:cNvCxnSpPr>
            <p:nvPr/>
          </p:nvCxnSpPr>
          <p:spPr>
            <a:xfrm flipV="1">
              <a:off x="1772146" y="3114910"/>
              <a:ext cx="1129" cy="6807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7F9FB93C-3987-034D-9F45-9B611B5FE707}"/>
                    </a:ext>
                  </a:extLst>
                </p:cNvPr>
                <p:cNvSpPr txBox="1"/>
                <p:nvPr/>
              </p:nvSpPr>
              <p:spPr>
                <a:xfrm>
                  <a:off x="2426382" y="3269930"/>
                  <a:ext cx="410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7F9FB93C-3987-034D-9F45-9B611B5FE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382" y="3269930"/>
                  <a:ext cx="41069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3F23BA8B-1FE0-3344-8EDC-D9DBB12BF91D}"/>
                </a:ext>
              </a:extLst>
            </p:cNvPr>
            <p:cNvSpPr/>
            <p:nvPr/>
          </p:nvSpPr>
          <p:spPr>
            <a:xfrm>
              <a:off x="1595746" y="3795687"/>
              <a:ext cx="352800" cy="352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E1F3FCF-B336-FF46-85A3-896A3D205ADF}"/>
                </a:ext>
              </a:extLst>
            </p:cNvPr>
            <p:cNvSpPr/>
            <p:nvPr/>
          </p:nvSpPr>
          <p:spPr>
            <a:xfrm>
              <a:off x="1192935" y="3279700"/>
              <a:ext cx="100484" cy="33159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40D68AB9-7A6F-C647-995C-494D88C8C494}"/>
                    </a:ext>
                  </a:extLst>
                </p:cNvPr>
                <p:cNvSpPr txBox="1"/>
                <p:nvPr/>
              </p:nvSpPr>
              <p:spPr>
                <a:xfrm>
                  <a:off x="484141" y="3273867"/>
                  <a:ext cx="7101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40D68AB9-7A6F-C647-995C-494D88C8C4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41" y="3273867"/>
                  <a:ext cx="710194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DABC954-5FBC-EF43-90CA-4DE067C677C6}"/>
                </a:ext>
              </a:extLst>
            </p:cNvPr>
            <p:cNvCxnSpPr>
              <a:cxnSpLocks/>
              <a:stCxn id="137" idx="0"/>
            </p:cNvCxnSpPr>
            <p:nvPr/>
          </p:nvCxnSpPr>
          <p:spPr>
            <a:xfrm flipV="1">
              <a:off x="1243177" y="2928007"/>
              <a:ext cx="0" cy="3516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5D0B055-031C-A94E-99A1-748884355B43}"/>
                </a:ext>
              </a:extLst>
            </p:cNvPr>
            <p:cNvCxnSpPr>
              <a:cxnSpLocks/>
              <a:endCxn id="137" idx="2"/>
            </p:cNvCxnSpPr>
            <p:nvPr/>
          </p:nvCxnSpPr>
          <p:spPr>
            <a:xfrm flipV="1">
              <a:off x="1243177" y="3611295"/>
              <a:ext cx="0" cy="3516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CA013DA2-55FC-2649-A275-84C0EA30CA22}"/>
                    </a:ext>
                  </a:extLst>
                </p:cNvPr>
                <p:cNvSpPr txBox="1"/>
                <p:nvPr/>
              </p:nvSpPr>
              <p:spPr>
                <a:xfrm>
                  <a:off x="1472218" y="4233025"/>
                  <a:ext cx="599855" cy="416214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CA013DA2-55FC-2649-A275-84C0EA30C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2218" y="4233025"/>
                  <a:ext cx="599855" cy="416214"/>
                </a:xfrm>
                <a:prstGeom prst="round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8C866621-1DFD-6845-8FB9-F475469D3514}"/>
                    </a:ext>
                  </a:extLst>
                </p:cNvPr>
                <p:cNvSpPr txBox="1"/>
                <p:nvPr/>
              </p:nvSpPr>
              <p:spPr>
                <a:xfrm>
                  <a:off x="1312691" y="2157195"/>
                  <a:ext cx="918907" cy="517376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8C866621-1DFD-6845-8FB9-F475469D35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2691" y="2157195"/>
                  <a:ext cx="918907" cy="517376"/>
                </a:xfrm>
                <a:prstGeom prst="round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0175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72A6009B-072E-B64A-BB12-27157F9D80CB}"/>
              </a:ext>
            </a:extLst>
          </p:cNvPr>
          <p:cNvGrpSpPr/>
          <p:nvPr/>
        </p:nvGrpSpPr>
        <p:grpSpPr>
          <a:xfrm>
            <a:off x="858117" y="2128419"/>
            <a:ext cx="7802905" cy="2601161"/>
            <a:chOff x="858117" y="2128419"/>
            <a:chExt cx="7802905" cy="26011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8C1EB5-2F54-CD43-B55F-8D2387FFFE66}"/>
                </a:ext>
              </a:extLst>
            </p:cNvPr>
            <p:cNvSpPr/>
            <p:nvPr/>
          </p:nvSpPr>
          <p:spPr>
            <a:xfrm>
              <a:off x="6569955" y="3281227"/>
              <a:ext cx="100484" cy="33159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5DBC1E5-C540-754E-84A6-98732F529AE4}"/>
                    </a:ext>
                  </a:extLst>
                </p:cNvPr>
                <p:cNvSpPr txBox="1"/>
                <p:nvPr/>
              </p:nvSpPr>
              <p:spPr>
                <a:xfrm>
                  <a:off x="6704723" y="3257336"/>
                  <a:ext cx="4905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5DBC1E5-C540-754E-84A6-98732F529A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4723" y="3257336"/>
                  <a:ext cx="490583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86F8BB4-3985-A743-B8E9-C97FBA89553B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 flipV="1">
              <a:off x="6620197" y="2929534"/>
              <a:ext cx="0" cy="3516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E297DB5-AD7B-664B-9538-708F1EC0CDAA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 flipV="1">
              <a:off x="6620197" y="3612822"/>
              <a:ext cx="0" cy="3516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3CF901-602B-014F-9A6B-DD5A00F874D9}"/>
                </a:ext>
              </a:extLst>
            </p:cNvPr>
            <p:cNvSpPr/>
            <p:nvPr/>
          </p:nvSpPr>
          <p:spPr>
            <a:xfrm>
              <a:off x="3083327" y="2881225"/>
              <a:ext cx="331596" cy="1004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8B5F105-29C1-D545-B85C-0FD887EDF4AB}"/>
                </a:ext>
              </a:extLst>
            </p:cNvPr>
            <p:cNvSpPr/>
            <p:nvPr/>
          </p:nvSpPr>
          <p:spPr>
            <a:xfrm>
              <a:off x="3083327" y="3916206"/>
              <a:ext cx="331596" cy="1004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39801B2-3BCA-C844-8B50-4A174B4E2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8916" y="2754513"/>
              <a:ext cx="352800" cy="352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765E90AD-94B7-C84A-BEE3-97DC4D2614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8916" y="3790048"/>
              <a:ext cx="352800" cy="352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40C6ED4-C1A9-654D-984D-CC968B5180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7038" y="2754513"/>
              <a:ext cx="352800" cy="352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8B89E0E-7C59-8948-BDE1-32E1B27B4D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7068" y="3788090"/>
              <a:ext cx="352800" cy="352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73AB467-5C14-234F-9449-85997AEC8131}"/>
                </a:ext>
              </a:extLst>
            </p:cNvPr>
            <p:cNvSpPr/>
            <p:nvPr/>
          </p:nvSpPr>
          <p:spPr>
            <a:xfrm>
              <a:off x="4603977" y="2754513"/>
              <a:ext cx="352800" cy="352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F12255E-77F8-114A-BED2-A1952A199329}"/>
                </a:ext>
              </a:extLst>
            </p:cNvPr>
            <p:cNvSpPr/>
            <p:nvPr/>
          </p:nvSpPr>
          <p:spPr>
            <a:xfrm>
              <a:off x="4602848" y="3788090"/>
              <a:ext cx="352800" cy="352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0A88833-C342-6B49-9874-8449D6480F61}"/>
                </a:ext>
              </a:extLst>
            </p:cNvPr>
            <p:cNvSpPr/>
            <p:nvPr/>
          </p:nvSpPr>
          <p:spPr>
            <a:xfrm>
              <a:off x="6009025" y="2881225"/>
              <a:ext cx="331596" cy="1004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51108D9-BABB-3447-B663-2BFDD980F91E}"/>
                </a:ext>
              </a:extLst>
            </p:cNvPr>
            <p:cNvSpPr/>
            <p:nvPr/>
          </p:nvSpPr>
          <p:spPr>
            <a:xfrm>
              <a:off x="6009025" y="3916206"/>
              <a:ext cx="331596" cy="1004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680840-9E55-A549-95F9-8BD4BF6773FD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2850541" y="2931467"/>
              <a:ext cx="2327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5D1CB54-15CD-CA42-8908-1E6A92AC1D86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2850541" y="3966448"/>
              <a:ext cx="2327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768FCC2-C6EA-DA45-80C8-5AF15988CCCD}"/>
                </a:ext>
              </a:extLst>
            </p:cNvPr>
            <p:cNvCxnSpPr>
              <a:cxnSpLocks/>
              <a:stCxn id="8" idx="1"/>
              <a:endCxn id="6" idx="3"/>
            </p:cNvCxnSpPr>
            <p:nvPr/>
          </p:nvCxnSpPr>
          <p:spPr>
            <a:xfrm flipH="1">
              <a:off x="3414923" y="2930913"/>
              <a:ext cx="483993" cy="5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183DBC1-9AF2-E34B-B462-DDD7C69CCF90}"/>
                </a:ext>
              </a:extLst>
            </p:cNvPr>
            <p:cNvCxnSpPr>
              <a:cxnSpLocks/>
              <a:stCxn id="9" idx="1"/>
              <a:endCxn id="7" idx="3"/>
            </p:cNvCxnSpPr>
            <p:nvPr/>
          </p:nvCxnSpPr>
          <p:spPr>
            <a:xfrm flipH="1">
              <a:off x="3414923" y="3966448"/>
              <a:ext cx="4839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1F0855-7286-5547-A2F6-BE77446D1080}"/>
                </a:ext>
              </a:extLst>
            </p:cNvPr>
            <p:cNvCxnSpPr>
              <a:cxnSpLocks/>
              <a:stCxn id="12" idx="2"/>
              <a:endCxn id="8" idx="3"/>
            </p:cNvCxnSpPr>
            <p:nvPr/>
          </p:nvCxnSpPr>
          <p:spPr>
            <a:xfrm flipH="1">
              <a:off x="4251716" y="2930913"/>
              <a:ext cx="3522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92F9212-9DD9-054E-9EA2-7A39C1B19464}"/>
                </a:ext>
              </a:extLst>
            </p:cNvPr>
            <p:cNvCxnSpPr>
              <a:cxnSpLocks/>
              <a:stCxn id="13" idx="2"/>
              <a:endCxn id="9" idx="3"/>
            </p:cNvCxnSpPr>
            <p:nvPr/>
          </p:nvCxnSpPr>
          <p:spPr>
            <a:xfrm flipH="1">
              <a:off x="4251716" y="3964490"/>
              <a:ext cx="351132" cy="19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FD4014C-95A3-C049-B23B-A2D500CA7AFD}"/>
                </a:ext>
              </a:extLst>
            </p:cNvPr>
            <p:cNvCxnSpPr>
              <a:cxnSpLocks/>
              <a:stCxn id="10" idx="1"/>
              <a:endCxn id="12" idx="6"/>
            </p:cNvCxnSpPr>
            <p:nvPr/>
          </p:nvCxnSpPr>
          <p:spPr>
            <a:xfrm flipH="1">
              <a:off x="4956777" y="2930913"/>
              <a:ext cx="4102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B7AE9D7-3237-DC45-BA18-112281BECA09}"/>
                </a:ext>
              </a:extLst>
            </p:cNvPr>
            <p:cNvCxnSpPr>
              <a:cxnSpLocks/>
              <a:stCxn id="11" idx="1"/>
              <a:endCxn id="13" idx="6"/>
            </p:cNvCxnSpPr>
            <p:nvPr/>
          </p:nvCxnSpPr>
          <p:spPr>
            <a:xfrm flipH="1">
              <a:off x="4955648" y="3964490"/>
              <a:ext cx="4114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6E28AC2-D989-AB4E-BB8A-AF782B3285F3}"/>
                </a:ext>
              </a:extLst>
            </p:cNvPr>
            <p:cNvCxnSpPr>
              <a:cxnSpLocks/>
              <a:stCxn id="14" idx="1"/>
              <a:endCxn id="10" idx="3"/>
            </p:cNvCxnSpPr>
            <p:nvPr/>
          </p:nvCxnSpPr>
          <p:spPr>
            <a:xfrm flipH="1" flipV="1">
              <a:off x="5719838" y="2930913"/>
              <a:ext cx="289187" cy="5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553619F-3E3C-1C42-A93F-201FDC6F90C6}"/>
                </a:ext>
              </a:extLst>
            </p:cNvPr>
            <p:cNvCxnSpPr>
              <a:cxnSpLocks/>
              <a:stCxn id="15" idx="1"/>
              <a:endCxn id="11" idx="3"/>
            </p:cNvCxnSpPr>
            <p:nvPr/>
          </p:nvCxnSpPr>
          <p:spPr>
            <a:xfrm flipH="1" flipV="1">
              <a:off x="5719868" y="3964490"/>
              <a:ext cx="289157" cy="19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F9984D-FDD7-C04D-A5B6-946A76982061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6340621" y="2931467"/>
              <a:ext cx="2847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FC025A5-E662-8746-B439-DF154D7A29BD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>
              <a:off x="6340621" y="3964490"/>
              <a:ext cx="284794" cy="19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250582B-4F85-444F-9398-CD100658CB97}"/>
                </a:ext>
              </a:extLst>
            </p:cNvPr>
            <p:cNvCxnSpPr>
              <a:cxnSpLocks/>
              <a:stCxn id="13" idx="0"/>
              <a:endCxn id="12" idx="4"/>
            </p:cNvCxnSpPr>
            <p:nvPr/>
          </p:nvCxnSpPr>
          <p:spPr>
            <a:xfrm flipV="1">
              <a:off x="4779248" y="3107313"/>
              <a:ext cx="1129" cy="6807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C0242E9-BB5E-7D41-84B7-1E94969E68C0}"/>
                    </a:ext>
                  </a:extLst>
                </p:cNvPr>
                <p:cNvSpPr txBox="1"/>
                <p:nvPr/>
              </p:nvSpPr>
              <p:spPr>
                <a:xfrm>
                  <a:off x="2786621" y="4175106"/>
                  <a:ext cx="889539" cy="4383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C0242E9-BB5E-7D41-84B7-1E94969E68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621" y="4175106"/>
                  <a:ext cx="889539" cy="43839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E26D4DB-CE6E-9242-84FC-2B489669D08B}"/>
                    </a:ext>
                  </a:extLst>
                </p:cNvPr>
                <p:cNvSpPr txBox="1"/>
                <p:nvPr/>
              </p:nvSpPr>
              <p:spPr>
                <a:xfrm>
                  <a:off x="3558059" y="4211593"/>
                  <a:ext cx="1034514" cy="3764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E26D4DB-CE6E-9242-84FC-2B489669D0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8059" y="4211593"/>
                  <a:ext cx="1034514" cy="3764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5E84870-D234-C340-A28A-8C1B4FA29FD8}"/>
                    </a:ext>
                  </a:extLst>
                </p:cNvPr>
                <p:cNvSpPr txBox="1"/>
                <p:nvPr/>
              </p:nvSpPr>
              <p:spPr>
                <a:xfrm>
                  <a:off x="3722526" y="2271589"/>
                  <a:ext cx="7355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5E84870-D234-C340-A28A-8C1B4FA29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2526" y="2271589"/>
                  <a:ext cx="73558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DB1D381-F5E5-354D-926C-16011C0E1B28}"/>
                    </a:ext>
                  </a:extLst>
                </p:cNvPr>
                <p:cNvSpPr txBox="1"/>
                <p:nvPr/>
              </p:nvSpPr>
              <p:spPr>
                <a:xfrm>
                  <a:off x="4568014" y="4209635"/>
                  <a:ext cx="580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DB1D381-F5E5-354D-926C-16011C0E1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8014" y="4209635"/>
                  <a:ext cx="58054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222" b="-322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4D2A3F6-E4A5-BF40-B31D-6968A3146ED1}"/>
                    </a:ext>
                  </a:extLst>
                </p:cNvPr>
                <p:cNvSpPr txBox="1"/>
                <p:nvPr/>
              </p:nvSpPr>
              <p:spPr>
                <a:xfrm>
                  <a:off x="4421886" y="2262609"/>
                  <a:ext cx="879472" cy="3764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4D2A3F6-E4A5-BF40-B31D-6968A3146E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1886" y="2262609"/>
                  <a:ext cx="879472" cy="376450"/>
                </a:xfrm>
                <a:prstGeom prst="rect">
                  <a:avLst/>
                </a:prstGeom>
                <a:blipFill>
                  <a:blip r:embed="rId7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D6D7EA6-FCB4-7F48-ABF3-F064637C75B3}"/>
                    </a:ext>
                  </a:extLst>
                </p:cNvPr>
                <p:cNvSpPr txBox="1"/>
                <p:nvPr/>
              </p:nvSpPr>
              <p:spPr>
                <a:xfrm>
                  <a:off x="5219925" y="2262609"/>
                  <a:ext cx="814902" cy="3764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D6D7EA6-FCB4-7F48-ABF3-F064637C75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925" y="2262609"/>
                  <a:ext cx="814902" cy="37645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983283D-1D28-6F4C-A466-4FEBAE28BDD3}"/>
                    </a:ext>
                  </a:extLst>
                </p:cNvPr>
                <p:cNvSpPr txBox="1"/>
                <p:nvPr/>
              </p:nvSpPr>
              <p:spPr>
                <a:xfrm>
                  <a:off x="5286357" y="4209636"/>
                  <a:ext cx="5159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983283D-1D28-6F4C-A466-4FEBAE28BD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6357" y="4209636"/>
                  <a:ext cx="51597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B34E0EE-839F-8240-BB7A-1815B5BB4F48}"/>
                    </a:ext>
                  </a:extLst>
                </p:cNvPr>
                <p:cNvSpPr txBox="1"/>
                <p:nvPr/>
              </p:nvSpPr>
              <p:spPr>
                <a:xfrm>
                  <a:off x="5879124" y="2128419"/>
                  <a:ext cx="650050" cy="6646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B34E0EE-839F-8240-BB7A-1815B5BB4F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9124" y="2128419"/>
                  <a:ext cx="650050" cy="66460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010F0BD-A893-5245-A7DA-F3CA9EB0ABD7}"/>
                    </a:ext>
                  </a:extLst>
                </p:cNvPr>
                <p:cNvSpPr txBox="1"/>
                <p:nvPr/>
              </p:nvSpPr>
              <p:spPr>
                <a:xfrm>
                  <a:off x="5879124" y="4064974"/>
                  <a:ext cx="650050" cy="6646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010F0BD-A893-5245-A7DA-F3CA9EB0AB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9124" y="4064974"/>
                  <a:ext cx="650050" cy="66460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65DC975-4C40-5540-8686-02FD1487CC64}"/>
                    </a:ext>
                  </a:extLst>
                </p:cNvPr>
                <p:cNvSpPr txBox="1"/>
                <p:nvPr/>
              </p:nvSpPr>
              <p:spPr>
                <a:xfrm>
                  <a:off x="7950828" y="3242074"/>
                  <a:ext cx="7101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65DC975-4C40-5540-8686-02FD1487CC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0828" y="3242074"/>
                  <a:ext cx="71019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3BE670D-5E5F-564A-88A7-1A5D955C5431}"/>
                    </a:ext>
                  </a:extLst>
                </p:cNvPr>
                <p:cNvSpPr txBox="1"/>
                <p:nvPr/>
              </p:nvSpPr>
              <p:spPr>
                <a:xfrm>
                  <a:off x="7160078" y="3289974"/>
                  <a:ext cx="410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3BE670D-5E5F-564A-88A7-1A5D955C54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0078" y="3289974"/>
                  <a:ext cx="41069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D3416C5-6B18-374F-986E-B078BBC58726}"/>
                    </a:ext>
                  </a:extLst>
                </p:cNvPr>
                <p:cNvSpPr txBox="1"/>
                <p:nvPr/>
              </p:nvSpPr>
              <p:spPr>
                <a:xfrm>
                  <a:off x="2788204" y="2234178"/>
                  <a:ext cx="889539" cy="4383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D3416C5-6B18-374F-986E-B078BBC587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204" y="2234178"/>
                  <a:ext cx="889539" cy="43839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34C3439-295A-9242-B6EB-0B47C8758F8F}"/>
                </a:ext>
              </a:extLst>
            </p:cNvPr>
            <p:cNvSpPr/>
            <p:nvPr/>
          </p:nvSpPr>
          <p:spPr>
            <a:xfrm>
              <a:off x="7800102" y="3280248"/>
              <a:ext cx="100484" cy="33159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F3018F3-E032-7749-AFCD-F135A6A78978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V="1">
              <a:off x="7850344" y="2928555"/>
              <a:ext cx="0" cy="3516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D1BFC2C-1653-C147-8F14-E846A8109956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 flipV="1">
              <a:off x="7850344" y="3611843"/>
              <a:ext cx="0" cy="3516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963BEC8-9146-C64F-B485-85E3EDD478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0768" y="2930488"/>
              <a:ext cx="2847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B651767-582A-024C-91C6-99D00C36BD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0768" y="3963511"/>
              <a:ext cx="284794" cy="19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EE2741E-F9ED-BA4A-9464-5E8B8FB8B7E5}"/>
                </a:ext>
              </a:extLst>
            </p:cNvPr>
            <p:cNvSpPr/>
            <p:nvPr/>
          </p:nvSpPr>
          <p:spPr>
            <a:xfrm>
              <a:off x="1789236" y="3280648"/>
              <a:ext cx="100484" cy="33159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CCC9EAC-8DDF-6140-B701-916F07C33AC1}"/>
                    </a:ext>
                  </a:extLst>
                </p:cNvPr>
                <p:cNvSpPr txBox="1"/>
                <p:nvPr/>
              </p:nvSpPr>
              <p:spPr>
                <a:xfrm>
                  <a:off x="1924007" y="3256757"/>
                  <a:ext cx="4905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CCC9EAC-8DDF-6140-B701-916F07C33A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4007" y="3256757"/>
                  <a:ext cx="490583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0E60A8C-21ED-1A42-9CFF-BDCED6FA4402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V="1">
              <a:off x="1839478" y="2928955"/>
              <a:ext cx="0" cy="3516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ED6DD4F-2582-8943-945A-0E594A0E7E29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 flipV="1">
              <a:off x="1839478" y="3612243"/>
              <a:ext cx="0" cy="3516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FF4D220-40A0-6B4E-BB7C-D20197B5FFD1}"/>
                </a:ext>
              </a:extLst>
            </p:cNvPr>
            <p:cNvSpPr/>
            <p:nvPr/>
          </p:nvSpPr>
          <p:spPr>
            <a:xfrm>
              <a:off x="1210378" y="2754513"/>
              <a:ext cx="352800" cy="352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D34A8A0-159B-2245-BA85-C6A91D73AC52}"/>
                </a:ext>
              </a:extLst>
            </p:cNvPr>
            <p:cNvSpPr/>
            <p:nvPr/>
          </p:nvSpPr>
          <p:spPr>
            <a:xfrm>
              <a:off x="1209249" y="3788090"/>
              <a:ext cx="352800" cy="352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8EF0560-48D4-6C42-BCB5-A85FA0026847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 flipH="1">
              <a:off x="858117" y="2930913"/>
              <a:ext cx="3522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499E8E6-3692-9C46-B11F-C37A688C6B77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 flipH="1">
              <a:off x="858117" y="3964490"/>
              <a:ext cx="351132" cy="19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320F8A7-C54D-0F41-AFEE-24A76542CE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9902" y="2930888"/>
              <a:ext cx="2847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3C89B9-23DF-054A-B61D-4622B50488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9902" y="3963911"/>
              <a:ext cx="284794" cy="19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DC7CB70-6F86-9044-8821-DA3D575B05F2}"/>
                </a:ext>
              </a:extLst>
            </p:cNvPr>
            <p:cNvCxnSpPr>
              <a:cxnSpLocks/>
              <a:stCxn id="60" idx="0"/>
              <a:endCxn id="59" idx="4"/>
            </p:cNvCxnSpPr>
            <p:nvPr/>
          </p:nvCxnSpPr>
          <p:spPr>
            <a:xfrm flipV="1">
              <a:off x="1385649" y="3107313"/>
              <a:ext cx="1129" cy="6807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9123A4D5-20A0-4C4D-89CE-002B3387A3DB}"/>
                    </a:ext>
                  </a:extLst>
                </p:cNvPr>
                <p:cNvSpPr txBox="1"/>
                <p:nvPr/>
              </p:nvSpPr>
              <p:spPr>
                <a:xfrm>
                  <a:off x="1085284" y="4215529"/>
                  <a:ext cx="599855" cy="416214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9123A4D5-20A0-4C4D-89CE-002B3387A3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284" y="4215529"/>
                  <a:ext cx="599855" cy="416214"/>
                </a:xfrm>
                <a:prstGeom prst="round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89D6FD1-8419-8B4E-8B1A-442B3E02753E}"/>
                    </a:ext>
                  </a:extLst>
                </p:cNvPr>
                <p:cNvSpPr txBox="1"/>
                <p:nvPr/>
              </p:nvSpPr>
              <p:spPr>
                <a:xfrm>
                  <a:off x="907738" y="2158724"/>
                  <a:ext cx="918907" cy="517376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89D6FD1-8419-8B4E-8B1A-442B3E0275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738" y="2158724"/>
                  <a:ext cx="918907" cy="517376"/>
                </a:xfrm>
                <a:prstGeom prst="round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C2E268E-05FB-A64F-92EB-3806B725FCEA}"/>
                    </a:ext>
                  </a:extLst>
                </p:cNvPr>
                <p:cNvSpPr txBox="1"/>
                <p:nvPr/>
              </p:nvSpPr>
              <p:spPr>
                <a:xfrm>
                  <a:off x="2432449" y="3261379"/>
                  <a:ext cx="410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C2E268E-05FB-A64F-92EB-3806B725FC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2449" y="3261379"/>
                  <a:ext cx="41069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2406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098C883-EC22-4640-93C9-6CD84252DD34}"/>
              </a:ext>
            </a:extLst>
          </p:cNvPr>
          <p:cNvSpPr/>
          <p:nvPr/>
        </p:nvSpPr>
        <p:spPr>
          <a:xfrm>
            <a:off x="1807889" y="1320171"/>
            <a:ext cx="352800" cy="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3BB974F-7F1B-B748-8C1E-AFAA1F3DE55F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1455628" y="1496571"/>
            <a:ext cx="3522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CE7E80-DFDB-8348-9B49-A47B46C522AA}"/>
              </a:ext>
            </a:extLst>
          </p:cNvPr>
          <p:cNvCxnSpPr>
            <a:cxnSpLocks/>
          </p:cNvCxnSpPr>
          <p:nvPr/>
        </p:nvCxnSpPr>
        <p:spPr>
          <a:xfrm flipH="1">
            <a:off x="1455628" y="2530148"/>
            <a:ext cx="351132" cy="19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990DF7-E925-4648-999B-B93D23DFB631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1983160" y="1672971"/>
            <a:ext cx="1129" cy="680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D375ED5-2508-0946-8153-CA215DFB864D}"/>
              </a:ext>
            </a:extLst>
          </p:cNvPr>
          <p:cNvSpPr/>
          <p:nvPr/>
        </p:nvSpPr>
        <p:spPr>
          <a:xfrm>
            <a:off x="1806760" y="2353748"/>
            <a:ext cx="352800" cy="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D68472-045A-AF42-9A07-778EF72DC1CB}"/>
              </a:ext>
            </a:extLst>
          </p:cNvPr>
          <p:cNvSpPr/>
          <p:nvPr/>
        </p:nvSpPr>
        <p:spPr>
          <a:xfrm>
            <a:off x="1403949" y="1837761"/>
            <a:ext cx="100484" cy="3315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119531-4227-F14F-9346-8109FA07C678}"/>
                  </a:ext>
                </a:extLst>
              </p:cNvPr>
              <p:cNvSpPr txBox="1"/>
              <p:nvPr/>
            </p:nvSpPr>
            <p:spPr>
              <a:xfrm>
                <a:off x="795910" y="1679690"/>
                <a:ext cx="6030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119531-4227-F14F-9346-8109FA07C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10" y="1679690"/>
                <a:ext cx="60305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3E4442-FFD6-A045-AC70-861E422F3B3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454191" y="1486068"/>
            <a:ext cx="0" cy="35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648B28-30B7-1F4E-95BB-3240D6D31A2F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454191" y="2169356"/>
            <a:ext cx="0" cy="35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5FC1A3-4D5B-024E-9347-C10BC377BAF7}"/>
                  </a:ext>
                </a:extLst>
              </p:cNvPr>
              <p:cNvSpPr txBox="1"/>
              <p:nvPr/>
            </p:nvSpPr>
            <p:spPr>
              <a:xfrm>
                <a:off x="1690763" y="2791086"/>
                <a:ext cx="584793" cy="40862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5FC1A3-4D5B-024E-9347-C10BC377B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763" y="2791086"/>
                <a:ext cx="584793" cy="40862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9BA3D2-F1A5-7046-8DC3-5AF6147232C3}"/>
                  </a:ext>
                </a:extLst>
              </p:cNvPr>
              <p:cNvSpPr txBox="1"/>
              <p:nvPr/>
            </p:nvSpPr>
            <p:spPr>
              <a:xfrm>
                <a:off x="1504433" y="813409"/>
                <a:ext cx="879394" cy="416498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9BA3D2-F1A5-7046-8DC3-5AF614723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433" y="813409"/>
                <a:ext cx="879394" cy="41649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F0FB1810-76A3-1549-B1AD-5C142A0369EE}"/>
              </a:ext>
            </a:extLst>
          </p:cNvPr>
          <p:cNvSpPr/>
          <p:nvPr/>
        </p:nvSpPr>
        <p:spPr>
          <a:xfrm>
            <a:off x="2512128" y="1314445"/>
            <a:ext cx="352800" cy="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75EBF1C-D493-1144-A361-345CEFA375F7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2159867" y="1490845"/>
            <a:ext cx="3522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5CF6A4F-A25C-934D-8EEF-1018E4C49D23}"/>
              </a:ext>
            </a:extLst>
          </p:cNvPr>
          <p:cNvCxnSpPr>
            <a:cxnSpLocks/>
          </p:cNvCxnSpPr>
          <p:nvPr/>
        </p:nvCxnSpPr>
        <p:spPr>
          <a:xfrm flipH="1">
            <a:off x="2159867" y="2524422"/>
            <a:ext cx="351132" cy="19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61CF4ED-7D19-C749-8878-B609F6ED928F}"/>
              </a:ext>
            </a:extLst>
          </p:cNvPr>
          <p:cNvCxnSpPr>
            <a:cxnSpLocks/>
            <a:endCxn id="32" idx="4"/>
          </p:cNvCxnSpPr>
          <p:nvPr/>
        </p:nvCxnSpPr>
        <p:spPr>
          <a:xfrm flipV="1">
            <a:off x="2687399" y="1667245"/>
            <a:ext cx="1129" cy="680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F358054-AA4A-4D41-AC03-3716FEB6437C}"/>
              </a:ext>
            </a:extLst>
          </p:cNvPr>
          <p:cNvSpPr/>
          <p:nvPr/>
        </p:nvSpPr>
        <p:spPr>
          <a:xfrm>
            <a:off x="2510999" y="2348022"/>
            <a:ext cx="352800" cy="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E303EE9-E285-9243-8F89-CDFC094AD0D4}"/>
              </a:ext>
            </a:extLst>
          </p:cNvPr>
          <p:cNvSpPr/>
          <p:nvPr/>
        </p:nvSpPr>
        <p:spPr>
          <a:xfrm>
            <a:off x="3566909" y="1309668"/>
            <a:ext cx="352800" cy="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D1393A-4124-E84C-88D5-97F07D3E4A79}"/>
              </a:ext>
            </a:extLst>
          </p:cNvPr>
          <p:cNvCxnSpPr>
            <a:cxnSpLocks/>
          </p:cNvCxnSpPr>
          <p:nvPr/>
        </p:nvCxnSpPr>
        <p:spPr>
          <a:xfrm flipH="1">
            <a:off x="2862958" y="1486068"/>
            <a:ext cx="3522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3D7E88F-465D-4544-8958-B0314EE97222}"/>
              </a:ext>
            </a:extLst>
          </p:cNvPr>
          <p:cNvCxnSpPr>
            <a:cxnSpLocks/>
          </p:cNvCxnSpPr>
          <p:nvPr/>
        </p:nvCxnSpPr>
        <p:spPr>
          <a:xfrm flipH="1">
            <a:off x="2862958" y="2519645"/>
            <a:ext cx="351132" cy="19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2CF8ACA-BB63-E44C-B276-9E2EC29A6AD7}"/>
              </a:ext>
            </a:extLst>
          </p:cNvPr>
          <p:cNvCxnSpPr>
            <a:cxnSpLocks/>
            <a:endCxn id="37" idx="4"/>
          </p:cNvCxnSpPr>
          <p:nvPr/>
        </p:nvCxnSpPr>
        <p:spPr>
          <a:xfrm flipV="1">
            <a:off x="3742180" y="1662468"/>
            <a:ext cx="1129" cy="680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D2D4F2E-A44F-A043-980D-EE0730547886}"/>
              </a:ext>
            </a:extLst>
          </p:cNvPr>
          <p:cNvSpPr/>
          <p:nvPr/>
        </p:nvSpPr>
        <p:spPr>
          <a:xfrm>
            <a:off x="3565780" y="2343245"/>
            <a:ext cx="352800" cy="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1EFFF5-90FA-824B-8B33-347125752F35}"/>
              </a:ext>
            </a:extLst>
          </p:cNvPr>
          <p:cNvCxnSpPr>
            <a:cxnSpLocks/>
          </p:cNvCxnSpPr>
          <p:nvPr/>
        </p:nvCxnSpPr>
        <p:spPr>
          <a:xfrm flipH="1">
            <a:off x="3916629" y="1480725"/>
            <a:ext cx="3522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0DC1486-E455-A149-BD14-F16D53444160}"/>
              </a:ext>
            </a:extLst>
          </p:cNvPr>
          <p:cNvCxnSpPr>
            <a:cxnSpLocks/>
          </p:cNvCxnSpPr>
          <p:nvPr/>
        </p:nvCxnSpPr>
        <p:spPr>
          <a:xfrm flipH="1">
            <a:off x="3916629" y="2514302"/>
            <a:ext cx="351132" cy="19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40A3A1-B183-B34B-B75F-10784C1E59ED}"/>
                  </a:ext>
                </a:extLst>
              </p:cNvPr>
              <p:cNvSpPr txBox="1"/>
              <p:nvPr/>
            </p:nvSpPr>
            <p:spPr>
              <a:xfrm>
                <a:off x="3220247" y="1800024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40A3A1-B183-B34B-B75F-10784C1E5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247" y="1800024"/>
                <a:ext cx="4347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61B8E3D-AACB-EE4D-8636-3D3C4D131B41}"/>
              </a:ext>
            </a:extLst>
          </p:cNvPr>
          <p:cNvSpPr/>
          <p:nvPr/>
        </p:nvSpPr>
        <p:spPr>
          <a:xfrm>
            <a:off x="5616550" y="1310051"/>
            <a:ext cx="352800" cy="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9996F7-0449-9B4A-AC0D-D000E5081D20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5264289" y="1486451"/>
            <a:ext cx="3522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A2F41FC-E5DA-6A46-8896-D69057872FAE}"/>
              </a:ext>
            </a:extLst>
          </p:cNvPr>
          <p:cNvCxnSpPr>
            <a:cxnSpLocks/>
          </p:cNvCxnSpPr>
          <p:nvPr/>
        </p:nvCxnSpPr>
        <p:spPr>
          <a:xfrm flipH="1">
            <a:off x="5264289" y="2520028"/>
            <a:ext cx="351132" cy="19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40B028-A136-E34F-9FAE-C5B1DDF07AB5}"/>
              </a:ext>
            </a:extLst>
          </p:cNvPr>
          <p:cNvCxnSpPr>
            <a:cxnSpLocks/>
            <a:endCxn id="45" idx="4"/>
          </p:cNvCxnSpPr>
          <p:nvPr/>
        </p:nvCxnSpPr>
        <p:spPr>
          <a:xfrm flipV="1">
            <a:off x="5791821" y="1662851"/>
            <a:ext cx="1129" cy="680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884D36B-3E15-C34D-A776-48C2843DBD5C}"/>
              </a:ext>
            </a:extLst>
          </p:cNvPr>
          <p:cNvSpPr/>
          <p:nvPr/>
        </p:nvSpPr>
        <p:spPr>
          <a:xfrm>
            <a:off x="5615421" y="2343628"/>
            <a:ext cx="352800" cy="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3467079-C895-2A44-8B87-E93DCCD949B8}"/>
              </a:ext>
            </a:extLst>
          </p:cNvPr>
          <p:cNvSpPr/>
          <p:nvPr/>
        </p:nvSpPr>
        <p:spPr>
          <a:xfrm>
            <a:off x="5212610" y="1827641"/>
            <a:ext cx="100484" cy="3315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899FC0A-AF46-2745-A78D-D3F8C12DE728}"/>
                  </a:ext>
                </a:extLst>
              </p:cNvPr>
              <p:cNvSpPr txBox="1"/>
              <p:nvPr/>
            </p:nvSpPr>
            <p:spPr>
              <a:xfrm>
                <a:off x="4808243" y="1821808"/>
                <a:ext cx="476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899FC0A-AF46-2745-A78D-D3F8C12DE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243" y="1821808"/>
                <a:ext cx="4764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FA9EBBE-EF9F-E943-859F-53509A34AF07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5262852" y="1475948"/>
            <a:ext cx="0" cy="35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372A8AD-BE57-6645-A761-58927CC9E0E6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5262852" y="2159236"/>
            <a:ext cx="0" cy="35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527064E-338A-144E-B2BC-15F0E22F80E6}"/>
                  </a:ext>
                </a:extLst>
              </p:cNvPr>
              <p:cNvSpPr txBox="1"/>
              <p:nvPr/>
            </p:nvSpPr>
            <p:spPr>
              <a:xfrm>
                <a:off x="5502060" y="2780966"/>
                <a:ext cx="579522" cy="40862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527064E-338A-144E-B2BC-15F0E22F8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060" y="2780966"/>
                <a:ext cx="579522" cy="408623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E2BDD4D-DFAB-654A-9527-E015626BCF7B}"/>
                  </a:ext>
                </a:extLst>
              </p:cNvPr>
              <p:cNvSpPr txBox="1"/>
              <p:nvPr/>
            </p:nvSpPr>
            <p:spPr>
              <a:xfrm>
                <a:off x="5315658" y="803289"/>
                <a:ext cx="874266" cy="416498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E2BDD4D-DFAB-654A-9527-E015626BC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658" y="803289"/>
                <a:ext cx="874266" cy="416498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16B871ED-02A0-894B-A57F-FCA1B2AABC2A}"/>
              </a:ext>
            </a:extLst>
          </p:cNvPr>
          <p:cNvSpPr/>
          <p:nvPr/>
        </p:nvSpPr>
        <p:spPr>
          <a:xfrm>
            <a:off x="6683913" y="1299548"/>
            <a:ext cx="352800" cy="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0F99AE7-7B79-6D42-8C9E-F942B6865912}"/>
              </a:ext>
            </a:extLst>
          </p:cNvPr>
          <p:cNvCxnSpPr>
            <a:cxnSpLocks/>
          </p:cNvCxnSpPr>
          <p:nvPr/>
        </p:nvCxnSpPr>
        <p:spPr>
          <a:xfrm flipH="1">
            <a:off x="5979962" y="1475948"/>
            <a:ext cx="3522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EAE7235-4F21-3541-B124-25969056BBC9}"/>
              </a:ext>
            </a:extLst>
          </p:cNvPr>
          <p:cNvCxnSpPr>
            <a:cxnSpLocks/>
          </p:cNvCxnSpPr>
          <p:nvPr/>
        </p:nvCxnSpPr>
        <p:spPr>
          <a:xfrm flipH="1">
            <a:off x="5979962" y="2509525"/>
            <a:ext cx="351132" cy="19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65B3C67-DF55-3145-A524-C868F7398EBC}"/>
              </a:ext>
            </a:extLst>
          </p:cNvPr>
          <p:cNvCxnSpPr>
            <a:cxnSpLocks/>
            <a:endCxn id="61" idx="4"/>
          </p:cNvCxnSpPr>
          <p:nvPr/>
        </p:nvCxnSpPr>
        <p:spPr>
          <a:xfrm flipV="1">
            <a:off x="6859184" y="1652348"/>
            <a:ext cx="1129" cy="680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4902D931-7B60-6647-BE43-2A5739C086F3}"/>
              </a:ext>
            </a:extLst>
          </p:cNvPr>
          <p:cNvSpPr/>
          <p:nvPr/>
        </p:nvSpPr>
        <p:spPr>
          <a:xfrm>
            <a:off x="6682784" y="2333125"/>
            <a:ext cx="352800" cy="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2B439EE-C336-9E48-98A5-FC7C555FF7FB}"/>
              </a:ext>
            </a:extLst>
          </p:cNvPr>
          <p:cNvCxnSpPr>
            <a:cxnSpLocks/>
          </p:cNvCxnSpPr>
          <p:nvPr/>
        </p:nvCxnSpPr>
        <p:spPr>
          <a:xfrm flipH="1">
            <a:off x="7033633" y="1470605"/>
            <a:ext cx="3522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C1B3750-3D68-C44D-8B35-7C26257CD0C0}"/>
              </a:ext>
            </a:extLst>
          </p:cNvPr>
          <p:cNvCxnSpPr>
            <a:cxnSpLocks/>
          </p:cNvCxnSpPr>
          <p:nvPr/>
        </p:nvCxnSpPr>
        <p:spPr>
          <a:xfrm flipH="1">
            <a:off x="7033633" y="2504182"/>
            <a:ext cx="351132" cy="19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60E83C6-C001-FF4B-B603-041A6E463ABB}"/>
                  </a:ext>
                </a:extLst>
              </p:cNvPr>
              <p:cNvSpPr txBox="1"/>
              <p:nvPr/>
            </p:nvSpPr>
            <p:spPr>
              <a:xfrm>
                <a:off x="6337251" y="1789904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60E83C6-C001-FF4B-B603-041A6E463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251" y="1789904"/>
                <a:ext cx="4347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>
            <a:extLst>
              <a:ext uri="{FF2B5EF4-FFF2-40B4-BE49-F238E27FC236}">
                <a16:creationId xmlns:a16="http://schemas.microsoft.com/office/drawing/2014/main" id="{3B605BB6-7A39-A047-B31B-2FD46943678E}"/>
              </a:ext>
            </a:extLst>
          </p:cNvPr>
          <p:cNvSpPr/>
          <p:nvPr/>
        </p:nvSpPr>
        <p:spPr>
          <a:xfrm>
            <a:off x="751101" y="715108"/>
            <a:ext cx="1700886" cy="2606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DADE96E-D990-A14A-9228-004335620B28}"/>
                  </a:ext>
                </a:extLst>
              </p:cNvPr>
              <p:cNvSpPr txBox="1"/>
              <p:nvPr/>
            </p:nvSpPr>
            <p:spPr>
              <a:xfrm>
                <a:off x="4401590" y="1808070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DADE96E-D990-A14A-9228-004335620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590" y="1808070"/>
                <a:ext cx="41069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>
            <a:extLst>
              <a:ext uri="{FF2B5EF4-FFF2-40B4-BE49-F238E27FC236}">
                <a16:creationId xmlns:a16="http://schemas.microsoft.com/office/drawing/2014/main" id="{2B6077F1-F71B-9346-8FBA-F2BA23AB48EA}"/>
              </a:ext>
            </a:extLst>
          </p:cNvPr>
          <p:cNvSpPr/>
          <p:nvPr/>
        </p:nvSpPr>
        <p:spPr>
          <a:xfrm>
            <a:off x="4764977" y="715108"/>
            <a:ext cx="1624249" cy="2606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5B030C9-8DEA-6F41-8C19-B522E824DADD}"/>
                  </a:ext>
                </a:extLst>
              </p:cNvPr>
              <p:cNvSpPr txBox="1"/>
              <p:nvPr/>
            </p:nvSpPr>
            <p:spPr>
              <a:xfrm>
                <a:off x="815755" y="4645055"/>
                <a:ext cx="9092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=⋯=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5B030C9-8DEA-6F41-8C19-B522E824D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55" y="4645055"/>
                <a:ext cx="90922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E5230A03-F0B4-E547-9213-D9F7A139A090}"/>
              </a:ext>
            </a:extLst>
          </p:cNvPr>
          <p:cNvSpPr/>
          <p:nvPr/>
        </p:nvSpPr>
        <p:spPr>
          <a:xfrm>
            <a:off x="2676110" y="4134414"/>
            <a:ext cx="352800" cy="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62C602A-68F0-034C-9EA9-3100EBD59C69}"/>
              </a:ext>
            </a:extLst>
          </p:cNvPr>
          <p:cNvCxnSpPr>
            <a:cxnSpLocks/>
            <a:stCxn id="73" idx="2"/>
          </p:cNvCxnSpPr>
          <p:nvPr/>
        </p:nvCxnSpPr>
        <p:spPr>
          <a:xfrm flipH="1">
            <a:off x="2323849" y="4310814"/>
            <a:ext cx="3522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B5C2B42-C902-5C46-8DDB-648EBFF574AB}"/>
              </a:ext>
            </a:extLst>
          </p:cNvPr>
          <p:cNvCxnSpPr>
            <a:cxnSpLocks/>
          </p:cNvCxnSpPr>
          <p:nvPr/>
        </p:nvCxnSpPr>
        <p:spPr>
          <a:xfrm flipH="1">
            <a:off x="2323849" y="5344391"/>
            <a:ext cx="351132" cy="19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618322F-AF26-2146-AE5E-580F304E6B55}"/>
              </a:ext>
            </a:extLst>
          </p:cNvPr>
          <p:cNvCxnSpPr>
            <a:cxnSpLocks/>
            <a:endCxn id="73" idx="4"/>
          </p:cNvCxnSpPr>
          <p:nvPr/>
        </p:nvCxnSpPr>
        <p:spPr>
          <a:xfrm flipV="1">
            <a:off x="2851381" y="4487214"/>
            <a:ext cx="1129" cy="680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A30E287C-6BA1-1642-B536-B06E4D4A68B1}"/>
              </a:ext>
            </a:extLst>
          </p:cNvPr>
          <p:cNvSpPr/>
          <p:nvPr/>
        </p:nvSpPr>
        <p:spPr>
          <a:xfrm>
            <a:off x="2674981" y="5167991"/>
            <a:ext cx="352800" cy="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534DD3A-506E-0044-B275-510CF338253E}"/>
              </a:ext>
            </a:extLst>
          </p:cNvPr>
          <p:cNvSpPr/>
          <p:nvPr/>
        </p:nvSpPr>
        <p:spPr>
          <a:xfrm>
            <a:off x="2272170" y="4652004"/>
            <a:ext cx="100484" cy="3315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041263C-CE42-7940-8BBE-960BFB000299}"/>
                  </a:ext>
                </a:extLst>
              </p:cNvPr>
              <p:cNvSpPr txBox="1"/>
              <p:nvPr/>
            </p:nvSpPr>
            <p:spPr>
              <a:xfrm>
                <a:off x="1668884" y="4646171"/>
                <a:ext cx="710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041263C-CE42-7940-8BBE-960BFB000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884" y="4646171"/>
                <a:ext cx="71019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83E69D7-7649-6746-8890-B5CF5EBE006B}"/>
              </a:ext>
            </a:extLst>
          </p:cNvPr>
          <p:cNvCxnSpPr>
            <a:cxnSpLocks/>
            <a:stCxn id="78" idx="0"/>
          </p:cNvCxnSpPr>
          <p:nvPr/>
        </p:nvCxnSpPr>
        <p:spPr>
          <a:xfrm flipV="1">
            <a:off x="2322412" y="4300311"/>
            <a:ext cx="0" cy="35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38EE771-E1AA-5A4F-A66A-BF88944786AC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2322412" y="4983599"/>
            <a:ext cx="0" cy="35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A35C193-7C0D-854A-B6D0-FD1BCEABF799}"/>
                  </a:ext>
                </a:extLst>
              </p:cNvPr>
              <p:cNvSpPr txBox="1"/>
              <p:nvPr/>
            </p:nvSpPr>
            <p:spPr>
              <a:xfrm>
                <a:off x="2441771" y="5605329"/>
                <a:ext cx="819219" cy="40862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A35C193-7C0D-854A-B6D0-FD1BCEABF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771" y="5605329"/>
                <a:ext cx="819219" cy="408623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40167CB-571D-534B-A1B3-3E3BDE34AC20}"/>
                  </a:ext>
                </a:extLst>
              </p:cNvPr>
              <p:cNvSpPr txBox="1"/>
              <p:nvPr/>
            </p:nvSpPr>
            <p:spPr>
              <a:xfrm>
                <a:off x="2256499" y="3627652"/>
                <a:ext cx="1111705" cy="416498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40167CB-571D-534B-A1B3-3E3BDE34A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499" y="3627652"/>
                <a:ext cx="1111705" cy="416498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>
            <a:extLst>
              <a:ext uri="{FF2B5EF4-FFF2-40B4-BE49-F238E27FC236}">
                <a16:creationId xmlns:a16="http://schemas.microsoft.com/office/drawing/2014/main" id="{19D259AE-C052-884E-B9E6-E536DC410683}"/>
              </a:ext>
            </a:extLst>
          </p:cNvPr>
          <p:cNvSpPr/>
          <p:nvPr/>
        </p:nvSpPr>
        <p:spPr>
          <a:xfrm>
            <a:off x="1668884" y="3539471"/>
            <a:ext cx="1894930" cy="2606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7D68C53-BE5F-B946-B4A9-E11F99D756F0}"/>
              </a:ext>
            </a:extLst>
          </p:cNvPr>
          <p:cNvCxnSpPr>
            <a:cxnSpLocks/>
          </p:cNvCxnSpPr>
          <p:nvPr/>
        </p:nvCxnSpPr>
        <p:spPr>
          <a:xfrm flipH="1">
            <a:off x="3021999" y="4317980"/>
            <a:ext cx="3522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6B2FB13-4D97-7A46-95F6-66BAF908FF40}"/>
              </a:ext>
            </a:extLst>
          </p:cNvPr>
          <p:cNvCxnSpPr>
            <a:cxnSpLocks/>
          </p:cNvCxnSpPr>
          <p:nvPr/>
        </p:nvCxnSpPr>
        <p:spPr>
          <a:xfrm flipH="1">
            <a:off x="3021999" y="5351557"/>
            <a:ext cx="351132" cy="19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30B17CD-CD82-4A48-A4CD-DAC74A178143}"/>
                  </a:ext>
                </a:extLst>
              </p:cNvPr>
              <p:cNvSpPr txBox="1"/>
              <p:nvPr/>
            </p:nvSpPr>
            <p:spPr>
              <a:xfrm>
                <a:off x="3806652" y="4645055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30B17CD-CD82-4A48-A4CD-DAC74A178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652" y="4645055"/>
                <a:ext cx="4106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ctangle 88">
            <a:extLst>
              <a:ext uri="{FF2B5EF4-FFF2-40B4-BE49-F238E27FC236}">
                <a16:creationId xmlns:a16="http://schemas.microsoft.com/office/drawing/2014/main" id="{C9FC8A5D-3EA7-444A-997C-40844AD2B877}"/>
              </a:ext>
            </a:extLst>
          </p:cNvPr>
          <p:cNvSpPr/>
          <p:nvPr/>
        </p:nvSpPr>
        <p:spPr>
          <a:xfrm>
            <a:off x="4773488" y="4682792"/>
            <a:ext cx="100484" cy="3315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8CFDF46-0AF4-F447-A596-15EEF4CEFC25}"/>
                  </a:ext>
                </a:extLst>
              </p:cNvPr>
              <p:cNvSpPr txBox="1"/>
              <p:nvPr/>
            </p:nvSpPr>
            <p:spPr>
              <a:xfrm>
                <a:off x="4157956" y="4682792"/>
                <a:ext cx="710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8CFDF46-0AF4-F447-A596-15EEF4CEF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956" y="4682792"/>
                <a:ext cx="71019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AAB0A0E-1060-F147-8FA7-FC70544E7BDA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4823730" y="5014387"/>
            <a:ext cx="0" cy="35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3375810-6A36-A24E-BE16-EF9C8A96EA5E}"/>
              </a:ext>
            </a:extLst>
          </p:cNvPr>
          <p:cNvCxnSpPr>
            <a:cxnSpLocks/>
          </p:cNvCxnSpPr>
          <p:nvPr/>
        </p:nvCxnSpPr>
        <p:spPr>
          <a:xfrm flipH="1">
            <a:off x="4823731" y="4331099"/>
            <a:ext cx="232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E92ABE7-435C-DF4C-B705-39C3DB8590F4}"/>
              </a:ext>
            </a:extLst>
          </p:cNvPr>
          <p:cNvCxnSpPr>
            <a:cxnSpLocks/>
          </p:cNvCxnSpPr>
          <p:nvPr/>
        </p:nvCxnSpPr>
        <p:spPr>
          <a:xfrm flipH="1">
            <a:off x="4823731" y="5366080"/>
            <a:ext cx="232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92E5E1D-7CD8-3041-AFA1-F909020E1F46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4823730" y="4331100"/>
            <a:ext cx="0" cy="3516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94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098C883-EC22-4640-93C9-6CD84252DD34}"/>
              </a:ext>
            </a:extLst>
          </p:cNvPr>
          <p:cNvSpPr/>
          <p:nvPr/>
        </p:nvSpPr>
        <p:spPr>
          <a:xfrm>
            <a:off x="1385861" y="1320171"/>
            <a:ext cx="352800" cy="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3BB974F-7F1B-B748-8C1E-AFAA1F3DE55F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1033600" y="1496571"/>
            <a:ext cx="3522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CE7E80-DFDB-8348-9B49-A47B46C522AA}"/>
              </a:ext>
            </a:extLst>
          </p:cNvPr>
          <p:cNvCxnSpPr>
            <a:cxnSpLocks/>
          </p:cNvCxnSpPr>
          <p:nvPr/>
        </p:nvCxnSpPr>
        <p:spPr>
          <a:xfrm flipH="1">
            <a:off x="1033600" y="2530148"/>
            <a:ext cx="351132" cy="19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990DF7-E925-4648-999B-B93D23DFB631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1561132" y="1672971"/>
            <a:ext cx="1129" cy="680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D375ED5-2508-0946-8153-CA215DFB864D}"/>
              </a:ext>
            </a:extLst>
          </p:cNvPr>
          <p:cNvSpPr/>
          <p:nvPr/>
        </p:nvSpPr>
        <p:spPr>
          <a:xfrm>
            <a:off x="1384732" y="2353748"/>
            <a:ext cx="352800" cy="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D68472-045A-AF42-9A07-778EF72DC1CB}"/>
              </a:ext>
            </a:extLst>
          </p:cNvPr>
          <p:cNvSpPr/>
          <p:nvPr/>
        </p:nvSpPr>
        <p:spPr>
          <a:xfrm>
            <a:off x="3807612" y="1824645"/>
            <a:ext cx="100484" cy="3315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119531-4227-F14F-9346-8109FA07C678}"/>
                  </a:ext>
                </a:extLst>
              </p:cNvPr>
              <p:cNvSpPr txBox="1"/>
              <p:nvPr/>
            </p:nvSpPr>
            <p:spPr>
              <a:xfrm>
                <a:off x="3895070" y="1652027"/>
                <a:ext cx="603050" cy="66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119531-4227-F14F-9346-8109FA07C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070" y="1652027"/>
                <a:ext cx="603050" cy="6699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3E4442-FFD6-A045-AC70-861E422F3B3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857854" y="1472952"/>
            <a:ext cx="0" cy="35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648B28-30B7-1F4E-95BB-3240D6D31A2F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857854" y="2156240"/>
            <a:ext cx="0" cy="35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5FC1A3-4D5B-024E-9347-C10BC377BAF7}"/>
                  </a:ext>
                </a:extLst>
              </p:cNvPr>
              <p:cNvSpPr txBox="1"/>
              <p:nvPr/>
            </p:nvSpPr>
            <p:spPr>
              <a:xfrm>
                <a:off x="3010263" y="2768069"/>
                <a:ext cx="619777" cy="40862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5FC1A3-4D5B-024E-9347-C10BC377B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263" y="2768069"/>
                <a:ext cx="619777" cy="40862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9BA3D2-F1A5-7046-8DC3-5AF6147232C3}"/>
                  </a:ext>
                </a:extLst>
              </p:cNvPr>
              <p:cNvSpPr txBox="1"/>
              <p:nvPr/>
            </p:nvSpPr>
            <p:spPr>
              <a:xfrm>
                <a:off x="2859395" y="801159"/>
                <a:ext cx="913428" cy="416498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9BA3D2-F1A5-7046-8DC3-5AF614723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395" y="801159"/>
                <a:ext cx="913428" cy="41649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F0FB1810-76A3-1549-B1AD-5C142A0369EE}"/>
              </a:ext>
            </a:extLst>
          </p:cNvPr>
          <p:cNvSpPr/>
          <p:nvPr/>
        </p:nvSpPr>
        <p:spPr>
          <a:xfrm>
            <a:off x="2090100" y="1314445"/>
            <a:ext cx="352800" cy="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75EBF1C-D493-1144-A361-345CEFA375F7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1737839" y="1490845"/>
            <a:ext cx="3522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5CF6A4F-A25C-934D-8EEF-1018E4C49D23}"/>
              </a:ext>
            </a:extLst>
          </p:cNvPr>
          <p:cNvCxnSpPr>
            <a:cxnSpLocks/>
          </p:cNvCxnSpPr>
          <p:nvPr/>
        </p:nvCxnSpPr>
        <p:spPr>
          <a:xfrm flipH="1">
            <a:off x="1737839" y="2524422"/>
            <a:ext cx="351132" cy="19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61CF4ED-7D19-C749-8878-B609F6ED928F}"/>
              </a:ext>
            </a:extLst>
          </p:cNvPr>
          <p:cNvCxnSpPr>
            <a:cxnSpLocks/>
            <a:endCxn id="32" idx="4"/>
          </p:cNvCxnSpPr>
          <p:nvPr/>
        </p:nvCxnSpPr>
        <p:spPr>
          <a:xfrm flipV="1">
            <a:off x="2265371" y="1667245"/>
            <a:ext cx="1129" cy="680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F358054-AA4A-4D41-AC03-3716FEB6437C}"/>
              </a:ext>
            </a:extLst>
          </p:cNvPr>
          <p:cNvSpPr/>
          <p:nvPr/>
        </p:nvSpPr>
        <p:spPr>
          <a:xfrm>
            <a:off x="2088971" y="2348022"/>
            <a:ext cx="352800" cy="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E303EE9-E285-9243-8F89-CDFC094AD0D4}"/>
              </a:ext>
            </a:extLst>
          </p:cNvPr>
          <p:cNvSpPr/>
          <p:nvPr/>
        </p:nvSpPr>
        <p:spPr>
          <a:xfrm>
            <a:off x="3144881" y="1309668"/>
            <a:ext cx="352800" cy="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D1393A-4124-E84C-88D5-97F07D3E4A79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2792620" y="1486068"/>
            <a:ext cx="3522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3D7E88F-465D-4544-8958-B0314EE97222}"/>
              </a:ext>
            </a:extLst>
          </p:cNvPr>
          <p:cNvCxnSpPr>
            <a:cxnSpLocks/>
          </p:cNvCxnSpPr>
          <p:nvPr/>
        </p:nvCxnSpPr>
        <p:spPr>
          <a:xfrm flipH="1">
            <a:off x="2792620" y="2519645"/>
            <a:ext cx="351132" cy="19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2CF8ACA-BB63-E44C-B276-9E2EC29A6AD7}"/>
              </a:ext>
            </a:extLst>
          </p:cNvPr>
          <p:cNvCxnSpPr>
            <a:cxnSpLocks/>
            <a:endCxn id="37" idx="4"/>
          </p:cNvCxnSpPr>
          <p:nvPr/>
        </p:nvCxnSpPr>
        <p:spPr>
          <a:xfrm flipV="1">
            <a:off x="3320152" y="1662468"/>
            <a:ext cx="1129" cy="680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D2D4F2E-A44F-A043-980D-EE0730547886}"/>
              </a:ext>
            </a:extLst>
          </p:cNvPr>
          <p:cNvSpPr/>
          <p:nvPr/>
        </p:nvSpPr>
        <p:spPr>
          <a:xfrm>
            <a:off x="3143752" y="2343245"/>
            <a:ext cx="352800" cy="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1EFFF5-90FA-824B-8B33-347125752F35}"/>
              </a:ext>
            </a:extLst>
          </p:cNvPr>
          <p:cNvCxnSpPr>
            <a:cxnSpLocks/>
          </p:cNvCxnSpPr>
          <p:nvPr/>
        </p:nvCxnSpPr>
        <p:spPr>
          <a:xfrm flipH="1">
            <a:off x="3494601" y="1480725"/>
            <a:ext cx="3522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0DC1486-E455-A149-BD14-F16D53444160}"/>
              </a:ext>
            </a:extLst>
          </p:cNvPr>
          <p:cNvCxnSpPr>
            <a:cxnSpLocks/>
          </p:cNvCxnSpPr>
          <p:nvPr/>
        </p:nvCxnSpPr>
        <p:spPr>
          <a:xfrm flipH="1">
            <a:off x="3494601" y="2514302"/>
            <a:ext cx="351132" cy="19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40A3A1-B183-B34B-B75F-10784C1E59ED}"/>
                  </a:ext>
                </a:extLst>
              </p:cNvPr>
              <p:cNvSpPr txBox="1"/>
              <p:nvPr/>
            </p:nvSpPr>
            <p:spPr>
              <a:xfrm>
                <a:off x="2458252" y="1800024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40A3A1-B183-B34B-B75F-10784C1E5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252" y="1800024"/>
                <a:ext cx="4347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>
            <a:extLst>
              <a:ext uri="{FF2B5EF4-FFF2-40B4-BE49-F238E27FC236}">
                <a16:creationId xmlns:a16="http://schemas.microsoft.com/office/drawing/2014/main" id="{3B605BB6-7A39-A047-B31B-2FD46943678E}"/>
              </a:ext>
            </a:extLst>
          </p:cNvPr>
          <p:cNvSpPr/>
          <p:nvPr/>
        </p:nvSpPr>
        <p:spPr>
          <a:xfrm>
            <a:off x="2734108" y="712115"/>
            <a:ext cx="1700886" cy="2606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DADE96E-D990-A14A-9228-004335620B28}"/>
                  </a:ext>
                </a:extLst>
              </p:cNvPr>
              <p:cNvSpPr txBox="1"/>
              <p:nvPr/>
            </p:nvSpPr>
            <p:spPr>
              <a:xfrm>
                <a:off x="4401590" y="1808070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DADE96E-D990-A14A-9228-004335620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590" y="1808070"/>
                <a:ext cx="4106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5B030C9-8DEA-6F41-8C19-B522E824DADD}"/>
                  </a:ext>
                </a:extLst>
              </p:cNvPr>
              <p:cNvSpPr txBox="1"/>
              <p:nvPr/>
            </p:nvSpPr>
            <p:spPr>
              <a:xfrm>
                <a:off x="815755" y="4645055"/>
                <a:ext cx="9092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=⋯=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5B030C9-8DEA-6F41-8C19-B522E824D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55" y="4645055"/>
                <a:ext cx="9092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30B17CD-CD82-4A48-A4CD-DAC74A178143}"/>
                  </a:ext>
                </a:extLst>
              </p:cNvPr>
              <p:cNvSpPr txBox="1"/>
              <p:nvPr/>
            </p:nvSpPr>
            <p:spPr>
              <a:xfrm>
                <a:off x="3548924" y="4645055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30B17CD-CD82-4A48-A4CD-DAC74A178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924" y="4645055"/>
                <a:ext cx="4106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Oval 83">
            <a:extLst>
              <a:ext uri="{FF2B5EF4-FFF2-40B4-BE49-F238E27FC236}">
                <a16:creationId xmlns:a16="http://schemas.microsoft.com/office/drawing/2014/main" id="{77515DB0-500D-7845-B71D-3EF5FFC331B0}"/>
              </a:ext>
            </a:extLst>
          </p:cNvPr>
          <p:cNvSpPr/>
          <p:nvPr/>
        </p:nvSpPr>
        <p:spPr>
          <a:xfrm>
            <a:off x="5289472" y="1304325"/>
            <a:ext cx="352800" cy="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DA4EC10-EA05-174E-9AF5-BB9F3C1F1F0B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4937211" y="1480725"/>
            <a:ext cx="3522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7134A4D-D4A0-584C-9A12-CA9A6EE702A8}"/>
              </a:ext>
            </a:extLst>
          </p:cNvPr>
          <p:cNvCxnSpPr>
            <a:cxnSpLocks/>
          </p:cNvCxnSpPr>
          <p:nvPr/>
        </p:nvCxnSpPr>
        <p:spPr>
          <a:xfrm flipH="1">
            <a:off x="4937211" y="2514302"/>
            <a:ext cx="351132" cy="19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DE3808E-F83D-7B4D-9918-A10E136A49DF}"/>
              </a:ext>
            </a:extLst>
          </p:cNvPr>
          <p:cNvCxnSpPr>
            <a:cxnSpLocks/>
            <a:endCxn id="84" idx="4"/>
          </p:cNvCxnSpPr>
          <p:nvPr/>
        </p:nvCxnSpPr>
        <p:spPr>
          <a:xfrm flipV="1">
            <a:off x="5464743" y="1657125"/>
            <a:ext cx="1129" cy="680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29971DEF-C7FF-384F-88FA-7A01177E2C34}"/>
              </a:ext>
            </a:extLst>
          </p:cNvPr>
          <p:cNvSpPr/>
          <p:nvPr/>
        </p:nvSpPr>
        <p:spPr>
          <a:xfrm>
            <a:off x="5288343" y="2337902"/>
            <a:ext cx="352800" cy="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83EC817-310A-A249-901E-A61C4F9DF856}"/>
              </a:ext>
            </a:extLst>
          </p:cNvPr>
          <p:cNvSpPr/>
          <p:nvPr/>
        </p:nvSpPr>
        <p:spPr>
          <a:xfrm>
            <a:off x="6859866" y="1824645"/>
            <a:ext cx="100484" cy="3315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04CBFC2-F142-AA49-8C74-4E5E12AE20B7}"/>
                  </a:ext>
                </a:extLst>
              </p:cNvPr>
              <p:cNvSpPr txBox="1"/>
              <p:nvPr/>
            </p:nvSpPr>
            <p:spPr>
              <a:xfrm>
                <a:off x="6968238" y="1814080"/>
                <a:ext cx="727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04CBFC2-F142-AA49-8C74-4E5E12AE2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238" y="1814080"/>
                <a:ext cx="7272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6D03F0A-A9E6-FA45-A7AD-A0D41FD232B4}"/>
              </a:ext>
            </a:extLst>
          </p:cNvPr>
          <p:cNvCxnSpPr>
            <a:cxnSpLocks/>
            <a:stCxn id="99" idx="0"/>
          </p:cNvCxnSpPr>
          <p:nvPr/>
        </p:nvCxnSpPr>
        <p:spPr>
          <a:xfrm flipV="1">
            <a:off x="6910108" y="1472952"/>
            <a:ext cx="0" cy="35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0835B06-126E-AE4F-B079-E6A45E5BA14C}"/>
              </a:ext>
            </a:extLst>
          </p:cNvPr>
          <p:cNvCxnSpPr>
            <a:cxnSpLocks/>
            <a:endCxn id="99" idx="2"/>
          </p:cNvCxnSpPr>
          <p:nvPr/>
        </p:nvCxnSpPr>
        <p:spPr>
          <a:xfrm flipV="1">
            <a:off x="6910108" y="2156240"/>
            <a:ext cx="0" cy="35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F11E9BE-B2DB-314E-850D-4E50FB3B2CFF}"/>
                  </a:ext>
                </a:extLst>
              </p:cNvPr>
              <p:cNvSpPr txBox="1"/>
              <p:nvPr/>
            </p:nvSpPr>
            <p:spPr>
              <a:xfrm>
                <a:off x="5953016" y="2768069"/>
                <a:ext cx="838780" cy="40862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F11E9BE-B2DB-314E-850D-4E50FB3B2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016" y="2768069"/>
                <a:ext cx="838780" cy="408623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A2B90602-F8E9-1547-B070-A3C84C273CD2}"/>
                  </a:ext>
                </a:extLst>
              </p:cNvPr>
              <p:cNvSpPr txBox="1"/>
              <p:nvPr/>
            </p:nvSpPr>
            <p:spPr>
              <a:xfrm>
                <a:off x="5802911" y="801159"/>
                <a:ext cx="1130905" cy="416498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A2B90602-F8E9-1547-B070-A3C84C273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911" y="801159"/>
                <a:ext cx="1130905" cy="416498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Oval 109">
            <a:extLst>
              <a:ext uri="{FF2B5EF4-FFF2-40B4-BE49-F238E27FC236}">
                <a16:creationId xmlns:a16="http://schemas.microsoft.com/office/drawing/2014/main" id="{71C4E1FE-8337-534F-B196-5331571CF08F}"/>
              </a:ext>
            </a:extLst>
          </p:cNvPr>
          <p:cNvSpPr/>
          <p:nvPr/>
        </p:nvSpPr>
        <p:spPr>
          <a:xfrm>
            <a:off x="6197135" y="1309668"/>
            <a:ext cx="352800" cy="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87C53F4-F739-1F43-AEA7-9BC906079A4B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5844874" y="1486068"/>
            <a:ext cx="3522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1F4C88A-762F-1F41-967A-E8F2E1854EF8}"/>
              </a:ext>
            </a:extLst>
          </p:cNvPr>
          <p:cNvCxnSpPr>
            <a:cxnSpLocks/>
          </p:cNvCxnSpPr>
          <p:nvPr/>
        </p:nvCxnSpPr>
        <p:spPr>
          <a:xfrm flipH="1">
            <a:off x="5844874" y="2519645"/>
            <a:ext cx="351132" cy="19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3A65893-3ADD-6E4D-9D96-19FDA091107C}"/>
              </a:ext>
            </a:extLst>
          </p:cNvPr>
          <p:cNvCxnSpPr>
            <a:cxnSpLocks/>
            <a:endCxn id="110" idx="4"/>
          </p:cNvCxnSpPr>
          <p:nvPr/>
        </p:nvCxnSpPr>
        <p:spPr>
          <a:xfrm flipV="1">
            <a:off x="6372406" y="1662468"/>
            <a:ext cx="1129" cy="680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2DD1A76D-FFE6-6B45-998A-FD2D5C481227}"/>
              </a:ext>
            </a:extLst>
          </p:cNvPr>
          <p:cNvSpPr/>
          <p:nvPr/>
        </p:nvSpPr>
        <p:spPr>
          <a:xfrm>
            <a:off x="6196006" y="2343245"/>
            <a:ext cx="352800" cy="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A263F44-A200-FA4B-9FFC-EB62567DCA43}"/>
              </a:ext>
            </a:extLst>
          </p:cNvPr>
          <p:cNvCxnSpPr>
            <a:cxnSpLocks/>
          </p:cNvCxnSpPr>
          <p:nvPr/>
        </p:nvCxnSpPr>
        <p:spPr>
          <a:xfrm flipH="1">
            <a:off x="6546855" y="1480725"/>
            <a:ext cx="3522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A685C22-914F-AF43-BDFF-D363B7A1B231}"/>
              </a:ext>
            </a:extLst>
          </p:cNvPr>
          <p:cNvCxnSpPr>
            <a:cxnSpLocks/>
          </p:cNvCxnSpPr>
          <p:nvPr/>
        </p:nvCxnSpPr>
        <p:spPr>
          <a:xfrm flipH="1">
            <a:off x="6546855" y="2514302"/>
            <a:ext cx="351132" cy="19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34B513B-F2DE-F044-BC31-8410531D73E5}"/>
                  </a:ext>
                </a:extLst>
              </p:cNvPr>
              <p:cNvSpPr txBox="1"/>
              <p:nvPr/>
            </p:nvSpPr>
            <p:spPr>
              <a:xfrm>
                <a:off x="5463614" y="1800024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34B513B-F2DE-F044-BC31-8410531D7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614" y="1800024"/>
                <a:ext cx="43473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ectangle 117">
            <a:extLst>
              <a:ext uri="{FF2B5EF4-FFF2-40B4-BE49-F238E27FC236}">
                <a16:creationId xmlns:a16="http://schemas.microsoft.com/office/drawing/2014/main" id="{9C49073E-83FC-3241-8EC4-5BD7C4BA92D7}"/>
              </a:ext>
            </a:extLst>
          </p:cNvPr>
          <p:cNvSpPr/>
          <p:nvPr/>
        </p:nvSpPr>
        <p:spPr>
          <a:xfrm>
            <a:off x="5786361" y="712115"/>
            <a:ext cx="1967257" cy="2606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EC357AD-65F5-E347-845D-C8FB77ADA0E4}"/>
              </a:ext>
            </a:extLst>
          </p:cNvPr>
          <p:cNvSpPr/>
          <p:nvPr/>
        </p:nvSpPr>
        <p:spPr>
          <a:xfrm>
            <a:off x="2795659" y="4694591"/>
            <a:ext cx="100484" cy="3315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9EBC888-D024-2149-9981-F2BCB0D52C1F}"/>
                  </a:ext>
                </a:extLst>
              </p:cNvPr>
              <p:cNvSpPr txBox="1"/>
              <p:nvPr/>
            </p:nvSpPr>
            <p:spPr>
              <a:xfrm>
                <a:off x="2879485" y="4675646"/>
                <a:ext cx="4889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9EBC888-D024-2149-9981-F2BCB0D52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485" y="4675646"/>
                <a:ext cx="48898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951CF8F-446B-C343-8797-857CCD6CB055}"/>
              </a:ext>
            </a:extLst>
          </p:cNvPr>
          <p:cNvCxnSpPr>
            <a:cxnSpLocks/>
            <a:stCxn id="119" idx="0"/>
          </p:cNvCxnSpPr>
          <p:nvPr/>
        </p:nvCxnSpPr>
        <p:spPr>
          <a:xfrm flipV="1">
            <a:off x="2845901" y="4342898"/>
            <a:ext cx="0" cy="35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4176E81-1A76-AD48-AD91-4EA180711361}"/>
              </a:ext>
            </a:extLst>
          </p:cNvPr>
          <p:cNvCxnSpPr>
            <a:cxnSpLocks/>
            <a:endCxn id="119" idx="2"/>
          </p:cNvCxnSpPr>
          <p:nvPr/>
        </p:nvCxnSpPr>
        <p:spPr>
          <a:xfrm flipV="1">
            <a:off x="2845901" y="5026186"/>
            <a:ext cx="0" cy="35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B6AB44C-A069-1B47-B18B-5E13813ABA44}"/>
                  </a:ext>
                </a:extLst>
              </p:cNvPr>
              <p:cNvSpPr txBox="1"/>
              <p:nvPr/>
            </p:nvSpPr>
            <p:spPr>
              <a:xfrm>
                <a:off x="2008270" y="5626292"/>
                <a:ext cx="599855" cy="40862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B6AB44C-A069-1B47-B18B-5E13813AB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270" y="5626292"/>
                <a:ext cx="599855" cy="408623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1672822-3A53-0748-90D0-E8779901EB44}"/>
                  </a:ext>
                </a:extLst>
              </p:cNvPr>
              <p:cNvSpPr txBox="1"/>
              <p:nvPr/>
            </p:nvSpPr>
            <p:spPr>
              <a:xfrm>
                <a:off x="1857133" y="3659382"/>
                <a:ext cx="894046" cy="416498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1672822-3A53-0748-90D0-E8779901E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133" y="3659382"/>
                <a:ext cx="894046" cy="416498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>
            <a:extLst>
              <a:ext uri="{FF2B5EF4-FFF2-40B4-BE49-F238E27FC236}">
                <a16:creationId xmlns:a16="http://schemas.microsoft.com/office/drawing/2014/main" id="{C7707CE2-DBD7-B346-928F-FAD17D70EDA0}"/>
              </a:ext>
            </a:extLst>
          </p:cNvPr>
          <p:cNvSpPr/>
          <p:nvPr/>
        </p:nvSpPr>
        <p:spPr>
          <a:xfrm>
            <a:off x="2132928" y="4167891"/>
            <a:ext cx="352800" cy="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86988B9-B0DF-FF49-BF97-44162C059517}"/>
              </a:ext>
            </a:extLst>
          </p:cNvPr>
          <p:cNvCxnSpPr>
            <a:cxnSpLocks/>
            <a:stCxn id="125" idx="2"/>
          </p:cNvCxnSpPr>
          <p:nvPr/>
        </p:nvCxnSpPr>
        <p:spPr>
          <a:xfrm flipH="1">
            <a:off x="1780667" y="4344291"/>
            <a:ext cx="3522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A117C79-BA33-F648-AECC-DABE8CD38B1A}"/>
              </a:ext>
            </a:extLst>
          </p:cNvPr>
          <p:cNvCxnSpPr>
            <a:cxnSpLocks/>
          </p:cNvCxnSpPr>
          <p:nvPr/>
        </p:nvCxnSpPr>
        <p:spPr>
          <a:xfrm flipH="1">
            <a:off x="1780667" y="5377868"/>
            <a:ext cx="351132" cy="19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CE23D08-EE70-224C-87AB-65FB59E64E1B}"/>
              </a:ext>
            </a:extLst>
          </p:cNvPr>
          <p:cNvCxnSpPr>
            <a:cxnSpLocks/>
            <a:endCxn id="125" idx="4"/>
          </p:cNvCxnSpPr>
          <p:nvPr/>
        </p:nvCxnSpPr>
        <p:spPr>
          <a:xfrm flipV="1">
            <a:off x="2308199" y="4520691"/>
            <a:ext cx="1129" cy="680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0FD35675-7DDF-C748-954C-0B67CF812E60}"/>
              </a:ext>
            </a:extLst>
          </p:cNvPr>
          <p:cNvSpPr/>
          <p:nvPr/>
        </p:nvSpPr>
        <p:spPr>
          <a:xfrm>
            <a:off x="2131799" y="5201468"/>
            <a:ext cx="352800" cy="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6961E50-9FE4-AA43-9993-18540B568FAF}"/>
              </a:ext>
            </a:extLst>
          </p:cNvPr>
          <p:cNvCxnSpPr>
            <a:cxnSpLocks/>
          </p:cNvCxnSpPr>
          <p:nvPr/>
        </p:nvCxnSpPr>
        <p:spPr>
          <a:xfrm flipH="1">
            <a:off x="2482648" y="4338948"/>
            <a:ext cx="3522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2AC3A76-2616-5A4E-B590-D23F9D2B9CE6}"/>
              </a:ext>
            </a:extLst>
          </p:cNvPr>
          <p:cNvCxnSpPr>
            <a:cxnSpLocks/>
          </p:cNvCxnSpPr>
          <p:nvPr/>
        </p:nvCxnSpPr>
        <p:spPr>
          <a:xfrm flipH="1">
            <a:off x="2482648" y="5372525"/>
            <a:ext cx="351132" cy="19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CA4EED4-B600-E141-99DD-0441611D33C1}"/>
              </a:ext>
            </a:extLst>
          </p:cNvPr>
          <p:cNvSpPr/>
          <p:nvPr/>
        </p:nvSpPr>
        <p:spPr>
          <a:xfrm>
            <a:off x="1722155" y="3570338"/>
            <a:ext cx="1700886" cy="2606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70A24ED-0D06-6147-9F39-30464F550B7D}"/>
              </a:ext>
            </a:extLst>
          </p:cNvPr>
          <p:cNvSpPr/>
          <p:nvPr/>
        </p:nvSpPr>
        <p:spPr>
          <a:xfrm>
            <a:off x="4364405" y="4675723"/>
            <a:ext cx="100484" cy="3315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1E308167-B7DA-B544-B494-5CF9F07ADCA0}"/>
                  </a:ext>
                </a:extLst>
              </p:cNvPr>
              <p:cNvSpPr txBox="1"/>
              <p:nvPr/>
            </p:nvSpPr>
            <p:spPr>
              <a:xfrm>
                <a:off x="4513577" y="4675646"/>
                <a:ext cx="708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1E308167-B7DA-B544-B494-5CF9F07AD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577" y="4675646"/>
                <a:ext cx="70859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70A7E3E-1C93-7B47-9825-2E08E4596A58}"/>
              </a:ext>
            </a:extLst>
          </p:cNvPr>
          <p:cNvCxnSpPr>
            <a:cxnSpLocks/>
            <a:stCxn id="133" idx="0"/>
          </p:cNvCxnSpPr>
          <p:nvPr/>
        </p:nvCxnSpPr>
        <p:spPr>
          <a:xfrm flipV="1">
            <a:off x="4414647" y="4324030"/>
            <a:ext cx="0" cy="35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5416825-791D-9D46-8713-F8E1FB317AA7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4414647" y="5007318"/>
            <a:ext cx="0" cy="35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B20AD39-31AD-334A-812B-D6BEF878FFC3}"/>
              </a:ext>
            </a:extLst>
          </p:cNvPr>
          <p:cNvCxnSpPr>
            <a:cxnSpLocks/>
          </p:cNvCxnSpPr>
          <p:nvPr/>
        </p:nvCxnSpPr>
        <p:spPr>
          <a:xfrm flipH="1">
            <a:off x="4051394" y="4320080"/>
            <a:ext cx="3522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A0A129C-842A-4349-A036-96933F9EC34F}"/>
              </a:ext>
            </a:extLst>
          </p:cNvPr>
          <p:cNvCxnSpPr>
            <a:cxnSpLocks/>
          </p:cNvCxnSpPr>
          <p:nvPr/>
        </p:nvCxnSpPr>
        <p:spPr>
          <a:xfrm flipH="1">
            <a:off x="4051394" y="5353657"/>
            <a:ext cx="351132" cy="19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65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86F627B-A41A-E041-B667-53FE18B8E4FB}"/>
              </a:ext>
            </a:extLst>
          </p:cNvPr>
          <p:cNvGrpSpPr/>
          <p:nvPr/>
        </p:nvGrpSpPr>
        <p:grpSpPr>
          <a:xfrm>
            <a:off x="3195850" y="1881734"/>
            <a:ext cx="2752300" cy="1336070"/>
            <a:chOff x="1574522" y="2760965"/>
            <a:chExt cx="2752300" cy="13360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A3BEAD9C-29CB-D542-B606-682647243CED}"/>
                    </a:ext>
                  </a:extLst>
                </p:cNvPr>
                <p:cNvSpPr/>
                <p:nvPr/>
              </p:nvSpPr>
              <p:spPr>
                <a:xfrm>
                  <a:off x="1574522" y="3727703"/>
                  <a:ext cx="1555542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A3BEAD9C-29CB-D542-B606-682647243C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4522" y="3727703"/>
                  <a:ext cx="1555542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5B66DB6-CDD8-CB46-9D08-7A3193F104B4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H="1">
              <a:off x="3130064" y="3912369"/>
              <a:ext cx="19929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07DCD14E-65FF-2F45-82B5-262BE3E0A347}"/>
                    </a:ext>
                  </a:extLst>
                </p:cNvPr>
                <p:cNvSpPr/>
                <p:nvPr/>
              </p:nvSpPr>
              <p:spPr>
                <a:xfrm>
                  <a:off x="1574522" y="2760965"/>
                  <a:ext cx="1555542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07DCD14E-65FF-2F45-82B5-262BE3E0A3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4522" y="2760965"/>
                  <a:ext cx="155554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671F23F-DEDD-B845-BB80-A92C4A6585A4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H="1">
              <a:off x="3130064" y="2945631"/>
              <a:ext cx="19929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DE086B5-5AD0-344E-BA97-AF447FCD6D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1909" y="3130298"/>
              <a:ext cx="0" cy="5974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3887B06-CD8F-9445-B72F-88F05141C7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8771" y="3130299"/>
              <a:ext cx="0" cy="5974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95FD1C3-F0E8-7F42-BA47-FD960B59D4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7355" y="3130299"/>
              <a:ext cx="0" cy="5974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3422B24-77CD-C04B-B31D-B4544F662D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4217" y="3130299"/>
              <a:ext cx="0" cy="5974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6928AFD-3BAF-F247-BA4C-93BB3055004A}"/>
                    </a:ext>
                  </a:extLst>
                </p:cNvPr>
                <p:cNvSpPr txBox="1"/>
                <p:nvPr/>
              </p:nvSpPr>
              <p:spPr>
                <a:xfrm>
                  <a:off x="3411420" y="3228200"/>
                  <a:ext cx="410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6928AFD-3BAF-F247-BA4C-93BB305500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1420" y="3228200"/>
                  <a:ext cx="4106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4301736-407C-5244-8A6E-C4C806AB2E62}"/>
                </a:ext>
              </a:extLst>
            </p:cNvPr>
            <p:cNvSpPr/>
            <p:nvPr/>
          </p:nvSpPr>
          <p:spPr>
            <a:xfrm>
              <a:off x="4043793" y="3265937"/>
              <a:ext cx="100484" cy="33159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22698B3-76FD-9F43-8853-51692273B5C0}"/>
                    </a:ext>
                  </a:extLst>
                </p:cNvPr>
                <p:cNvSpPr txBox="1"/>
                <p:nvPr/>
              </p:nvSpPr>
              <p:spPr>
                <a:xfrm>
                  <a:off x="3717009" y="3265937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22698B3-76FD-9F43-8853-51692273B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7009" y="3265937"/>
                  <a:ext cx="37702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00727C6-6DDF-CC48-B1A8-392A12FF2B66}"/>
                </a:ext>
              </a:extLst>
            </p:cNvPr>
            <p:cNvCxnSpPr>
              <a:cxnSpLocks/>
              <a:endCxn id="52" idx="2"/>
            </p:cNvCxnSpPr>
            <p:nvPr/>
          </p:nvCxnSpPr>
          <p:spPr>
            <a:xfrm flipV="1">
              <a:off x="4094035" y="3597532"/>
              <a:ext cx="0" cy="3516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069429B-EB16-4B4B-B962-1FE22D9E98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4036" y="2914244"/>
              <a:ext cx="2327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CF24488-D753-EC40-89AF-B0C1F24272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4036" y="3949225"/>
              <a:ext cx="2327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5033B9F-7C4C-8947-B9F8-C51C45D0CB7B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 flipV="1">
              <a:off x="4094035" y="2914245"/>
              <a:ext cx="0" cy="3516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3781059-D1C9-E44B-82A6-668F3C88B5D1}"/>
              </a:ext>
            </a:extLst>
          </p:cNvPr>
          <p:cNvGrpSpPr/>
          <p:nvPr/>
        </p:nvGrpSpPr>
        <p:grpSpPr>
          <a:xfrm>
            <a:off x="3195850" y="3675982"/>
            <a:ext cx="2847248" cy="1336070"/>
            <a:chOff x="4766939" y="2760965"/>
            <a:chExt cx="2847248" cy="13360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765FB6F-074A-0D4B-963B-152E5172B2F9}"/>
                    </a:ext>
                  </a:extLst>
                </p:cNvPr>
                <p:cNvSpPr/>
                <p:nvPr/>
              </p:nvSpPr>
              <p:spPr>
                <a:xfrm>
                  <a:off x="6058645" y="3727703"/>
                  <a:ext cx="1555542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765FB6F-074A-0D4B-963B-152E5172B2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8645" y="3727703"/>
                  <a:ext cx="155554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5C48B37-288B-064A-A58B-691FE9BFB5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0986" y="3921134"/>
              <a:ext cx="42203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877638C-82A7-5F40-8327-1902D82389E6}"/>
                    </a:ext>
                  </a:extLst>
                </p:cNvPr>
                <p:cNvSpPr/>
                <p:nvPr/>
              </p:nvSpPr>
              <p:spPr>
                <a:xfrm>
                  <a:off x="6058645" y="2760965"/>
                  <a:ext cx="1555542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877638C-82A7-5F40-8327-1902D82389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8645" y="2760965"/>
                  <a:ext cx="155554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0965330-1A2E-1E48-8377-7516FD49C1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0986" y="2954396"/>
              <a:ext cx="42203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20DDB4E-1E0A-2A49-A868-C6BFAEBCEC02}"/>
                    </a:ext>
                  </a:extLst>
                </p:cNvPr>
                <p:cNvSpPr txBox="1"/>
                <p:nvPr/>
              </p:nvSpPr>
              <p:spPr>
                <a:xfrm>
                  <a:off x="5332268" y="3239083"/>
                  <a:ext cx="410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20DDB4E-1E0A-2A49-A868-C6BFAEBCEC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2268" y="3239083"/>
                  <a:ext cx="41069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8921AD5-2015-D643-ACF6-A7372F57110A}"/>
                </a:ext>
              </a:extLst>
            </p:cNvPr>
            <p:cNvSpPr/>
            <p:nvPr/>
          </p:nvSpPr>
          <p:spPr>
            <a:xfrm>
              <a:off x="4951156" y="3265937"/>
              <a:ext cx="100484" cy="33159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66E5DFB3-AEDC-074C-A716-234ABFD213CC}"/>
                    </a:ext>
                  </a:extLst>
                </p:cNvPr>
                <p:cNvSpPr txBox="1"/>
                <p:nvPr/>
              </p:nvSpPr>
              <p:spPr>
                <a:xfrm>
                  <a:off x="5072036" y="32282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66E5DFB3-AEDC-074C-A716-234ABFD213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2036" y="3228200"/>
                  <a:ext cx="37702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CBD49B1-D5C0-E140-A173-6525F6F3685A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 flipV="1">
              <a:off x="5001398" y="3597532"/>
              <a:ext cx="0" cy="3516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8D2D8D9-AF7D-5B43-8E5B-6973F64D59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6939" y="2914244"/>
              <a:ext cx="2327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25B4477-3725-0748-A4F9-9605E52F97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6939" y="3949225"/>
              <a:ext cx="2327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66C2432-8958-B741-BC5D-85BDE26099FE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flipV="1">
              <a:off x="5001398" y="2914245"/>
              <a:ext cx="0" cy="3516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F963395-5ED9-6846-8DA1-DB44D1D934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1848" y="3130298"/>
              <a:ext cx="0" cy="5974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882999E-58A4-6649-88B7-9AB63032B3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8710" y="3130299"/>
              <a:ext cx="0" cy="5974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D6A9E20-57C2-404C-8B6D-48B634BE0E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7294" y="3130299"/>
              <a:ext cx="0" cy="5974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2A60693-B4D4-3741-B2B4-338C4CA700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4156" y="3130299"/>
              <a:ext cx="0" cy="5974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333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DA1BABD0-2CA3-E449-9020-14D31054C13A}"/>
              </a:ext>
            </a:extLst>
          </p:cNvPr>
          <p:cNvGrpSpPr/>
          <p:nvPr/>
        </p:nvGrpSpPr>
        <p:grpSpPr>
          <a:xfrm>
            <a:off x="1365694" y="2069212"/>
            <a:ext cx="2895927" cy="535195"/>
            <a:chOff x="1225847" y="3446191"/>
            <a:chExt cx="2895927" cy="53519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4F443CF-DD8F-4C49-9534-21DA17DE9B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55330" y="3463381"/>
              <a:ext cx="2912" cy="2532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283A7A0-BB89-724C-8344-6287690EB3EC}"/>
                </a:ext>
              </a:extLst>
            </p:cNvPr>
            <p:cNvSpPr/>
            <p:nvPr/>
          </p:nvSpPr>
          <p:spPr>
            <a:xfrm>
              <a:off x="1225847" y="3716597"/>
              <a:ext cx="264789" cy="2647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7ECD42B-0BCB-8B46-AB19-AE99DCEEC8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0867" y="3844694"/>
              <a:ext cx="263537" cy="14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5C43ECB-D584-CA49-979E-C1077F3F7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3887" y="3459084"/>
              <a:ext cx="2912" cy="2532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E8EB018-2880-6246-BBFD-907788E422CF}"/>
                </a:ext>
              </a:extLst>
            </p:cNvPr>
            <p:cNvSpPr/>
            <p:nvPr/>
          </p:nvSpPr>
          <p:spPr>
            <a:xfrm>
              <a:off x="1754404" y="3712299"/>
              <a:ext cx="264789" cy="2647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288E552-D5E8-1A40-A191-60071859C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9424" y="3840396"/>
              <a:ext cx="263537" cy="14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E0D6940-B86B-4042-B992-2AB17CE457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9532" y="3454786"/>
              <a:ext cx="2912" cy="2532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B1A84B1-EA37-CE43-978E-BFFF11BA3F8D}"/>
                </a:ext>
              </a:extLst>
            </p:cNvPr>
            <p:cNvSpPr/>
            <p:nvPr/>
          </p:nvSpPr>
          <p:spPr>
            <a:xfrm>
              <a:off x="2280049" y="3708001"/>
              <a:ext cx="264789" cy="2647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E922FDF-DB95-2D47-B5FC-6321586B3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5069" y="3836099"/>
              <a:ext cx="263537" cy="14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325F7-4008-8843-B6C6-FD46AB053B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2265" y="3454786"/>
              <a:ext cx="2912" cy="2532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D7D0F92-C1F9-D845-99FF-A0C7DA06C013}"/>
                </a:ext>
              </a:extLst>
            </p:cNvPr>
            <p:cNvSpPr/>
            <p:nvPr/>
          </p:nvSpPr>
          <p:spPr>
            <a:xfrm>
              <a:off x="2802782" y="3708001"/>
              <a:ext cx="264789" cy="2647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CDADD6-A06B-3A46-8D9B-57B2BB62CF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7802" y="3836099"/>
              <a:ext cx="263537" cy="14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F55708-3B05-C640-B8A4-5D6A289CFE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7910" y="3450489"/>
              <a:ext cx="2912" cy="2532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225746-5066-5247-B1A1-B1CA6C6C85EE}"/>
                </a:ext>
              </a:extLst>
            </p:cNvPr>
            <p:cNvSpPr/>
            <p:nvPr/>
          </p:nvSpPr>
          <p:spPr>
            <a:xfrm>
              <a:off x="3328427" y="3703704"/>
              <a:ext cx="264789" cy="2647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A69E39-80BB-814D-AC04-FEAF54AD23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3447" y="3831801"/>
              <a:ext cx="263537" cy="14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E9F4B95-650B-A947-B736-242AB76E6E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6467" y="3446191"/>
              <a:ext cx="2912" cy="2532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407FFA5-C0A3-A944-8BFF-0B2B940ABF9A}"/>
                </a:ext>
              </a:extLst>
            </p:cNvPr>
            <p:cNvSpPr/>
            <p:nvPr/>
          </p:nvSpPr>
          <p:spPr>
            <a:xfrm>
              <a:off x="3856985" y="3699406"/>
              <a:ext cx="264789" cy="2647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2ED0083-9544-7E45-A5C0-125E998A3DB0}"/>
                    </a:ext>
                  </a:extLst>
                </p:cNvPr>
                <p:cNvSpPr txBox="1"/>
                <p:nvPr/>
              </p:nvSpPr>
              <p:spPr>
                <a:xfrm>
                  <a:off x="2466676" y="3471063"/>
                  <a:ext cx="5466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2ED0083-9544-7E45-A5C0-125E998A3D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676" y="3471063"/>
                  <a:ext cx="54666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9038FF1-7A7B-3A4D-A5DD-A8E537D5C97B}"/>
              </a:ext>
            </a:extLst>
          </p:cNvPr>
          <p:cNvGrpSpPr/>
          <p:nvPr/>
        </p:nvGrpSpPr>
        <p:grpSpPr>
          <a:xfrm>
            <a:off x="4695092" y="2052021"/>
            <a:ext cx="2895927" cy="535195"/>
            <a:chOff x="2206616" y="3171487"/>
            <a:chExt cx="2895927" cy="535195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ECC5FAB-ADBF-3046-B58D-1741AE6BF3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6099" y="3188677"/>
              <a:ext cx="2912" cy="2532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4F5F228-DE39-324B-BBDB-69D698281A41}"/>
                </a:ext>
              </a:extLst>
            </p:cNvPr>
            <p:cNvSpPr/>
            <p:nvPr/>
          </p:nvSpPr>
          <p:spPr>
            <a:xfrm>
              <a:off x="2206616" y="3441893"/>
              <a:ext cx="264789" cy="2647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144AFCE-638D-8647-B031-601D5082B3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1636" y="3569990"/>
              <a:ext cx="263537" cy="14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E51DB42-A5CE-9245-A5CF-B9872EF8E9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64656" y="3184380"/>
              <a:ext cx="2912" cy="2532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7CAA258-7EE9-6C49-AAFD-C46273304851}"/>
                </a:ext>
              </a:extLst>
            </p:cNvPr>
            <p:cNvSpPr/>
            <p:nvPr/>
          </p:nvSpPr>
          <p:spPr>
            <a:xfrm>
              <a:off x="2735173" y="3437595"/>
              <a:ext cx="264789" cy="2647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8337FE4-D29C-854E-AFAA-3545AAED8A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0193" y="3565692"/>
              <a:ext cx="263537" cy="14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812FE59-1870-E844-ADDC-62BD5A074B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90301" y="3180082"/>
              <a:ext cx="2912" cy="2532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41E4DBD-F0F5-0443-8955-5884EC68D0A2}"/>
                </a:ext>
              </a:extLst>
            </p:cNvPr>
            <p:cNvSpPr/>
            <p:nvPr/>
          </p:nvSpPr>
          <p:spPr>
            <a:xfrm>
              <a:off x="3260818" y="3433297"/>
              <a:ext cx="264789" cy="2647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0EECDD-B58C-4442-8566-B33C30FAEE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5838" y="3561395"/>
              <a:ext cx="263537" cy="14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4846231-4DEC-DF41-BC4A-AE8794D01C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13034" y="3180082"/>
              <a:ext cx="2912" cy="2532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C2092F1-377A-0C49-8430-1C47BB5A3E81}"/>
                </a:ext>
              </a:extLst>
            </p:cNvPr>
            <p:cNvSpPr/>
            <p:nvPr/>
          </p:nvSpPr>
          <p:spPr>
            <a:xfrm>
              <a:off x="3783551" y="3433297"/>
              <a:ext cx="264789" cy="2647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D21BE30-2971-DF4E-8982-FAED87743E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8571" y="3561395"/>
              <a:ext cx="263537" cy="14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7693D91-FF01-C44F-9E0F-4F24016473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38679" y="3175785"/>
              <a:ext cx="2912" cy="2532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924182B-E3F2-B34B-88B9-6EC4D61D0631}"/>
                </a:ext>
              </a:extLst>
            </p:cNvPr>
            <p:cNvSpPr/>
            <p:nvPr/>
          </p:nvSpPr>
          <p:spPr>
            <a:xfrm>
              <a:off x="4309196" y="3429000"/>
              <a:ext cx="264789" cy="2647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80EF671-D19A-E74B-92B7-72E312D317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4216" y="3557097"/>
              <a:ext cx="263537" cy="14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D93B94D-98CB-494E-9C4F-421E0E6F40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67236" y="3171487"/>
              <a:ext cx="2912" cy="2532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C53F44A-F38A-7C42-9A1C-CCF37B2AE2D7}"/>
                </a:ext>
              </a:extLst>
            </p:cNvPr>
            <p:cNvSpPr/>
            <p:nvPr/>
          </p:nvSpPr>
          <p:spPr>
            <a:xfrm>
              <a:off x="4837754" y="3424702"/>
              <a:ext cx="264789" cy="2647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DEA661A-6CDB-7C4E-B1C5-60DAF2C5D62D}"/>
                    </a:ext>
                  </a:extLst>
                </p:cNvPr>
                <p:cNvSpPr txBox="1"/>
                <p:nvPr/>
              </p:nvSpPr>
              <p:spPr>
                <a:xfrm>
                  <a:off x="3420603" y="3205163"/>
                  <a:ext cx="5466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DEA661A-6CDB-7C4E-B1C5-60DAF2C5D6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0603" y="3205163"/>
                  <a:ext cx="54666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F1453C7-A6AD-254E-89F4-42D2AD22C74C}"/>
                  </a:ext>
                </a:extLst>
              </p:cNvPr>
              <p:cNvSpPr txBox="1"/>
              <p:nvPr/>
            </p:nvSpPr>
            <p:spPr>
              <a:xfrm>
                <a:off x="4292223" y="2177577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F1453C7-A6AD-254E-89F4-42D2AD22C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223" y="2177577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EE9A9E4-AF63-744B-B68F-7E1EA7CB0651}"/>
              </a:ext>
            </a:extLst>
          </p:cNvPr>
          <p:cNvCxnSpPr/>
          <p:nvPr/>
        </p:nvCxnSpPr>
        <p:spPr>
          <a:xfrm>
            <a:off x="1194097" y="1998148"/>
            <a:ext cx="0" cy="7019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530223A-6E98-E04D-9BAD-2A15BD5AD228}"/>
              </a:ext>
            </a:extLst>
          </p:cNvPr>
          <p:cNvCxnSpPr/>
          <p:nvPr/>
        </p:nvCxnSpPr>
        <p:spPr>
          <a:xfrm>
            <a:off x="1131345" y="1998148"/>
            <a:ext cx="0" cy="7019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C98E4F9-595C-C14D-85EB-C7AA3FE900D2}"/>
              </a:ext>
            </a:extLst>
          </p:cNvPr>
          <p:cNvCxnSpPr/>
          <p:nvPr/>
        </p:nvCxnSpPr>
        <p:spPr>
          <a:xfrm>
            <a:off x="7822600" y="1998148"/>
            <a:ext cx="0" cy="7019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1F3C3A4-1902-4447-9C03-F37529D019CF}"/>
              </a:ext>
            </a:extLst>
          </p:cNvPr>
          <p:cNvCxnSpPr/>
          <p:nvPr/>
        </p:nvCxnSpPr>
        <p:spPr>
          <a:xfrm>
            <a:off x="7759848" y="1998148"/>
            <a:ext cx="0" cy="7019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C433DEF-360F-E847-8C6F-A63752C80F09}"/>
                  </a:ext>
                </a:extLst>
              </p:cNvPr>
              <p:cNvSpPr txBox="1"/>
              <p:nvPr/>
            </p:nvSpPr>
            <p:spPr>
              <a:xfrm>
                <a:off x="7737864" y="1847100"/>
                <a:ext cx="546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C433DEF-360F-E847-8C6F-A63752C80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864" y="1847100"/>
                <a:ext cx="54666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B69AB952-721B-7547-9BEE-D47A0E362864}"/>
              </a:ext>
            </a:extLst>
          </p:cNvPr>
          <p:cNvGrpSpPr/>
          <p:nvPr/>
        </p:nvGrpSpPr>
        <p:grpSpPr>
          <a:xfrm>
            <a:off x="1365694" y="3804459"/>
            <a:ext cx="2895927" cy="535195"/>
            <a:chOff x="1225847" y="3446191"/>
            <a:chExt cx="2895927" cy="535195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ED50119-D85D-3F4F-B531-7018D59597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55330" y="3463381"/>
              <a:ext cx="2912" cy="2532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7D731F8-D342-9B40-9078-3D60311CE43E}"/>
                </a:ext>
              </a:extLst>
            </p:cNvPr>
            <p:cNvSpPr/>
            <p:nvPr/>
          </p:nvSpPr>
          <p:spPr>
            <a:xfrm>
              <a:off x="1225847" y="3716597"/>
              <a:ext cx="264789" cy="2647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BFE1F27-E034-0D4A-A7C6-FD7157A1F8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0867" y="3844694"/>
              <a:ext cx="263537" cy="14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AE113CA-CCE1-C843-87D9-0DF0CE39F8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3887" y="3459084"/>
              <a:ext cx="2912" cy="2532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7F4761C-DAF5-3941-A906-538B70B67E0B}"/>
                </a:ext>
              </a:extLst>
            </p:cNvPr>
            <p:cNvSpPr/>
            <p:nvPr/>
          </p:nvSpPr>
          <p:spPr>
            <a:xfrm>
              <a:off x="1754404" y="3712299"/>
              <a:ext cx="264789" cy="2647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4823A16-18C4-E74C-98B6-2ED4404580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9424" y="3840396"/>
              <a:ext cx="263537" cy="14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3D4B6A2-846C-F34B-A0A8-5DBACB5573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9532" y="3454786"/>
              <a:ext cx="2912" cy="2532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BB7954B-DBC4-994A-ADC3-4039A0A0F829}"/>
                </a:ext>
              </a:extLst>
            </p:cNvPr>
            <p:cNvSpPr/>
            <p:nvPr/>
          </p:nvSpPr>
          <p:spPr>
            <a:xfrm>
              <a:off x="2280049" y="3708001"/>
              <a:ext cx="264789" cy="2647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080E2E8-4A74-344B-BFED-CC00D67D8E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5069" y="3836099"/>
              <a:ext cx="263537" cy="14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9647580-49B2-1842-8F47-FAED089998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2265" y="3454786"/>
              <a:ext cx="2912" cy="2532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FCE1D39-6DB1-D64A-8DFB-5D68A591B8DA}"/>
                </a:ext>
              </a:extLst>
            </p:cNvPr>
            <p:cNvSpPr/>
            <p:nvPr/>
          </p:nvSpPr>
          <p:spPr>
            <a:xfrm>
              <a:off x="2802782" y="3708001"/>
              <a:ext cx="264789" cy="2647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93C2077-26D0-6B4B-9C69-1A84DD782C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7802" y="3836099"/>
              <a:ext cx="263537" cy="14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A692D73-9DAA-2348-86FF-78E42C86A7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7910" y="3450489"/>
              <a:ext cx="2912" cy="2532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485B1BB-6DA1-504A-B026-47A92C78B48C}"/>
                </a:ext>
              </a:extLst>
            </p:cNvPr>
            <p:cNvSpPr/>
            <p:nvPr/>
          </p:nvSpPr>
          <p:spPr>
            <a:xfrm>
              <a:off x="3328427" y="3703704"/>
              <a:ext cx="264789" cy="2647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E32B287-824B-7A41-9DCA-CC12367DD8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3447" y="3831801"/>
              <a:ext cx="263537" cy="14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B9F0F04-1F58-C74C-B40D-A997CA7C09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6467" y="3446191"/>
              <a:ext cx="2912" cy="2532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770B241-3241-1847-88F1-DBE6653E1B9F}"/>
                </a:ext>
              </a:extLst>
            </p:cNvPr>
            <p:cNvSpPr/>
            <p:nvPr/>
          </p:nvSpPr>
          <p:spPr>
            <a:xfrm>
              <a:off x="3856985" y="3699406"/>
              <a:ext cx="264789" cy="2647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E5BDC2A7-380F-5745-B213-B8DF908CEE75}"/>
                    </a:ext>
                  </a:extLst>
                </p:cNvPr>
                <p:cNvSpPr txBox="1"/>
                <p:nvPr/>
              </p:nvSpPr>
              <p:spPr>
                <a:xfrm>
                  <a:off x="2466676" y="3471063"/>
                  <a:ext cx="5466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E5BDC2A7-380F-5745-B213-B8DF908CE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676" y="3471063"/>
                  <a:ext cx="54666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FC2B6C1-2493-5548-B2D0-0CC1C061A268}"/>
              </a:ext>
            </a:extLst>
          </p:cNvPr>
          <p:cNvGrpSpPr/>
          <p:nvPr/>
        </p:nvGrpSpPr>
        <p:grpSpPr>
          <a:xfrm>
            <a:off x="4695092" y="3787268"/>
            <a:ext cx="2895927" cy="535195"/>
            <a:chOff x="2206616" y="3171487"/>
            <a:chExt cx="2895927" cy="535195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303139C-394D-1542-936E-929807D6A3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6099" y="3188677"/>
              <a:ext cx="2912" cy="2532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D6E6CD4-F730-D541-AC50-9AB6D7F8272D}"/>
                </a:ext>
              </a:extLst>
            </p:cNvPr>
            <p:cNvSpPr/>
            <p:nvPr/>
          </p:nvSpPr>
          <p:spPr>
            <a:xfrm>
              <a:off x="2206616" y="3441893"/>
              <a:ext cx="264789" cy="2647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CC4DAAF-D6A7-5546-B707-C447BAA2A3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1636" y="3569990"/>
              <a:ext cx="263537" cy="14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FADE28C-A5B8-684F-8484-B08861A398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64656" y="3184380"/>
              <a:ext cx="2912" cy="2532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7DD5702-0968-154A-A184-8B6B5FBC39F9}"/>
                </a:ext>
              </a:extLst>
            </p:cNvPr>
            <p:cNvSpPr/>
            <p:nvPr/>
          </p:nvSpPr>
          <p:spPr>
            <a:xfrm>
              <a:off x="2735173" y="3437595"/>
              <a:ext cx="264789" cy="2647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6ADEAF2-7A45-A14B-9238-C54136E839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0193" y="3565692"/>
              <a:ext cx="263537" cy="14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6681874-2DF0-9D41-8E8A-7FBDC66ABE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90301" y="3180082"/>
              <a:ext cx="2912" cy="2532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5727DCA-4CF3-424B-890A-BF5F4D465AF6}"/>
                </a:ext>
              </a:extLst>
            </p:cNvPr>
            <p:cNvSpPr/>
            <p:nvPr/>
          </p:nvSpPr>
          <p:spPr>
            <a:xfrm>
              <a:off x="3260818" y="3433297"/>
              <a:ext cx="264789" cy="2647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CEA3B2E-B3CB-4E45-B159-82F41F2892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5838" y="3561395"/>
              <a:ext cx="263537" cy="14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135A72E-E181-DE42-955C-153ADEA16C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13034" y="3180082"/>
              <a:ext cx="2912" cy="2532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B972DD07-6760-514C-8939-183E4EA43E70}"/>
                </a:ext>
              </a:extLst>
            </p:cNvPr>
            <p:cNvSpPr/>
            <p:nvPr/>
          </p:nvSpPr>
          <p:spPr>
            <a:xfrm>
              <a:off x="3783551" y="3433297"/>
              <a:ext cx="264789" cy="2647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A083C9C-9C50-0245-8E77-FD1B7BFEFC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8571" y="3561395"/>
              <a:ext cx="263537" cy="14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855E430-BAEE-BC4B-9045-9A93DF3777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38679" y="3175785"/>
              <a:ext cx="2912" cy="2532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091AD2C-D945-0D40-A969-D3A319B2F236}"/>
                </a:ext>
              </a:extLst>
            </p:cNvPr>
            <p:cNvSpPr/>
            <p:nvPr/>
          </p:nvSpPr>
          <p:spPr>
            <a:xfrm>
              <a:off x="4309196" y="3429000"/>
              <a:ext cx="264789" cy="2647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ED382E7-CB96-C54F-A9CA-4FEE8EDF4B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4216" y="3557097"/>
              <a:ext cx="263537" cy="14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476916B-0214-FA4E-AF2A-3E992C1BD7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67236" y="3171487"/>
              <a:ext cx="2912" cy="2532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2449FBA7-9697-7D4F-A4A2-B0AA065C56D9}"/>
                </a:ext>
              </a:extLst>
            </p:cNvPr>
            <p:cNvSpPr/>
            <p:nvPr/>
          </p:nvSpPr>
          <p:spPr>
            <a:xfrm>
              <a:off x="4837754" y="3424702"/>
              <a:ext cx="264789" cy="2647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BC18DE52-92B3-6943-935A-67E7C43C54ED}"/>
                    </a:ext>
                  </a:extLst>
                </p:cNvPr>
                <p:cNvSpPr txBox="1"/>
                <p:nvPr/>
              </p:nvSpPr>
              <p:spPr>
                <a:xfrm>
                  <a:off x="3420603" y="3205163"/>
                  <a:ext cx="5466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BC18DE52-92B3-6943-935A-67E7C43C54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0603" y="3205163"/>
                  <a:ext cx="54666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A4A58E1-D290-DE44-B6C6-72B8897D856C}"/>
                  </a:ext>
                </a:extLst>
              </p:cNvPr>
              <p:cNvSpPr txBox="1"/>
              <p:nvPr/>
            </p:nvSpPr>
            <p:spPr>
              <a:xfrm>
                <a:off x="4292223" y="3912824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A4A58E1-D290-DE44-B6C6-72B8897D8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223" y="3912824"/>
                <a:ext cx="4106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6F25F40-C882-1D43-8B91-6B6EC9015C5F}"/>
              </a:ext>
            </a:extLst>
          </p:cNvPr>
          <p:cNvCxnSpPr/>
          <p:nvPr/>
        </p:nvCxnSpPr>
        <p:spPr>
          <a:xfrm>
            <a:off x="1194097" y="3733395"/>
            <a:ext cx="0" cy="7019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60CF2A3-5960-7145-9BF3-11D399BFEB33}"/>
              </a:ext>
            </a:extLst>
          </p:cNvPr>
          <p:cNvCxnSpPr/>
          <p:nvPr/>
        </p:nvCxnSpPr>
        <p:spPr>
          <a:xfrm>
            <a:off x="1131345" y="3733395"/>
            <a:ext cx="0" cy="7019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9607428-489A-334A-B8BD-A5EC1BF98E95}"/>
              </a:ext>
            </a:extLst>
          </p:cNvPr>
          <p:cNvCxnSpPr/>
          <p:nvPr/>
        </p:nvCxnSpPr>
        <p:spPr>
          <a:xfrm>
            <a:off x="7822600" y="3733395"/>
            <a:ext cx="0" cy="7019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8F479DE-7B1D-0247-8815-600D8983A213}"/>
              </a:ext>
            </a:extLst>
          </p:cNvPr>
          <p:cNvCxnSpPr/>
          <p:nvPr/>
        </p:nvCxnSpPr>
        <p:spPr>
          <a:xfrm>
            <a:off x="7759848" y="3733395"/>
            <a:ext cx="0" cy="7019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9455A64-9A7A-E248-9D67-42E88E1EEA0A}"/>
                  </a:ext>
                </a:extLst>
              </p:cNvPr>
              <p:cNvSpPr txBox="1"/>
              <p:nvPr/>
            </p:nvSpPr>
            <p:spPr>
              <a:xfrm>
                <a:off x="7737864" y="3582347"/>
                <a:ext cx="546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9455A64-9A7A-E248-9D67-42E88E1EE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864" y="3582347"/>
                <a:ext cx="54666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58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3F8D2357-10EF-5F40-B533-D6BE2F30F90F}"/>
              </a:ext>
            </a:extLst>
          </p:cNvPr>
          <p:cNvSpPr/>
          <p:nvPr/>
        </p:nvSpPr>
        <p:spPr>
          <a:xfrm>
            <a:off x="3673718" y="3849564"/>
            <a:ext cx="199293" cy="199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931A105-6A93-B347-8C49-6097EB9B2935}"/>
              </a:ext>
            </a:extLst>
          </p:cNvPr>
          <p:cNvSpPr/>
          <p:nvPr/>
        </p:nvSpPr>
        <p:spPr>
          <a:xfrm>
            <a:off x="5270987" y="3849564"/>
            <a:ext cx="199293" cy="199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736A74E-331F-9743-B35A-B696BC8E7CAF}"/>
              </a:ext>
            </a:extLst>
          </p:cNvPr>
          <p:cNvSpPr/>
          <p:nvPr/>
        </p:nvSpPr>
        <p:spPr>
          <a:xfrm>
            <a:off x="3673718" y="2809142"/>
            <a:ext cx="199293" cy="199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1FAC10D-7A21-B948-85B1-CDE113886ABF}"/>
              </a:ext>
            </a:extLst>
          </p:cNvPr>
          <p:cNvSpPr/>
          <p:nvPr/>
        </p:nvSpPr>
        <p:spPr>
          <a:xfrm>
            <a:off x="5270987" y="2809142"/>
            <a:ext cx="199293" cy="199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85B37F-9C59-7340-A274-F27B9385249D}"/>
              </a:ext>
            </a:extLst>
          </p:cNvPr>
          <p:cNvSpPr/>
          <p:nvPr/>
        </p:nvSpPr>
        <p:spPr>
          <a:xfrm>
            <a:off x="2974730" y="2388577"/>
            <a:ext cx="3194539" cy="208084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A0972AD-4C82-9843-A664-3C2366F0CE35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>
          <a:xfrm>
            <a:off x="2974730" y="3429000"/>
            <a:ext cx="3194539" cy="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5FE925-ADE7-7541-BBD5-656E135A7627}"/>
              </a:ext>
            </a:extLst>
          </p:cNvPr>
          <p:cNvCxnSpPr>
            <a:cxnSpLocks/>
            <a:stCxn id="2" idx="0"/>
            <a:endCxn id="2" idx="2"/>
          </p:cNvCxnSpPr>
          <p:nvPr/>
        </p:nvCxnSpPr>
        <p:spPr>
          <a:xfrm>
            <a:off x="4572000" y="2388577"/>
            <a:ext cx="0" cy="2080846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E2C8E1-AEF1-D542-9239-2AD8579F08A1}"/>
              </a:ext>
            </a:extLst>
          </p:cNvPr>
          <p:cNvCxnSpPr>
            <a:cxnSpLocks/>
            <a:stCxn id="2" idx="1"/>
            <a:endCxn id="2" idx="0"/>
          </p:cNvCxnSpPr>
          <p:nvPr/>
        </p:nvCxnSpPr>
        <p:spPr>
          <a:xfrm flipV="1">
            <a:off x="2974730" y="2388577"/>
            <a:ext cx="1597270" cy="1040423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56B356-5A33-034B-AEB6-F454F32A8048}"/>
              </a:ext>
            </a:extLst>
          </p:cNvPr>
          <p:cNvCxnSpPr>
            <a:cxnSpLocks/>
            <a:stCxn id="2" idx="0"/>
            <a:endCxn id="2" idx="3"/>
          </p:cNvCxnSpPr>
          <p:nvPr/>
        </p:nvCxnSpPr>
        <p:spPr>
          <a:xfrm>
            <a:off x="4572000" y="2388577"/>
            <a:ext cx="1597269" cy="1040423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368C98-CFEB-8E42-A599-367776BB8867}"/>
              </a:ext>
            </a:extLst>
          </p:cNvPr>
          <p:cNvCxnSpPr>
            <a:cxnSpLocks/>
            <a:stCxn id="2" idx="3"/>
            <a:endCxn id="2" idx="2"/>
          </p:cNvCxnSpPr>
          <p:nvPr/>
        </p:nvCxnSpPr>
        <p:spPr>
          <a:xfrm flipH="1">
            <a:off x="4572000" y="3429000"/>
            <a:ext cx="1597269" cy="1040423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1EDCE3-AF9B-814F-AD4A-CDAF972E6939}"/>
              </a:ext>
            </a:extLst>
          </p:cNvPr>
          <p:cNvCxnSpPr>
            <a:cxnSpLocks/>
            <a:stCxn id="2" idx="1"/>
            <a:endCxn id="2" idx="2"/>
          </p:cNvCxnSpPr>
          <p:nvPr/>
        </p:nvCxnSpPr>
        <p:spPr>
          <a:xfrm>
            <a:off x="2974730" y="3429000"/>
            <a:ext cx="1597270" cy="1040423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A030BF-1C99-E146-8BBE-6AA3087E3C3E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974730" y="3429000"/>
            <a:ext cx="0" cy="1040423"/>
          </a:xfrm>
          <a:prstGeom prst="line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705DD3C-65C3-504D-96A8-7E816D8F8F63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2974730" y="4469423"/>
            <a:ext cx="1597270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7BA017D-9EE3-9B43-B66A-58FF9F258939}"/>
              </a:ext>
            </a:extLst>
          </p:cNvPr>
          <p:cNvSpPr/>
          <p:nvPr/>
        </p:nvSpPr>
        <p:spPr>
          <a:xfrm>
            <a:off x="4472352" y="3329354"/>
            <a:ext cx="199293" cy="19929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7917E2D-EC30-7444-9354-7FDF4A68A706}"/>
                  </a:ext>
                </a:extLst>
              </p:cNvPr>
              <p:cNvSpPr txBox="1"/>
              <p:nvPr/>
            </p:nvSpPr>
            <p:spPr>
              <a:xfrm>
                <a:off x="2285886" y="3814505"/>
                <a:ext cx="688843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7917E2D-EC30-7444-9354-7FDF4A68A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886" y="3814505"/>
                <a:ext cx="688843" cy="3745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4C73E43-D896-6B43-BC44-49F52A2461F9}"/>
                  </a:ext>
                </a:extLst>
              </p:cNvPr>
              <p:cNvSpPr txBox="1"/>
              <p:nvPr/>
            </p:nvSpPr>
            <p:spPr>
              <a:xfrm>
                <a:off x="3377911" y="4469420"/>
                <a:ext cx="688843" cy="373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4C73E43-D896-6B43-BC44-49F52A246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911" y="4469420"/>
                <a:ext cx="688843" cy="3739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DF8611-FA6B-8445-BE9B-60761D6B6398}"/>
                  </a:ext>
                </a:extLst>
              </p:cNvPr>
              <p:cNvSpPr txBox="1"/>
              <p:nvPr/>
            </p:nvSpPr>
            <p:spPr>
              <a:xfrm>
                <a:off x="4066754" y="3849563"/>
                <a:ext cx="908454" cy="373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DF8611-FA6B-8445-BE9B-60761D6B6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754" y="3849563"/>
                <a:ext cx="908454" cy="3739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1B091A7-91DF-E142-884C-085CE7D4C4A0}"/>
                  </a:ext>
                </a:extLst>
              </p:cNvPr>
              <p:cNvSpPr txBox="1"/>
              <p:nvPr/>
            </p:nvSpPr>
            <p:spPr>
              <a:xfrm>
                <a:off x="4013040" y="2636495"/>
                <a:ext cx="908454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1B091A7-91DF-E142-884C-085CE7D4C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040" y="2636495"/>
                <a:ext cx="908454" cy="3745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>
            <a:extLst>
              <a:ext uri="{FF2B5EF4-FFF2-40B4-BE49-F238E27FC236}">
                <a16:creationId xmlns:a16="http://schemas.microsoft.com/office/drawing/2014/main" id="{C4125A80-90A4-094B-96BD-807E7CA97C6B}"/>
              </a:ext>
            </a:extLst>
          </p:cNvPr>
          <p:cNvSpPr/>
          <p:nvPr/>
        </p:nvSpPr>
        <p:spPr>
          <a:xfrm>
            <a:off x="2834509" y="4329225"/>
            <a:ext cx="280389" cy="280389"/>
          </a:xfrm>
          <a:prstGeom prst="arc">
            <a:avLst>
              <a:gd name="adj1" fmla="val 16200000"/>
              <a:gd name="adj2" fmla="val 2127711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F1C4EA6B-8C31-0A41-BA97-9D2F54A9FBD0}"/>
              </a:ext>
            </a:extLst>
          </p:cNvPr>
          <p:cNvSpPr/>
          <p:nvPr/>
        </p:nvSpPr>
        <p:spPr>
          <a:xfrm>
            <a:off x="2834508" y="3285135"/>
            <a:ext cx="280389" cy="280389"/>
          </a:xfrm>
          <a:prstGeom prst="arc">
            <a:avLst>
              <a:gd name="adj1" fmla="val 19713107"/>
              <a:gd name="adj2" fmla="val 183704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1192EF-7528-1342-AF77-ACC4A61DF4EF}"/>
                  </a:ext>
                </a:extLst>
              </p:cNvPr>
              <p:cNvSpPr txBox="1"/>
              <p:nvPr/>
            </p:nvSpPr>
            <p:spPr>
              <a:xfrm>
                <a:off x="3049775" y="4074462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1192EF-7528-1342-AF77-ACC4A61DF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775" y="4074462"/>
                <a:ext cx="3741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2F67EB2-6180-2648-BB1D-21E0C7738760}"/>
                  </a:ext>
                </a:extLst>
              </p:cNvPr>
              <p:cNvSpPr txBox="1"/>
              <p:nvPr/>
            </p:nvSpPr>
            <p:spPr>
              <a:xfrm>
                <a:off x="3114897" y="3206286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2F67EB2-6180-2648-BB1D-21E0C7738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897" y="3206286"/>
                <a:ext cx="39959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15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st">
      <a:majorFont>
        <a:latin typeface="SF Pro Display"/>
        <a:ea typeface="PingFang SC"/>
        <a:cs typeface=""/>
      </a:majorFont>
      <a:minorFont>
        <a:latin typeface="SF Pro Display"/>
        <a:ea typeface="PingFang SC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1980</TotalTime>
  <Words>184</Words>
  <Application>Microsoft Macintosh PowerPoint</Application>
  <PresentationFormat>On-screen Show (4:3)</PresentationFormat>
  <Paragraphs>158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SF Pro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YUE, Zhengyuan</dc:creator>
  <cp:lastModifiedBy>YUE, Zhengyuan</cp:lastModifiedBy>
  <cp:revision>31</cp:revision>
  <dcterms:created xsi:type="dcterms:W3CDTF">2020-10-15T06:51:45Z</dcterms:created>
  <dcterms:modified xsi:type="dcterms:W3CDTF">2020-11-30T15:06:08Z</dcterms:modified>
</cp:coreProperties>
</file>