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6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169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92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08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576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23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7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41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364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70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B3DD-40FB-C74C-AA51-D5F9FC5ADA8E}" type="datetimeFigureOut">
              <a:rPr lang="en-CN" smtClean="0"/>
              <a:t>2021/3/5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606C-851B-924D-A6D3-467995EE2A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158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025C16F-AEFC-CE41-BE0C-621234FDB042}"/>
              </a:ext>
            </a:extLst>
          </p:cNvPr>
          <p:cNvGrpSpPr/>
          <p:nvPr/>
        </p:nvGrpSpPr>
        <p:grpSpPr>
          <a:xfrm>
            <a:off x="1517685" y="902081"/>
            <a:ext cx="2514664" cy="2363955"/>
            <a:chOff x="1553966" y="1997777"/>
            <a:chExt cx="2514664" cy="23639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9F06D7-2D7C-4444-9E79-A8B92BFC646D}"/>
                </a:ext>
              </a:extLst>
            </p:cNvPr>
            <p:cNvCxnSpPr/>
            <p:nvPr/>
          </p:nvCxnSpPr>
          <p:spPr>
            <a:xfrm>
              <a:off x="2263697" y="3200400"/>
              <a:ext cx="1092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7DA1DE-023C-4E4E-825D-8C0ACFC159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697" y="2394526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16E4AC-59FB-7143-B0CC-C63E6024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670" y="3200400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A34942-8627-3A45-9791-450D2C796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6516" y="3200400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132C4C-E924-7145-A604-D41A57AF0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516" y="2398549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C097438-EE77-C641-ABB0-48D40013724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768817" y="3105286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BA3BC-23F6-8949-8873-D8D9A49D8DAD}"/>
                    </a:ext>
                  </a:extLst>
                </p:cNvPr>
                <p:cNvSpPr txBox="1"/>
                <p:nvPr/>
              </p:nvSpPr>
              <p:spPr>
                <a:xfrm>
                  <a:off x="1582292" y="1997777"/>
                  <a:ext cx="681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BA3BC-23F6-8949-8873-D8D9A49D8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292" y="1997777"/>
                  <a:ext cx="681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274A3B-B750-FE4B-A59E-8158BBDF5BE1}"/>
                    </a:ext>
                  </a:extLst>
                </p:cNvPr>
                <p:cNvSpPr txBox="1"/>
                <p:nvPr/>
              </p:nvSpPr>
              <p:spPr>
                <a:xfrm>
                  <a:off x="3375813" y="1997777"/>
                  <a:ext cx="685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274A3B-B750-FE4B-A59E-8158BBDF5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813" y="1997777"/>
                  <a:ext cx="6850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9EAE2D-9EF3-0F4E-A1D5-9CAE8262A91B}"/>
                    </a:ext>
                  </a:extLst>
                </p:cNvPr>
                <p:cNvSpPr txBox="1"/>
                <p:nvPr/>
              </p:nvSpPr>
              <p:spPr>
                <a:xfrm>
                  <a:off x="1553966" y="3992400"/>
                  <a:ext cx="667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9EAE2D-9EF3-0F4E-A1D5-9CAE8262A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966" y="3992400"/>
                  <a:ext cx="6672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FC84005-80FC-504C-9479-621E8496CBC7}"/>
                    </a:ext>
                  </a:extLst>
                </p:cNvPr>
                <p:cNvSpPr txBox="1"/>
                <p:nvPr/>
              </p:nvSpPr>
              <p:spPr>
                <a:xfrm>
                  <a:off x="3379467" y="3992400"/>
                  <a:ext cx="689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FC84005-80FC-504C-9479-621E8496C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467" y="3992400"/>
                  <a:ext cx="68916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14ACB3-9AA4-F341-9A45-855DF6D3320A}"/>
                    </a:ext>
                  </a:extLst>
                </p:cNvPr>
                <p:cNvSpPr txBox="1"/>
                <p:nvPr/>
              </p:nvSpPr>
              <p:spPr>
                <a:xfrm>
                  <a:off x="1675846" y="2646402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14ACB3-9AA4-F341-9A45-855DF6D33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846" y="2646402"/>
                  <a:ext cx="45570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7137240-5491-824F-AE64-6BFDC6A64A8A}"/>
                    </a:ext>
                  </a:extLst>
                </p:cNvPr>
                <p:cNvSpPr txBox="1"/>
                <p:nvPr/>
              </p:nvSpPr>
              <p:spPr>
                <a:xfrm>
                  <a:off x="3536516" y="2680934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7137240-5491-824F-AE64-6BFDC6A64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516" y="2680934"/>
                  <a:ext cx="4610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15641F0-87EE-2242-8298-3436EB0F980B}"/>
                    </a:ext>
                  </a:extLst>
                </p:cNvPr>
                <p:cNvSpPr txBox="1"/>
                <p:nvPr/>
              </p:nvSpPr>
              <p:spPr>
                <a:xfrm>
                  <a:off x="1675846" y="3319401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15641F0-87EE-2242-8298-3436EB0F9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846" y="3319401"/>
                  <a:ext cx="46102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19BBB95-5E0A-1744-B47A-0AC9B03CA665}"/>
                    </a:ext>
                  </a:extLst>
                </p:cNvPr>
                <p:cNvSpPr txBox="1"/>
                <p:nvPr/>
              </p:nvSpPr>
              <p:spPr>
                <a:xfrm>
                  <a:off x="3536516" y="3319401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19BBB95-5E0A-1744-B47A-0AC9B03CA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516" y="3319401"/>
                  <a:ext cx="45929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7289D2-25F0-EB45-9DED-92FC1E271C20}"/>
                    </a:ext>
                  </a:extLst>
                </p:cNvPr>
                <p:cNvSpPr txBox="1"/>
                <p:nvPr/>
              </p:nvSpPr>
              <p:spPr>
                <a:xfrm>
                  <a:off x="2640427" y="2723068"/>
                  <a:ext cx="36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7289D2-25F0-EB45-9DED-92FC1E271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427" y="2723068"/>
                  <a:ext cx="36478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024EEB77-2D4A-9C41-B353-F9407EA327C6}"/>
                </a:ext>
              </a:extLst>
            </p:cNvPr>
            <p:cNvSpPr>
              <a:spLocks noChangeAspect="1"/>
            </p:cNvSpPr>
            <p:nvPr/>
          </p:nvSpPr>
          <p:spPr>
            <a:xfrm rot="1530331">
              <a:off x="1996890" y="3547164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8230C0F8-112F-8B42-809C-AFB2AB16BBD2}"/>
                </a:ext>
              </a:extLst>
            </p:cNvPr>
            <p:cNvSpPr>
              <a:spLocks noChangeAspect="1"/>
            </p:cNvSpPr>
            <p:nvPr/>
          </p:nvSpPr>
          <p:spPr>
            <a:xfrm rot="1530331">
              <a:off x="3469325" y="2721453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DA9D8FFB-0A4E-4B40-8C6D-5BC9448CE449}"/>
                </a:ext>
              </a:extLst>
            </p:cNvPr>
            <p:cNvSpPr>
              <a:spLocks noChangeAspect="1"/>
            </p:cNvSpPr>
            <p:nvPr/>
          </p:nvSpPr>
          <p:spPr>
            <a:xfrm rot="19967865">
              <a:off x="3504875" y="3551180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C8EEDED-CCD5-CD4E-BB0A-3739F65FF06E}"/>
                </a:ext>
              </a:extLst>
            </p:cNvPr>
            <p:cNvSpPr>
              <a:spLocks noChangeAspect="1"/>
            </p:cNvSpPr>
            <p:nvPr/>
          </p:nvSpPr>
          <p:spPr>
            <a:xfrm rot="19967865">
              <a:off x="2060850" y="2767740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237095-591D-394B-AF96-095620580BB1}"/>
              </a:ext>
            </a:extLst>
          </p:cNvPr>
          <p:cNvGrpSpPr/>
          <p:nvPr/>
        </p:nvGrpSpPr>
        <p:grpSpPr>
          <a:xfrm>
            <a:off x="1346814" y="3585193"/>
            <a:ext cx="2514664" cy="2363955"/>
            <a:chOff x="1553966" y="1997777"/>
            <a:chExt cx="2514664" cy="236395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EEEECF-F6C8-8D40-BA15-3C573EDC8067}"/>
                </a:ext>
              </a:extLst>
            </p:cNvPr>
            <p:cNvCxnSpPr/>
            <p:nvPr/>
          </p:nvCxnSpPr>
          <p:spPr>
            <a:xfrm>
              <a:off x="2263697" y="3200400"/>
              <a:ext cx="1092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ABD404-F0DD-0F40-8DC9-2E2E92CA06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697" y="2394526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091557-7BF1-CC45-A152-38791E07D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670" y="3200400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F23685-0B1A-1940-91BA-A86C2A3C5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6516" y="3200400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A3580E-16C2-C54F-A3BC-C42A51FA6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516" y="2398549"/>
              <a:ext cx="360000" cy="79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3F25D4-08A1-0E47-992B-2EB14B604BF9}"/>
                    </a:ext>
                  </a:extLst>
                </p:cNvPr>
                <p:cNvSpPr txBox="1"/>
                <p:nvPr/>
              </p:nvSpPr>
              <p:spPr>
                <a:xfrm>
                  <a:off x="1582292" y="1997777"/>
                  <a:ext cx="681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BA3BC-23F6-8949-8873-D8D9A49D8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292" y="1997777"/>
                  <a:ext cx="681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6C1942-0F6C-124D-B70E-1A22C1FC6723}"/>
                    </a:ext>
                  </a:extLst>
                </p:cNvPr>
                <p:cNvSpPr txBox="1"/>
                <p:nvPr/>
              </p:nvSpPr>
              <p:spPr>
                <a:xfrm>
                  <a:off x="3375813" y="1997777"/>
                  <a:ext cx="685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274A3B-B750-FE4B-A59E-8158BBDF5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813" y="1997777"/>
                  <a:ext cx="6850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EA0DF41-A285-9A4F-93CE-DB0BE7CEEF03}"/>
                    </a:ext>
                  </a:extLst>
                </p:cNvPr>
                <p:cNvSpPr txBox="1"/>
                <p:nvPr/>
              </p:nvSpPr>
              <p:spPr>
                <a:xfrm>
                  <a:off x="1553966" y="3992400"/>
                  <a:ext cx="667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9EAE2D-9EF3-0F4E-A1D5-9CAE8262A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966" y="3992400"/>
                  <a:ext cx="6672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4DA3A8-F757-1D41-A8CD-7E5D2405DB40}"/>
                    </a:ext>
                  </a:extLst>
                </p:cNvPr>
                <p:cNvSpPr txBox="1"/>
                <p:nvPr/>
              </p:nvSpPr>
              <p:spPr>
                <a:xfrm>
                  <a:off x="3379467" y="3992400"/>
                  <a:ext cx="689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FC84005-80FC-504C-9479-621E8496C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467" y="3992400"/>
                  <a:ext cx="68916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7AF5CE-9C3F-B040-B01D-6F75EBAE47EB}"/>
                    </a:ext>
                  </a:extLst>
                </p:cNvPr>
                <p:cNvSpPr txBox="1"/>
                <p:nvPr/>
              </p:nvSpPr>
              <p:spPr>
                <a:xfrm>
                  <a:off x="1675846" y="2646402"/>
                  <a:ext cx="466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7AF5CE-9C3F-B040-B01D-6F75EBAE4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846" y="2646402"/>
                  <a:ext cx="4666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557E8E5-5176-F640-95A3-47FA92D01F4F}"/>
                    </a:ext>
                  </a:extLst>
                </p:cNvPr>
                <p:cNvSpPr txBox="1"/>
                <p:nvPr/>
              </p:nvSpPr>
              <p:spPr>
                <a:xfrm>
                  <a:off x="3536516" y="2680934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557E8E5-5176-F640-95A3-47FA92D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516" y="2680934"/>
                  <a:ext cx="4719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B789FC-02B8-5C4E-95C5-2DDC1B461A81}"/>
                    </a:ext>
                  </a:extLst>
                </p:cNvPr>
                <p:cNvSpPr txBox="1"/>
                <p:nvPr/>
              </p:nvSpPr>
              <p:spPr>
                <a:xfrm>
                  <a:off x="1675846" y="3319401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B789FC-02B8-5C4E-95C5-2DDC1B461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846" y="3319401"/>
                  <a:ext cx="4719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F4B2E00-E0BC-5143-8B24-75EE4D4626C5}"/>
                    </a:ext>
                  </a:extLst>
                </p:cNvPr>
                <p:cNvSpPr txBox="1"/>
                <p:nvPr/>
              </p:nvSpPr>
              <p:spPr>
                <a:xfrm>
                  <a:off x="3536516" y="3319401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F4B2E00-E0BC-5143-8B24-75EE4D462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516" y="3319401"/>
                  <a:ext cx="4719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1CBF6A85-BC72-4F47-917C-7C97A8D5AF1E}"/>
                </a:ext>
              </a:extLst>
            </p:cNvPr>
            <p:cNvSpPr>
              <a:spLocks noChangeAspect="1"/>
            </p:cNvSpPr>
            <p:nvPr/>
          </p:nvSpPr>
          <p:spPr>
            <a:xfrm rot="1530331">
              <a:off x="1996890" y="3547164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8E8B78D-1C2C-F84A-A61A-AE8B99E9B256}"/>
                </a:ext>
              </a:extLst>
            </p:cNvPr>
            <p:cNvSpPr>
              <a:spLocks noChangeAspect="1"/>
            </p:cNvSpPr>
            <p:nvPr/>
          </p:nvSpPr>
          <p:spPr>
            <a:xfrm rot="1530331">
              <a:off x="3480476" y="2721453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93FBDD0-5A10-5543-A5CE-4C4D0E86E2A9}"/>
                </a:ext>
              </a:extLst>
            </p:cNvPr>
            <p:cNvSpPr>
              <a:spLocks noChangeAspect="1"/>
            </p:cNvSpPr>
            <p:nvPr/>
          </p:nvSpPr>
          <p:spPr>
            <a:xfrm rot="19967865">
              <a:off x="3504875" y="3551180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424F25AF-D253-BB44-B91B-B404ED8DB53F}"/>
                </a:ext>
              </a:extLst>
            </p:cNvPr>
            <p:cNvSpPr>
              <a:spLocks noChangeAspect="1"/>
            </p:cNvSpPr>
            <p:nvPr/>
          </p:nvSpPr>
          <p:spPr>
            <a:xfrm rot="19967865">
              <a:off x="2060850" y="2767740"/>
              <a:ext cx="108000" cy="1885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34A15A-3C74-8849-ACA4-F221E695456E}"/>
              </a:ext>
            </a:extLst>
          </p:cNvPr>
          <p:cNvCxnSpPr/>
          <p:nvPr/>
        </p:nvCxnSpPr>
        <p:spPr>
          <a:xfrm flipV="1">
            <a:off x="5475249" y="2829494"/>
            <a:ext cx="0" cy="1152448"/>
          </a:xfrm>
          <a:prstGeom prst="straightConnector1">
            <a:avLst/>
          </a:prstGeom>
          <a:ln w="571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EEF985-FE27-A944-9596-FF4CD0898911}"/>
                  </a:ext>
                </a:extLst>
              </p:cNvPr>
              <p:cNvSpPr txBox="1"/>
              <p:nvPr/>
            </p:nvSpPr>
            <p:spPr>
              <a:xfrm>
                <a:off x="5819605" y="3215861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EEF985-FE27-A944-9596-FF4CD089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605" y="3215861"/>
                <a:ext cx="4058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B9020AD-4849-424E-8A81-2C1FFA0120C6}"/>
                  </a:ext>
                </a:extLst>
              </p:cNvPr>
              <p:cNvSpPr txBox="1"/>
              <p:nvPr/>
            </p:nvSpPr>
            <p:spPr>
              <a:xfrm>
                <a:off x="4937860" y="3244334"/>
                <a:ext cx="38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B9020AD-4849-424E-8A81-2C1FFA01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860" y="3244334"/>
                <a:ext cx="3860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A04674-AEAA-A040-8431-5BD32801E5DD}"/>
                  </a:ext>
                </a:extLst>
              </p:cNvPr>
              <p:cNvSpPr txBox="1"/>
              <p:nvPr/>
            </p:nvSpPr>
            <p:spPr>
              <a:xfrm>
                <a:off x="5323927" y="245759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A04674-AEAA-A040-8431-5BD32801E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27" y="2457595"/>
                <a:ext cx="3776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410023-09A6-9248-A0BE-16550DC31C52}"/>
                  </a:ext>
                </a:extLst>
              </p:cNvPr>
              <p:cNvSpPr txBox="1"/>
              <p:nvPr/>
            </p:nvSpPr>
            <p:spPr>
              <a:xfrm>
                <a:off x="5322325" y="395796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410023-09A6-9248-A0BE-16550DC3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25" y="3957964"/>
                <a:ext cx="379206" cy="369332"/>
              </a:xfrm>
              <a:prstGeom prst="rect">
                <a:avLst/>
              </a:prstGeom>
              <a:blipFill>
                <a:blip r:embed="rId18"/>
                <a:stretch>
                  <a:fillRect l="-6667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iangle 56">
            <a:extLst>
              <a:ext uri="{FF2B5EF4-FFF2-40B4-BE49-F238E27FC236}">
                <a16:creationId xmlns:a16="http://schemas.microsoft.com/office/drawing/2014/main" id="{A92931F0-386C-064B-8BB0-9762B3063598}"/>
              </a:ext>
            </a:extLst>
          </p:cNvPr>
          <p:cNvSpPr>
            <a:spLocks noChangeAspect="1"/>
          </p:cNvSpPr>
          <p:nvPr/>
        </p:nvSpPr>
        <p:spPr>
          <a:xfrm>
            <a:off x="5423646" y="3306247"/>
            <a:ext cx="108000" cy="1885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2F5A0A-E905-ED40-B6CF-F898E024111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569840" y="2593037"/>
            <a:ext cx="0" cy="60719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017F12-2D92-7C4C-BEFC-2AFC628AD030}"/>
                  </a:ext>
                </a:extLst>
              </p:cNvPr>
              <p:cNvSpPr/>
              <p:nvPr/>
            </p:nvSpPr>
            <p:spPr>
              <a:xfrm>
                <a:off x="6363122" y="3200230"/>
                <a:ext cx="413436" cy="413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017F12-2D92-7C4C-BEFC-2AFC628AD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122" y="3200230"/>
                <a:ext cx="413436" cy="41343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672589E-E1E3-5245-85EC-5E6CD95D88B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6569840" y="3613666"/>
            <a:ext cx="0" cy="60719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55D630-55F7-524E-A0B8-5C1E8C8FC809}"/>
                  </a:ext>
                </a:extLst>
              </p:cNvPr>
              <p:cNvSpPr txBox="1"/>
              <p:nvPr/>
            </p:nvSpPr>
            <p:spPr>
              <a:xfrm>
                <a:off x="6398954" y="2223413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55D630-55F7-524E-A0B8-5C1E8C8FC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54" y="2223413"/>
                <a:ext cx="3776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429E7B-745B-AA4F-9B90-2151F4FB341B}"/>
                  </a:ext>
                </a:extLst>
              </p:cNvPr>
              <p:cNvSpPr txBox="1"/>
              <p:nvPr/>
            </p:nvSpPr>
            <p:spPr>
              <a:xfrm>
                <a:off x="6397352" y="4218482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429E7B-745B-AA4F-9B90-2151F4FB3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352" y="4218482"/>
                <a:ext cx="379206" cy="369332"/>
              </a:xfrm>
              <a:prstGeom prst="rect">
                <a:avLst/>
              </a:prstGeom>
              <a:blipFill>
                <a:blip r:embed="rId21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63C84D-B86B-A44D-9512-C69214C77D41}"/>
                  </a:ext>
                </a:extLst>
              </p:cNvPr>
              <p:cNvSpPr txBox="1"/>
              <p:nvPr/>
            </p:nvSpPr>
            <p:spPr>
              <a:xfrm>
                <a:off x="6634243" y="2875002"/>
                <a:ext cx="360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63C84D-B86B-A44D-9512-C69214C7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43" y="2875002"/>
                <a:ext cx="360804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714E83-87BA-2343-B204-43711201FE1B}"/>
                  </a:ext>
                </a:extLst>
              </p:cNvPr>
              <p:cNvSpPr txBox="1"/>
              <p:nvPr/>
            </p:nvSpPr>
            <p:spPr>
              <a:xfrm>
                <a:off x="6606596" y="3479818"/>
                <a:ext cx="347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714E83-87BA-2343-B204-43711201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96" y="3479818"/>
                <a:ext cx="3474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riangle 63">
            <a:extLst>
              <a:ext uri="{FF2B5EF4-FFF2-40B4-BE49-F238E27FC236}">
                <a16:creationId xmlns:a16="http://schemas.microsoft.com/office/drawing/2014/main" id="{75E9043B-A97D-884F-A1F8-2305ACC48E96}"/>
              </a:ext>
            </a:extLst>
          </p:cNvPr>
          <p:cNvSpPr>
            <a:spLocks noChangeAspect="1"/>
          </p:cNvSpPr>
          <p:nvPr/>
        </p:nvSpPr>
        <p:spPr>
          <a:xfrm>
            <a:off x="6523051" y="3793383"/>
            <a:ext cx="108000" cy="1885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AD46F92C-F740-FF4B-9577-4C60DF99A892}"/>
              </a:ext>
            </a:extLst>
          </p:cNvPr>
          <p:cNvSpPr>
            <a:spLocks noChangeAspect="1"/>
          </p:cNvSpPr>
          <p:nvPr/>
        </p:nvSpPr>
        <p:spPr>
          <a:xfrm>
            <a:off x="6512029" y="2834425"/>
            <a:ext cx="108000" cy="1885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21D356E-9F34-EC46-9DBD-A6491D3DCEBD}"/>
                  </a:ext>
                </a:extLst>
              </p:cNvPr>
              <p:cNvSpPr txBox="1"/>
              <p:nvPr/>
            </p:nvSpPr>
            <p:spPr>
              <a:xfrm>
                <a:off x="6170088" y="3731408"/>
                <a:ext cx="38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21D356E-9F34-EC46-9DBD-A6491D3D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088" y="3731408"/>
                <a:ext cx="3860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45F03-4F32-AB41-9C46-34FBA183F79C}"/>
                  </a:ext>
                </a:extLst>
              </p:cNvPr>
              <p:cNvSpPr txBox="1"/>
              <p:nvPr/>
            </p:nvSpPr>
            <p:spPr>
              <a:xfrm>
                <a:off x="6165340" y="2757260"/>
                <a:ext cx="38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45F03-4F32-AB41-9C46-34FBA183F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40" y="2757260"/>
                <a:ext cx="3860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45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SF Pro Display"/>
        <a:ea typeface="PingFang SC"/>
        <a:cs typeface=""/>
      </a:majorFont>
      <a:minorFont>
        <a:latin typeface="SF Pro Display"/>
        <a:ea typeface="PingFang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36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SF Pro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Zhengyuan</dc:creator>
  <cp:lastModifiedBy>YUE, Zhengyuan</cp:lastModifiedBy>
  <cp:revision>7</cp:revision>
  <dcterms:created xsi:type="dcterms:W3CDTF">2021-03-04T08:10:25Z</dcterms:created>
  <dcterms:modified xsi:type="dcterms:W3CDTF">2021-03-05T07:21:10Z</dcterms:modified>
</cp:coreProperties>
</file>