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6"/>
  </p:notesMasterIdLst>
  <p:sldIdLst>
    <p:sldId id="256" r:id="rId2"/>
    <p:sldId id="262" r:id="rId3"/>
    <p:sldId id="259" r:id="rId4"/>
    <p:sldId id="260" r:id="rId5"/>
    <p:sldId id="268" r:id="rId6"/>
    <p:sldId id="269" r:id="rId7"/>
    <p:sldId id="257" r:id="rId8"/>
    <p:sldId id="261" r:id="rId9"/>
    <p:sldId id="267" r:id="rId10"/>
    <p:sldId id="263" r:id="rId11"/>
    <p:sldId id="270" r:id="rId12"/>
    <p:sldId id="264" r:id="rId13"/>
    <p:sldId id="27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8443C-B640-704D-A95A-6CCEECF2B20D}" v="1" dt="2020-12-09T21:54:56.591"/>
    <p1510:client id="{3ABA504A-88AB-49E5-8214-407934FEB826}" v="85" dt="2020-12-09T22:07:19.089"/>
    <p1510:client id="{4ED63964-ECD4-4925-B267-25FD190963EB}" v="34" dt="2020-12-09T20:44:43.900"/>
    <p1510:client id="{556CEF94-F4DC-4C66-940F-B85AB46F5C07}" v="12" dt="2020-12-09T20:47:27.233"/>
    <p1510:client id="{6EABB2E0-1D08-4FBF-B77C-5C50B300883E}" v="86" dt="2020-12-09T19:57:58.4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p:cViewPr varScale="1">
        <p:scale>
          <a:sx n="99" d="100"/>
          <a:sy n="9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Yue" userId="S::yf367@drexel.edu::a064def1-f041-494f-abd2-d0218fb710d4" providerId="AD" clId="Web-{556CEF94-F4DC-4C66-940F-B85AB46F5C07}"/>
    <pc:docChg chg="modSld">
      <pc:chgData name="Fu,Yue" userId="S::yf367@drexel.edu::a064def1-f041-494f-abd2-d0218fb710d4" providerId="AD" clId="Web-{556CEF94-F4DC-4C66-940F-B85AB46F5C07}" dt="2020-12-09T20:47:27.233" v="9" actId="1076"/>
      <pc:docMkLst>
        <pc:docMk/>
      </pc:docMkLst>
      <pc:sldChg chg="addSp modSp">
        <pc:chgData name="Fu,Yue" userId="S::yf367@drexel.edu::a064def1-f041-494f-abd2-d0218fb710d4" providerId="AD" clId="Web-{556CEF94-F4DC-4C66-940F-B85AB46F5C07}" dt="2020-12-09T20:47:27.233" v="9" actId="1076"/>
        <pc:sldMkLst>
          <pc:docMk/>
          <pc:sldMk cId="2482114415" sldId="271"/>
        </pc:sldMkLst>
        <pc:picChg chg="add mod">
          <ac:chgData name="Fu,Yue" userId="S::yf367@drexel.edu::a064def1-f041-494f-abd2-d0218fb710d4" providerId="AD" clId="Web-{556CEF94-F4DC-4C66-940F-B85AB46F5C07}" dt="2020-12-09T20:46:18.762" v="5" actId="1076"/>
          <ac:picMkLst>
            <pc:docMk/>
            <pc:sldMk cId="2482114415" sldId="271"/>
            <ac:picMk id="3" creationId="{07D11166-362A-48C2-A279-6D7A489F0293}"/>
          </ac:picMkLst>
        </pc:picChg>
        <pc:picChg chg="add mod">
          <ac:chgData name="Fu,Yue" userId="S::yf367@drexel.edu::a064def1-f041-494f-abd2-d0218fb710d4" providerId="AD" clId="Web-{556CEF94-F4DC-4C66-940F-B85AB46F5C07}" dt="2020-12-09T20:47:27.233" v="9" actId="1076"/>
          <ac:picMkLst>
            <pc:docMk/>
            <pc:sldMk cId="2482114415" sldId="271"/>
            <ac:picMk id="4" creationId="{967C728C-C18C-4D1F-9FF1-36D58549B19B}"/>
          </ac:picMkLst>
        </pc:picChg>
        <pc:picChg chg="mod">
          <ac:chgData name="Fu,Yue" userId="S::yf367@drexel.edu::a064def1-f041-494f-abd2-d0218fb710d4" providerId="AD" clId="Web-{556CEF94-F4DC-4C66-940F-B85AB46F5C07}" dt="2020-12-09T20:47:23.858" v="8" actId="1076"/>
          <ac:picMkLst>
            <pc:docMk/>
            <pc:sldMk cId="2482114415" sldId="271"/>
            <ac:picMk id="8" creationId="{8540185D-E5E0-4515-8C02-F37A579648B3}"/>
          </ac:picMkLst>
        </pc:picChg>
      </pc:sldChg>
    </pc:docChg>
  </pc:docChgLst>
  <pc:docChgLst>
    <pc:chgData name="Jiameizi" userId="4a1e0b73-7735-48d7-9820-1232512e2ed1" providerId="ADAL" clId="{45E8A013-1508-4BF3-9006-9665EFF6B5B8}"/>
    <pc:docChg chg="undo custSel addSld delSld modSld sldOrd">
      <pc:chgData name="Jiameizi" userId="4a1e0b73-7735-48d7-9820-1232512e2ed1" providerId="ADAL" clId="{45E8A013-1508-4BF3-9006-9665EFF6B5B8}" dt="2020-12-09T20:53:12.142" v="3403" actId="14100"/>
      <pc:docMkLst>
        <pc:docMk/>
      </pc:docMkLst>
      <pc:sldChg chg="modSp mod">
        <pc:chgData name="Jiameizi" userId="4a1e0b73-7735-48d7-9820-1232512e2ed1" providerId="ADAL" clId="{45E8A013-1508-4BF3-9006-9665EFF6B5B8}" dt="2020-12-09T10:57:36.428" v="212" actId="20577"/>
        <pc:sldMkLst>
          <pc:docMk/>
          <pc:sldMk cId="3729375968" sldId="256"/>
        </pc:sldMkLst>
        <pc:spChg chg="mod">
          <ac:chgData name="Jiameizi" userId="4a1e0b73-7735-48d7-9820-1232512e2ed1" providerId="ADAL" clId="{45E8A013-1508-4BF3-9006-9665EFF6B5B8}" dt="2020-12-09T10:57:36.428" v="212" actId="20577"/>
          <ac:spMkLst>
            <pc:docMk/>
            <pc:sldMk cId="3729375968" sldId="256"/>
            <ac:spMk id="3" creationId="{B63DB7C1-B20D-8C4A-88F7-372E786499AB}"/>
          </ac:spMkLst>
        </pc:spChg>
      </pc:sldChg>
      <pc:sldChg chg="modSp mod">
        <pc:chgData name="Jiameizi" userId="4a1e0b73-7735-48d7-9820-1232512e2ed1" providerId="ADAL" clId="{45E8A013-1508-4BF3-9006-9665EFF6B5B8}" dt="2020-12-09T20:28:40.761" v="3358" actId="20577"/>
        <pc:sldMkLst>
          <pc:docMk/>
          <pc:sldMk cId="2756151468" sldId="257"/>
        </pc:sldMkLst>
        <pc:spChg chg="mod">
          <ac:chgData name="Jiameizi" userId="4a1e0b73-7735-48d7-9820-1232512e2ed1" providerId="ADAL" clId="{45E8A013-1508-4BF3-9006-9665EFF6B5B8}" dt="2020-12-09T18:41:30.028" v="1638" actId="20577"/>
          <ac:spMkLst>
            <pc:docMk/>
            <pc:sldMk cId="2756151468" sldId="257"/>
            <ac:spMk id="2" creationId="{A3BBE7DB-3F3B-F64C-9332-2D2492F05068}"/>
          </ac:spMkLst>
        </pc:spChg>
        <pc:spChg chg="mod">
          <ac:chgData name="Jiameizi" userId="4a1e0b73-7735-48d7-9820-1232512e2ed1" providerId="ADAL" clId="{45E8A013-1508-4BF3-9006-9665EFF6B5B8}" dt="2020-12-09T20:28:40.761" v="3358" actId="20577"/>
          <ac:spMkLst>
            <pc:docMk/>
            <pc:sldMk cId="2756151468" sldId="257"/>
            <ac:spMk id="3" creationId="{ED542E13-0DF5-304D-9207-424AB45F7489}"/>
          </ac:spMkLst>
        </pc:spChg>
      </pc:sldChg>
      <pc:sldChg chg="modSp new del mod">
        <pc:chgData name="Jiameizi" userId="4a1e0b73-7735-48d7-9820-1232512e2ed1" providerId="ADAL" clId="{45E8A013-1508-4BF3-9006-9665EFF6B5B8}" dt="2020-12-09T10:53:38.809" v="98" actId="47"/>
        <pc:sldMkLst>
          <pc:docMk/>
          <pc:sldMk cId="3252661642" sldId="258"/>
        </pc:sldMkLst>
        <pc:spChg chg="mod">
          <ac:chgData name="Jiameizi" userId="4a1e0b73-7735-48d7-9820-1232512e2ed1" providerId="ADAL" clId="{45E8A013-1508-4BF3-9006-9665EFF6B5B8}" dt="2020-12-09T10:52:39.371" v="50" actId="20577"/>
          <ac:spMkLst>
            <pc:docMk/>
            <pc:sldMk cId="3252661642" sldId="258"/>
            <ac:spMk id="2" creationId="{8775ACD3-BABD-4172-A0C0-ECC310B1A42E}"/>
          </ac:spMkLst>
        </pc:spChg>
      </pc:sldChg>
      <pc:sldChg chg="modSp new mod">
        <pc:chgData name="Jiameizi" userId="4a1e0b73-7735-48d7-9820-1232512e2ed1" providerId="ADAL" clId="{45E8A013-1508-4BF3-9006-9665EFF6B5B8}" dt="2020-12-09T20:32:16.814" v="3361" actId="14100"/>
        <pc:sldMkLst>
          <pc:docMk/>
          <pc:sldMk cId="2601975082" sldId="259"/>
        </pc:sldMkLst>
        <pc:spChg chg="mod">
          <ac:chgData name="Jiameizi" userId="4a1e0b73-7735-48d7-9820-1232512e2ed1" providerId="ADAL" clId="{45E8A013-1508-4BF3-9006-9665EFF6B5B8}" dt="2020-12-09T10:53:43.227" v="99" actId="313"/>
          <ac:spMkLst>
            <pc:docMk/>
            <pc:sldMk cId="2601975082" sldId="259"/>
            <ac:spMk id="2" creationId="{2DD15C6F-BAD4-49A7-8C2B-85E15D48CDA3}"/>
          </ac:spMkLst>
        </pc:spChg>
        <pc:spChg chg="mod">
          <ac:chgData name="Jiameizi" userId="4a1e0b73-7735-48d7-9820-1232512e2ed1" providerId="ADAL" clId="{45E8A013-1508-4BF3-9006-9665EFF6B5B8}" dt="2020-12-09T20:32:16.814" v="3361" actId="14100"/>
          <ac:spMkLst>
            <pc:docMk/>
            <pc:sldMk cId="2601975082" sldId="259"/>
            <ac:spMk id="3" creationId="{5263657D-A9C2-4019-82E6-825BB5A142F2}"/>
          </ac:spMkLst>
        </pc:spChg>
      </pc:sldChg>
      <pc:sldChg chg="addSp delSp modSp new mod modClrScheme chgLayout">
        <pc:chgData name="Jiameizi" userId="4a1e0b73-7735-48d7-9820-1232512e2ed1" providerId="ADAL" clId="{45E8A013-1508-4BF3-9006-9665EFF6B5B8}" dt="2020-12-09T19:03:53.256" v="2260" actId="12"/>
        <pc:sldMkLst>
          <pc:docMk/>
          <pc:sldMk cId="4052424039" sldId="260"/>
        </pc:sldMkLst>
        <pc:spChg chg="mod ord">
          <ac:chgData name="Jiameizi" userId="4a1e0b73-7735-48d7-9820-1232512e2ed1" providerId="ADAL" clId="{45E8A013-1508-4BF3-9006-9665EFF6B5B8}" dt="2020-12-09T18:17:39.262" v="1330" actId="700"/>
          <ac:spMkLst>
            <pc:docMk/>
            <pc:sldMk cId="4052424039" sldId="260"/>
            <ac:spMk id="2" creationId="{A7B52C2F-2263-43E5-86ED-C21A732780B1}"/>
          </ac:spMkLst>
        </pc:spChg>
        <pc:spChg chg="del mod ord">
          <ac:chgData name="Jiameizi" userId="4a1e0b73-7735-48d7-9820-1232512e2ed1" providerId="ADAL" clId="{45E8A013-1508-4BF3-9006-9665EFF6B5B8}" dt="2020-12-09T18:17:39.262" v="1330" actId="700"/>
          <ac:spMkLst>
            <pc:docMk/>
            <pc:sldMk cId="4052424039" sldId="260"/>
            <ac:spMk id="3" creationId="{044A8CD5-9A97-4A71-9E65-BF887E96F2DE}"/>
          </ac:spMkLst>
        </pc:spChg>
        <pc:spChg chg="add mod ord">
          <ac:chgData name="Jiameizi" userId="4a1e0b73-7735-48d7-9820-1232512e2ed1" providerId="ADAL" clId="{45E8A013-1508-4BF3-9006-9665EFF6B5B8}" dt="2020-12-09T19:03:53.256" v="2260" actId="12"/>
          <ac:spMkLst>
            <pc:docMk/>
            <pc:sldMk cId="4052424039" sldId="260"/>
            <ac:spMk id="4" creationId="{5287BADB-06DD-421D-9876-F9DF02A5E98F}"/>
          </ac:spMkLst>
        </pc:spChg>
        <pc:spChg chg="add del mod ord">
          <ac:chgData name="Jiameizi" userId="4a1e0b73-7735-48d7-9820-1232512e2ed1" providerId="ADAL" clId="{45E8A013-1508-4BF3-9006-9665EFF6B5B8}" dt="2020-12-09T18:18:12.568" v="1361"/>
          <ac:spMkLst>
            <pc:docMk/>
            <pc:sldMk cId="4052424039" sldId="260"/>
            <ac:spMk id="5" creationId="{AC933380-61E5-41E0-924E-43FE8586C807}"/>
          </ac:spMkLst>
        </pc:spChg>
        <pc:graphicFrameChg chg="add mod modGraphic">
          <ac:chgData name="Jiameizi" userId="4a1e0b73-7735-48d7-9820-1232512e2ed1" providerId="ADAL" clId="{45E8A013-1508-4BF3-9006-9665EFF6B5B8}" dt="2020-12-09T18:18:50.062" v="1372" actId="113"/>
          <ac:graphicFrameMkLst>
            <pc:docMk/>
            <pc:sldMk cId="4052424039" sldId="260"/>
            <ac:graphicFrameMk id="6" creationId="{BAAA6CDF-8A29-4C24-B077-DB811D132E38}"/>
          </ac:graphicFrameMkLst>
        </pc:graphicFrameChg>
        <pc:picChg chg="add mod">
          <ac:chgData name="Jiameizi" userId="4a1e0b73-7735-48d7-9820-1232512e2ed1" providerId="ADAL" clId="{45E8A013-1508-4BF3-9006-9665EFF6B5B8}" dt="2020-12-09T18:19:34.777" v="1378" actId="14100"/>
          <ac:picMkLst>
            <pc:docMk/>
            <pc:sldMk cId="4052424039" sldId="260"/>
            <ac:picMk id="7" creationId="{608D939D-825D-4274-877E-4C0DB14478CA}"/>
          </ac:picMkLst>
        </pc:picChg>
      </pc:sldChg>
      <pc:sldChg chg="modSp new mod ord">
        <pc:chgData name="Jiameizi" userId="4a1e0b73-7735-48d7-9820-1232512e2ed1" providerId="ADAL" clId="{45E8A013-1508-4BF3-9006-9665EFF6B5B8}" dt="2020-12-09T19:41:18.927" v="2917" actId="403"/>
        <pc:sldMkLst>
          <pc:docMk/>
          <pc:sldMk cId="246501066" sldId="261"/>
        </pc:sldMkLst>
        <pc:spChg chg="mod">
          <ac:chgData name="Jiameizi" userId="4a1e0b73-7735-48d7-9820-1232512e2ed1" providerId="ADAL" clId="{45E8A013-1508-4BF3-9006-9665EFF6B5B8}" dt="2020-12-09T10:54:11.776" v="116" actId="20577"/>
          <ac:spMkLst>
            <pc:docMk/>
            <pc:sldMk cId="246501066" sldId="261"/>
            <ac:spMk id="2" creationId="{35D842F0-1CB6-4D7D-A648-E2F4E6E2DC23}"/>
          </ac:spMkLst>
        </pc:spChg>
        <pc:spChg chg="mod">
          <ac:chgData name="Jiameizi" userId="4a1e0b73-7735-48d7-9820-1232512e2ed1" providerId="ADAL" clId="{45E8A013-1508-4BF3-9006-9665EFF6B5B8}" dt="2020-12-09T19:41:18.927" v="2917" actId="403"/>
          <ac:spMkLst>
            <pc:docMk/>
            <pc:sldMk cId="246501066" sldId="261"/>
            <ac:spMk id="3" creationId="{6BAB04D8-9F86-47FD-BB96-C00572BFCB66}"/>
          </ac:spMkLst>
        </pc:spChg>
      </pc:sldChg>
      <pc:sldChg chg="addSp delSp modSp new mod ord modClrScheme chgLayout">
        <pc:chgData name="Jiameizi" userId="4a1e0b73-7735-48d7-9820-1232512e2ed1" providerId="ADAL" clId="{45E8A013-1508-4BF3-9006-9665EFF6B5B8}" dt="2020-12-09T19:02:45.791" v="2241" actId="12"/>
        <pc:sldMkLst>
          <pc:docMk/>
          <pc:sldMk cId="985897543" sldId="262"/>
        </pc:sldMkLst>
        <pc:spChg chg="mod ord">
          <ac:chgData name="Jiameizi" userId="4a1e0b73-7735-48d7-9820-1232512e2ed1" providerId="ADAL" clId="{45E8A013-1508-4BF3-9006-9665EFF6B5B8}" dt="2020-12-09T18:22:01.126" v="1441" actId="14100"/>
          <ac:spMkLst>
            <pc:docMk/>
            <pc:sldMk cId="985897543" sldId="262"/>
            <ac:spMk id="2" creationId="{E718445A-23CF-4A4E-BCD3-A07B8311CB82}"/>
          </ac:spMkLst>
        </pc:spChg>
        <pc:spChg chg="mod ord">
          <ac:chgData name="Jiameizi" userId="4a1e0b73-7735-48d7-9820-1232512e2ed1" providerId="ADAL" clId="{45E8A013-1508-4BF3-9006-9665EFF6B5B8}" dt="2020-12-09T19:02:45.791" v="2241" actId="12"/>
          <ac:spMkLst>
            <pc:docMk/>
            <pc:sldMk cId="985897543" sldId="262"/>
            <ac:spMk id="3" creationId="{4A7DD4AF-5543-4A47-A1C3-B1EE0F6998DE}"/>
          </ac:spMkLst>
        </pc:spChg>
        <pc:spChg chg="add del mod ord">
          <ac:chgData name="Jiameizi" userId="4a1e0b73-7735-48d7-9820-1232512e2ed1" providerId="ADAL" clId="{45E8A013-1508-4BF3-9006-9665EFF6B5B8}" dt="2020-12-09T15:56:01.686" v="216" actId="478"/>
          <ac:spMkLst>
            <pc:docMk/>
            <pc:sldMk cId="985897543" sldId="262"/>
            <ac:spMk id="4" creationId="{0AB92829-CF90-410A-88A0-35BBB59CD080}"/>
          </ac:spMkLst>
        </pc:spChg>
        <pc:picChg chg="add mod">
          <ac:chgData name="Jiameizi" userId="4a1e0b73-7735-48d7-9820-1232512e2ed1" providerId="ADAL" clId="{45E8A013-1508-4BF3-9006-9665EFF6B5B8}" dt="2020-12-09T18:56:12.724" v="2153" actId="1076"/>
          <ac:picMkLst>
            <pc:docMk/>
            <pc:sldMk cId="985897543" sldId="262"/>
            <ac:picMk id="1026" creationId="{F7178612-EF0B-4261-9181-CFE3D2884FA9}"/>
          </ac:picMkLst>
        </pc:picChg>
      </pc:sldChg>
      <pc:sldChg chg="modSp new mod">
        <pc:chgData name="Jiameizi" userId="4a1e0b73-7735-48d7-9820-1232512e2ed1" providerId="ADAL" clId="{45E8A013-1508-4BF3-9006-9665EFF6B5B8}" dt="2020-12-09T19:43:28.903" v="2943" actId="404"/>
        <pc:sldMkLst>
          <pc:docMk/>
          <pc:sldMk cId="886050828" sldId="263"/>
        </pc:sldMkLst>
        <pc:spChg chg="mod">
          <ac:chgData name="Jiameizi" userId="4a1e0b73-7735-48d7-9820-1232512e2ed1" providerId="ADAL" clId="{45E8A013-1508-4BF3-9006-9665EFF6B5B8}" dt="2020-12-09T19:03:09.589" v="2242" actId="313"/>
          <ac:spMkLst>
            <pc:docMk/>
            <pc:sldMk cId="886050828" sldId="263"/>
            <ac:spMk id="2" creationId="{FB319060-8236-4974-9286-2DC91C7BE7E4}"/>
          </ac:spMkLst>
        </pc:spChg>
        <pc:spChg chg="mod">
          <ac:chgData name="Jiameizi" userId="4a1e0b73-7735-48d7-9820-1232512e2ed1" providerId="ADAL" clId="{45E8A013-1508-4BF3-9006-9665EFF6B5B8}" dt="2020-12-09T19:43:28.903" v="2943" actId="404"/>
          <ac:spMkLst>
            <pc:docMk/>
            <pc:sldMk cId="886050828" sldId="263"/>
            <ac:spMk id="3" creationId="{0820A19E-8937-4A7C-8073-AFA2B8C71BB9}"/>
          </ac:spMkLst>
        </pc:spChg>
      </pc:sldChg>
      <pc:sldChg chg="addSp delSp modSp new mod">
        <pc:chgData name="Jiameizi" userId="4a1e0b73-7735-48d7-9820-1232512e2ed1" providerId="ADAL" clId="{45E8A013-1508-4BF3-9006-9665EFF6B5B8}" dt="2020-12-09T20:42:00.617" v="3370" actId="114"/>
        <pc:sldMkLst>
          <pc:docMk/>
          <pc:sldMk cId="1583816103" sldId="264"/>
        </pc:sldMkLst>
        <pc:spChg chg="mod">
          <ac:chgData name="Jiameizi" userId="4a1e0b73-7735-48d7-9820-1232512e2ed1" providerId="ADAL" clId="{45E8A013-1508-4BF3-9006-9665EFF6B5B8}" dt="2020-12-09T20:20:50.855" v="3238" actId="1076"/>
          <ac:spMkLst>
            <pc:docMk/>
            <pc:sldMk cId="1583816103" sldId="264"/>
            <ac:spMk id="2" creationId="{2D9AC3C6-D361-4960-B5EB-8CE0B32A0EED}"/>
          </ac:spMkLst>
        </pc:spChg>
        <pc:spChg chg="del">
          <ac:chgData name="Jiameizi" userId="4a1e0b73-7735-48d7-9820-1232512e2ed1" providerId="ADAL" clId="{45E8A013-1508-4BF3-9006-9665EFF6B5B8}" dt="2020-12-09T20:01:23.184" v="2944" actId="3680"/>
          <ac:spMkLst>
            <pc:docMk/>
            <pc:sldMk cId="1583816103" sldId="264"/>
            <ac:spMk id="3" creationId="{6F79D68F-09C7-4501-8A07-07D22F216D38}"/>
          </ac:spMkLst>
        </pc:spChg>
        <pc:spChg chg="add del">
          <ac:chgData name="Jiameizi" userId="4a1e0b73-7735-48d7-9820-1232512e2ed1" providerId="ADAL" clId="{45E8A013-1508-4BF3-9006-9665EFF6B5B8}" dt="2020-12-09T20:08:32.975" v="3104" actId="478"/>
          <ac:spMkLst>
            <pc:docMk/>
            <pc:sldMk cId="1583816103" sldId="264"/>
            <ac:spMk id="5" creationId="{5012D355-F996-47FB-96A1-76DDC2F0FB4F}"/>
          </ac:spMkLst>
        </pc:spChg>
        <pc:spChg chg="add mod">
          <ac:chgData name="Jiameizi" userId="4a1e0b73-7735-48d7-9820-1232512e2ed1" providerId="ADAL" clId="{45E8A013-1508-4BF3-9006-9665EFF6B5B8}" dt="2020-12-09T20:18:24.434" v="3201" actId="1076"/>
          <ac:spMkLst>
            <pc:docMk/>
            <pc:sldMk cId="1583816103" sldId="264"/>
            <ac:spMk id="6" creationId="{B3EB485B-F649-4662-9B74-132E475EE7D9}"/>
          </ac:spMkLst>
        </pc:spChg>
        <pc:spChg chg="add mod">
          <ac:chgData name="Jiameizi" userId="4a1e0b73-7735-48d7-9820-1232512e2ed1" providerId="ADAL" clId="{45E8A013-1508-4BF3-9006-9665EFF6B5B8}" dt="2020-12-09T20:17:54.517" v="3196" actId="1076"/>
          <ac:spMkLst>
            <pc:docMk/>
            <pc:sldMk cId="1583816103" sldId="264"/>
            <ac:spMk id="7" creationId="{D229633B-29FF-4A4B-AEDD-9673A65DA256}"/>
          </ac:spMkLst>
        </pc:spChg>
        <pc:spChg chg="add mod">
          <ac:chgData name="Jiameizi" userId="4a1e0b73-7735-48d7-9820-1232512e2ed1" providerId="ADAL" clId="{45E8A013-1508-4BF3-9006-9665EFF6B5B8}" dt="2020-12-09T20:17:03.458" v="3190" actId="1076"/>
          <ac:spMkLst>
            <pc:docMk/>
            <pc:sldMk cId="1583816103" sldId="264"/>
            <ac:spMk id="8" creationId="{12912828-0730-4200-AFAD-78EAFC557297}"/>
          </ac:spMkLst>
        </pc:spChg>
        <pc:spChg chg="add mod">
          <ac:chgData name="Jiameizi" userId="4a1e0b73-7735-48d7-9820-1232512e2ed1" providerId="ADAL" clId="{45E8A013-1508-4BF3-9006-9665EFF6B5B8}" dt="2020-12-09T20:21:14.205" v="3241" actId="1076"/>
          <ac:spMkLst>
            <pc:docMk/>
            <pc:sldMk cId="1583816103" sldId="264"/>
            <ac:spMk id="9" creationId="{7121D15E-1671-4953-9302-23B1216C2C51}"/>
          </ac:spMkLst>
        </pc:spChg>
        <pc:spChg chg="add mod">
          <ac:chgData name="Jiameizi" userId="4a1e0b73-7735-48d7-9820-1232512e2ed1" providerId="ADAL" clId="{45E8A013-1508-4BF3-9006-9665EFF6B5B8}" dt="2020-12-09T20:26:20.681" v="3270" actId="114"/>
          <ac:spMkLst>
            <pc:docMk/>
            <pc:sldMk cId="1583816103" sldId="264"/>
            <ac:spMk id="11" creationId="{ABF29087-E20A-43C4-AD3E-BFF799E4230F}"/>
          </ac:spMkLst>
        </pc:spChg>
        <pc:spChg chg="add mod">
          <ac:chgData name="Jiameizi" userId="4a1e0b73-7735-48d7-9820-1232512e2ed1" providerId="ADAL" clId="{45E8A013-1508-4BF3-9006-9665EFF6B5B8}" dt="2020-12-09T20:21:18.413" v="3242" actId="1076"/>
          <ac:spMkLst>
            <pc:docMk/>
            <pc:sldMk cId="1583816103" sldId="264"/>
            <ac:spMk id="13" creationId="{652E4BC0-F87C-4C01-BC22-1EF558FD31BE}"/>
          </ac:spMkLst>
        </pc:spChg>
        <pc:spChg chg="add mod">
          <ac:chgData name="Jiameizi" userId="4a1e0b73-7735-48d7-9820-1232512e2ed1" providerId="ADAL" clId="{45E8A013-1508-4BF3-9006-9665EFF6B5B8}" dt="2020-12-09T20:21:44.776" v="3245" actId="1076"/>
          <ac:spMkLst>
            <pc:docMk/>
            <pc:sldMk cId="1583816103" sldId="264"/>
            <ac:spMk id="14" creationId="{8F1E70CC-2B1A-454E-9FA5-D5768CF271C2}"/>
          </ac:spMkLst>
        </pc:spChg>
        <pc:spChg chg="add mod">
          <ac:chgData name="Jiameizi" userId="4a1e0b73-7735-48d7-9820-1232512e2ed1" providerId="ADAL" clId="{45E8A013-1508-4BF3-9006-9665EFF6B5B8}" dt="2020-12-09T20:21:04.469" v="3240" actId="1076"/>
          <ac:spMkLst>
            <pc:docMk/>
            <pc:sldMk cId="1583816103" sldId="264"/>
            <ac:spMk id="15" creationId="{8179915B-C962-4650-8733-A9DA5DC4BF16}"/>
          </ac:spMkLst>
        </pc:spChg>
        <pc:spChg chg="add mod">
          <ac:chgData name="Jiameizi" userId="4a1e0b73-7735-48d7-9820-1232512e2ed1" providerId="ADAL" clId="{45E8A013-1508-4BF3-9006-9665EFF6B5B8}" dt="2020-12-09T20:42:00.617" v="3370" actId="114"/>
          <ac:spMkLst>
            <pc:docMk/>
            <pc:sldMk cId="1583816103" sldId="264"/>
            <ac:spMk id="17" creationId="{006605E2-4733-4E21-98D8-7498F7E3174A}"/>
          </ac:spMkLst>
        </pc:spChg>
        <pc:spChg chg="add mod">
          <ac:chgData name="Jiameizi" userId="4a1e0b73-7735-48d7-9820-1232512e2ed1" providerId="ADAL" clId="{45E8A013-1508-4BF3-9006-9665EFF6B5B8}" dt="2020-12-09T20:26:36.067" v="3284" actId="20577"/>
          <ac:spMkLst>
            <pc:docMk/>
            <pc:sldMk cId="1583816103" sldId="264"/>
            <ac:spMk id="19" creationId="{63192646-ECA3-4449-A4D2-FAFE2F757708}"/>
          </ac:spMkLst>
        </pc:spChg>
        <pc:graphicFrameChg chg="add mod ord modGraphic">
          <ac:chgData name="Jiameizi" userId="4a1e0b73-7735-48d7-9820-1232512e2ed1" providerId="ADAL" clId="{45E8A013-1508-4BF3-9006-9665EFF6B5B8}" dt="2020-12-09T20:18:13.956" v="3198" actId="14100"/>
          <ac:graphicFrameMkLst>
            <pc:docMk/>
            <pc:sldMk cId="1583816103" sldId="264"/>
            <ac:graphicFrameMk id="4" creationId="{FDEEE99C-DDC3-479D-B506-F2F25442A1BA}"/>
          </ac:graphicFrameMkLst>
        </pc:graphicFrameChg>
        <pc:graphicFrameChg chg="add mod">
          <ac:chgData name="Jiameizi" userId="4a1e0b73-7735-48d7-9820-1232512e2ed1" providerId="ADAL" clId="{45E8A013-1508-4BF3-9006-9665EFF6B5B8}" dt="2020-12-09T20:41:47.222" v="3362" actId="1076"/>
          <ac:graphicFrameMkLst>
            <pc:docMk/>
            <pc:sldMk cId="1583816103" sldId="264"/>
            <ac:graphicFrameMk id="12" creationId="{6F8EC455-40DD-4413-8CB4-9E6882742D79}"/>
          </ac:graphicFrameMkLst>
        </pc:graphicFrameChg>
      </pc:sldChg>
      <pc:sldChg chg="modSp new del mod">
        <pc:chgData name="Jiameizi" userId="4a1e0b73-7735-48d7-9820-1232512e2ed1" providerId="ADAL" clId="{45E8A013-1508-4BF3-9006-9665EFF6B5B8}" dt="2020-12-09T20:44:51.647" v="3373" actId="47"/>
        <pc:sldMkLst>
          <pc:docMk/>
          <pc:sldMk cId="2664039191" sldId="265"/>
        </pc:sldMkLst>
        <pc:spChg chg="mod">
          <ac:chgData name="Jiameizi" userId="4a1e0b73-7735-48d7-9820-1232512e2ed1" providerId="ADAL" clId="{45E8A013-1508-4BF3-9006-9665EFF6B5B8}" dt="2020-12-09T10:55:21.189" v="179" actId="20577"/>
          <ac:spMkLst>
            <pc:docMk/>
            <pc:sldMk cId="2664039191" sldId="265"/>
            <ac:spMk id="2" creationId="{DB066274-60D1-4B70-8FDA-ABAB60B076DE}"/>
          </ac:spMkLst>
        </pc:spChg>
        <pc:spChg chg="mod">
          <ac:chgData name="Jiameizi" userId="4a1e0b73-7735-48d7-9820-1232512e2ed1" providerId="ADAL" clId="{45E8A013-1508-4BF3-9006-9665EFF6B5B8}" dt="2020-12-09T18:57:32.624" v="2161"/>
          <ac:spMkLst>
            <pc:docMk/>
            <pc:sldMk cId="2664039191" sldId="265"/>
            <ac:spMk id="3" creationId="{12F5C2D6-ADC3-4F0A-B4F2-EF5243704A9A}"/>
          </ac:spMkLst>
        </pc:spChg>
      </pc:sldChg>
      <pc:sldChg chg="delSp modSp new mod">
        <pc:chgData name="Jiameizi" userId="4a1e0b73-7735-48d7-9820-1232512e2ed1" providerId="ADAL" clId="{45E8A013-1508-4BF3-9006-9665EFF6B5B8}" dt="2020-12-09T10:56:08.638" v="194" actId="478"/>
        <pc:sldMkLst>
          <pc:docMk/>
          <pc:sldMk cId="2889160526" sldId="266"/>
        </pc:sldMkLst>
        <pc:spChg chg="mod">
          <ac:chgData name="Jiameizi" userId="4a1e0b73-7735-48d7-9820-1232512e2ed1" providerId="ADAL" clId="{45E8A013-1508-4BF3-9006-9665EFF6B5B8}" dt="2020-12-09T10:56:06.741" v="193" actId="20577"/>
          <ac:spMkLst>
            <pc:docMk/>
            <pc:sldMk cId="2889160526" sldId="266"/>
            <ac:spMk id="2" creationId="{05C7BA48-64B0-4C13-AE40-E74268059447}"/>
          </ac:spMkLst>
        </pc:spChg>
        <pc:spChg chg="del">
          <ac:chgData name="Jiameizi" userId="4a1e0b73-7735-48d7-9820-1232512e2ed1" providerId="ADAL" clId="{45E8A013-1508-4BF3-9006-9665EFF6B5B8}" dt="2020-12-09T10:56:08.638" v="194" actId="478"/>
          <ac:spMkLst>
            <pc:docMk/>
            <pc:sldMk cId="2889160526" sldId="266"/>
            <ac:spMk id="3" creationId="{14B789CC-D7CC-4587-9DAD-1FED69080F00}"/>
          </ac:spMkLst>
        </pc:spChg>
      </pc:sldChg>
      <pc:sldChg chg="new del">
        <pc:chgData name="Jiameizi" userId="4a1e0b73-7735-48d7-9820-1232512e2ed1" providerId="ADAL" clId="{45E8A013-1508-4BF3-9006-9665EFF6B5B8}" dt="2020-12-09T10:55:47.104" v="182" actId="47"/>
        <pc:sldMkLst>
          <pc:docMk/>
          <pc:sldMk cId="3978549818" sldId="266"/>
        </pc:sldMkLst>
      </pc:sldChg>
      <pc:sldChg chg="modSp new mod">
        <pc:chgData name="Jiameizi" userId="4a1e0b73-7735-48d7-9820-1232512e2ed1" providerId="ADAL" clId="{45E8A013-1508-4BF3-9006-9665EFF6B5B8}" dt="2020-12-09T19:33:10.876" v="2825" actId="1076"/>
        <pc:sldMkLst>
          <pc:docMk/>
          <pc:sldMk cId="244941545" sldId="267"/>
        </pc:sldMkLst>
        <pc:spChg chg="mod">
          <ac:chgData name="Jiameizi" userId="4a1e0b73-7735-48d7-9820-1232512e2ed1" providerId="ADAL" clId="{45E8A013-1508-4BF3-9006-9665EFF6B5B8}" dt="2020-12-09T19:00:58.379" v="2234" actId="20577"/>
          <ac:spMkLst>
            <pc:docMk/>
            <pc:sldMk cId="244941545" sldId="267"/>
            <ac:spMk id="2" creationId="{CE93348D-F863-4EE6-ABF7-FD629964DD14}"/>
          </ac:spMkLst>
        </pc:spChg>
        <pc:spChg chg="mod">
          <ac:chgData name="Jiameizi" userId="4a1e0b73-7735-48d7-9820-1232512e2ed1" providerId="ADAL" clId="{45E8A013-1508-4BF3-9006-9665EFF6B5B8}" dt="2020-12-09T19:33:10.876" v="2825" actId="1076"/>
          <ac:spMkLst>
            <pc:docMk/>
            <pc:sldMk cId="244941545" sldId="267"/>
            <ac:spMk id="3" creationId="{36A1BA34-0C9B-46B7-8335-7DE1D43B8071}"/>
          </ac:spMkLst>
        </pc:spChg>
      </pc:sldChg>
      <pc:sldChg chg="new del">
        <pc:chgData name="Jiameizi" userId="4a1e0b73-7735-48d7-9820-1232512e2ed1" providerId="ADAL" clId="{45E8A013-1508-4BF3-9006-9665EFF6B5B8}" dt="2020-12-09T10:55:48.632" v="183" actId="47"/>
        <pc:sldMkLst>
          <pc:docMk/>
          <pc:sldMk cId="2449870994" sldId="267"/>
        </pc:sldMkLst>
      </pc:sldChg>
      <pc:sldChg chg="new del">
        <pc:chgData name="Jiameizi" userId="4a1e0b73-7735-48d7-9820-1232512e2ed1" providerId="ADAL" clId="{45E8A013-1508-4BF3-9006-9665EFF6B5B8}" dt="2020-12-09T19:02:29.575" v="2240" actId="47"/>
        <pc:sldMkLst>
          <pc:docMk/>
          <pc:sldMk cId="549454248" sldId="268"/>
        </pc:sldMkLst>
      </pc:sldChg>
      <pc:sldChg chg="addSp modSp new mod">
        <pc:chgData name="Jiameizi" userId="4a1e0b73-7735-48d7-9820-1232512e2ed1" providerId="ADAL" clId="{45E8A013-1508-4BF3-9006-9665EFF6B5B8}" dt="2020-12-09T19:27:01.365" v="2608" actId="1076"/>
        <pc:sldMkLst>
          <pc:docMk/>
          <pc:sldMk cId="1482705628" sldId="268"/>
        </pc:sldMkLst>
        <pc:spChg chg="mod">
          <ac:chgData name="Jiameizi" userId="4a1e0b73-7735-48d7-9820-1232512e2ed1" providerId="ADAL" clId="{45E8A013-1508-4BF3-9006-9665EFF6B5B8}" dt="2020-12-09T19:03:48.433" v="2259" actId="20577"/>
          <ac:spMkLst>
            <pc:docMk/>
            <pc:sldMk cId="1482705628" sldId="268"/>
            <ac:spMk id="2" creationId="{DC3EF3BE-9CA5-495C-9A0A-2ACAC0AB8792}"/>
          </ac:spMkLst>
        </pc:spChg>
        <pc:spChg chg="mod">
          <ac:chgData name="Jiameizi" userId="4a1e0b73-7735-48d7-9820-1232512e2ed1" providerId="ADAL" clId="{45E8A013-1508-4BF3-9006-9665EFF6B5B8}" dt="2020-12-09T19:11:02.872" v="2553" actId="20577"/>
          <ac:spMkLst>
            <pc:docMk/>
            <pc:sldMk cId="1482705628" sldId="268"/>
            <ac:spMk id="3" creationId="{3540C254-0109-4FBB-A5C0-7538007C7ADE}"/>
          </ac:spMkLst>
        </pc:spChg>
        <pc:picChg chg="add mod">
          <ac:chgData name="Jiameizi" userId="4a1e0b73-7735-48d7-9820-1232512e2ed1" providerId="ADAL" clId="{45E8A013-1508-4BF3-9006-9665EFF6B5B8}" dt="2020-12-09T19:27:01.365" v="2608" actId="1076"/>
          <ac:picMkLst>
            <pc:docMk/>
            <pc:sldMk cId="1482705628" sldId="268"/>
            <ac:picMk id="4" creationId="{80F24A0E-B2D5-49CC-840C-26E83B6E8907}"/>
          </ac:picMkLst>
        </pc:picChg>
      </pc:sldChg>
      <pc:sldChg chg="addSp delSp modSp new mod">
        <pc:chgData name="Jiameizi" userId="4a1e0b73-7735-48d7-9820-1232512e2ed1" providerId="ADAL" clId="{45E8A013-1508-4BF3-9006-9665EFF6B5B8}" dt="2020-12-09T19:32:04.950" v="2824" actId="20577"/>
        <pc:sldMkLst>
          <pc:docMk/>
          <pc:sldMk cId="1464551712" sldId="269"/>
        </pc:sldMkLst>
        <pc:spChg chg="mod">
          <ac:chgData name="Jiameizi" userId="4a1e0b73-7735-48d7-9820-1232512e2ed1" providerId="ADAL" clId="{45E8A013-1508-4BF3-9006-9665EFF6B5B8}" dt="2020-12-09T19:23:23.812" v="2556"/>
          <ac:spMkLst>
            <pc:docMk/>
            <pc:sldMk cId="1464551712" sldId="269"/>
            <ac:spMk id="2" creationId="{72237399-3483-4A9C-87DD-426C324F4650}"/>
          </ac:spMkLst>
        </pc:spChg>
        <pc:spChg chg="mod">
          <ac:chgData name="Jiameizi" userId="4a1e0b73-7735-48d7-9820-1232512e2ed1" providerId="ADAL" clId="{45E8A013-1508-4BF3-9006-9665EFF6B5B8}" dt="2020-12-09T19:32:04.950" v="2824" actId="20577"/>
          <ac:spMkLst>
            <pc:docMk/>
            <pc:sldMk cId="1464551712" sldId="269"/>
            <ac:spMk id="3" creationId="{F41DA2DE-39A3-489D-BBDE-237751F615E9}"/>
          </ac:spMkLst>
        </pc:spChg>
        <pc:picChg chg="add del mod">
          <ac:chgData name="Jiameizi" userId="4a1e0b73-7735-48d7-9820-1232512e2ed1" providerId="ADAL" clId="{45E8A013-1508-4BF3-9006-9665EFF6B5B8}" dt="2020-12-09T19:25:25.537" v="2604" actId="478"/>
          <ac:picMkLst>
            <pc:docMk/>
            <pc:sldMk cId="1464551712" sldId="269"/>
            <ac:picMk id="4" creationId="{D225AB73-EFF8-4842-8B55-765FB414DF13}"/>
          </ac:picMkLst>
        </pc:picChg>
        <pc:picChg chg="add mod">
          <ac:chgData name="Jiameizi" userId="4a1e0b73-7735-48d7-9820-1232512e2ed1" providerId="ADAL" clId="{45E8A013-1508-4BF3-9006-9665EFF6B5B8}" dt="2020-12-09T19:29:48.758" v="2673" actId="14100"/>
          <ac:picMkLst>
            <pc:docMk/>
            <pc:sldMk cId="1464551712" sldId="269"/>
            <ac:picMk id="5" creationId="{FBD37134-B867-4F5B-ABA3-FE73E37F61C2}"/>
          </ac:picMkLst>
        </pc:picChg>
      </pc:sldChg>
      <pc:sldChg chg="modSp mod ord">
        <pc:chgData name="Jiameizi" userId="4a1e0b73-7735-48d7-9820-1232512e2ed1" providerId="ADAL" clId="{45E8A013-1508-4BF3-9006-9665EFF6B5B8}" dt="2020-12-09T20:27:20.881" v="3289" actId="1076"/>
        <pc:sldMkLst>
          <pc:docMk/>
          <pc:sldMk cId="2192382745" sldId="270"/>
        </pc:sldMkLst>
        <pc:spChg chg="mod">
          <ac:chgData name="Jiameizi" userId="4a1e0b73-7735-48d7-9820-1232512e2ed1" providerId="ADAL" clId="{45E8A013-1508-4BF3-9006-9665EFF6B5B8}" dt="2020-12-09T20:27:15.757" v="3288" actId="1076"/>
          <ac:spMkLst>
            <pc:docMk/>
            <pc:sldMk cId="2192382745" sldId="270"/>
            <ac:spMk id="5" creationId="{7DF9748F-9ACE-4C55-B1F7-1C03BEEA77BF}"/>
          </ac:spMkLst>
        </pc:spChg>
        <pc:spChg chg="mod">
          <ac:chgData name="Jiameizi" userId="4a1e0b73-7735-48d7-9820-1232512e2ed1" providerId="ADAL" clId="{45E8A013-1508-4BF3-9006-9665EFF6B5B8}" dt="2020-12-09T20:27:20.881" v="3289" actId="1076"/>
          <ac:spMkLst>
            <pc:docMk/>
            <pc:sldMk cId="2192382745" sldId="270"/>
            <ac:spMk id="6" creationId="{7E3E2C9C-B1DD-4170-B7EB-7B69AC243690}"/>
          </ac:spMkLst>
        </pc:spChg>
      </pc:sldChg>
      <pc:sldChg chg="modSp mod ord">
        <pc:chgData name="Jiameizi" userId="4a1e0b73-7735-48d7-9820-1232512e2ed1" providerId="ADAL" clId="{45E8A013-1508-4BF3-9006-9665EFF6B5B8}" dt="2020-12-09T20:53:12.142" v="3403" actId="14100"/>
        <pc:sldMkLst>
          <pc:docMk/>
          <pc:sldMk cId="2482114415" sldId="271"/>
        </pc:sldMkLst>
        <pc:spChg chg="mod">
          <ac:chgData name="Jiameizi" userId="4a1e0b73-7735-48d7-9820-1232512e2ed1" providerId="ADAL" clId="{45E8A013-1508-4BF3-9006-9665EFF6B5B8}" dt="2020-12-09T20:44:55.190" v="3375" actId="5793"/>
          <ac:spMkLst>
            <pc:docMk/>
            <pc:sldMk cId="2482114415" sldId="271"/>
            <ac:spMk id="2" creationId="{16371CE8-B8C5-4797-A294-6D8621C5BA6A}"/>
          </ac:spMkLst>
        </pc:spChg>
        <pc:picChg chg="mod">
          <ac:chgData name="Jiameizi" userId="4a1e0b73-7735-48d7-9820-1232512e2ed1" providerId="ADAL" clId="{45E8A013-1508-4BF3-9006-9665EFF6B5B8}" dt="2020-12-09T20:53:08.995" v="3402" actId="14100"/>
          <ac:picMkLst>
            <pc:docMk/>
            <pc:sldMk cId="2482114415" sldId="271"/>
            <ac:picMk id="3" creationId="{07D11166-362A-48C2-A279-6D7A489F0293}"/>
          </ac:picMkLst>
        </pc:picChg>
        <pc:picChg chg="mod">
          <ac:chgData name="Jiameizi" userId="4a1e0b73-7735-48d7-9820-1232512e2ed1" providerId="ADAL" clId="{45E8A013-1508-4BF3-9006-9665EFF6B5B8}" dt="2020-12-09T20:52:59.334" v="3400" actId="14100"/>
          <ac:picMkLst>
            <pc:docMk/>
            <pc:sldMk cId="2482114415" sldId="271"/>
            <ac:picMk id="4" creationId="{967C728C-C18C-4D1F-9FF1-36D58549B19B}"/>
          </ac:picMkLst>
        </pc:picChg>
        <pc:picChg chg="mod">
          <ac:chgData name="Jiameizi" userId="4a1e0b73-7735-48d7-9820-1232512e2ed1" providerId="ADAL" clId="{45E8A013-1508-4BF3-9006-9665EFF6B5B8}" dt="2020-12-09T20:53:12.142" v="3403" actId="14100"/>
          <ac:picMkLst>
            <pc:docMk/>
            <pc:sldMk cId="2482114415" sldId="271"/>
            <ac:picMk id="8" creationId="{8540185D-E5E0-4515-8C02-F37A579648B3}"/>
          </ac:picMkLst>
        </pc:picChg>
      </pc:sldChg>
    </pc:docChg>
  </pc:docChgLst>
  <pc:docChgLst>
    <pc:chgData name="Fu,Yue" userId="a064def1-f041-494f-abd2-d0218fb710d4" providerId="ADAL" clId="{10D8443C-B640-704D-A95A-6CCEECF2B20D}"/>
    <pc:docChg chg="modSld">
      <pc:chgData name="Fu,Yue" userId="a064def1-f041-494f-abd2-d0218fb710d4" providerId="ADAL" clId="{10D8443C-B640-704D-A95A-6CCEECF2B20D}" dt="2020-12-09T21:54:56.582" v="0"/>
      <pc:docMkLst>
        <pc:docMk/>
      </pc:docMkLst>
      <pc:sldChg chg="addSp modSp">
        <pc:chgData name="Fu,Yue" userId="a064def1-f041-494f-abd2-d0218fb710d4" providerId="ADAL" clId="{10D8443C-B640-704D-A95A-6CCEECF2B20D}" dt="2020-12-09T21:54:56.582" v="0"/>
        <pc:sldMkLst>
          <pc:docMk/>
          <pc:sldMk cId="2482114415" sldId="271"/>
        </pc:sldMkLst>
        <pc:picChg chg="add mod">
          <ac:chgData name="Fu,Yue" userId="a064def1-f041-494f-abd2-d0218fb710d4" providerId="ADAL" clId="{10D8443C-B640-704D-A95A-6CCEECF2B20D}" dt="2020-12-09T21:54:56.582" v="0"/>
          <ac:picMkLst>
            <pc:docMk/>
            <pc:sldMk cId="2482114415" sldId="271"/>
            <ac:picMk id="6" creationId="{B5037254-8D11-3341-A580-6495FFDE06A8}"/>
          </ac:picMkLst>
        </pc:picChg>
      </pc:sldChg>
    </pc:docChg>
  </pc:docChgLst>
  <pc:docChgLst>
    <pc:chgData name="Yao,Jiameizi" userId="S::jy553@drexel.edu::4a1e0b73-7735-48d7-9820-1232512e2ed1" providerId="AD" clId="Web-{3ABA504A-88AB-49E5-8214-407934FEB826}"/>
    <pc:docChg chg="modSld">
      <pc:chgData name="Yao,Jiameizi" userId="S::jy553@drexel.edu::4a1e0b73-7735-48d7-9820-1232512e2ed1" providerId="AD" clId="Web-{3ABA504A-88AB-49E5-8214-407934FEB826}" dt="2020-12-09T22:07:19.089" v="83" actId="20577"/>
      <pc:docMkLst>
        <pc:docMk/>
      </pc:docMkLst>
      <pc:sldChg chg="modSp">
        <pc:chgData name="Yao,Jiameizi" userId="S::jy553@drexel.edu::4a1e0b73-7735-48d7-9820-1232512e2ed1" providerId="AD" clId="Web-{3ABA504A-88AB-49E5-8214-407934FEB826}" dt="2020-12-09T22:07:19.089" v="82" actId="20577"/>
        <pc:sldMkLst>
          <pc:docMk/>
          <pc:sldMk cId="2601975082" sldId="259"/>
        </pc:sldMkLst>
        <pc:spChg chg="mod">
          <ac:chgData name="Yao,Jiameizi" userId="S::jy553@drexel.edu::4a1e0b73-7735-48d7-9820-1232512e2ed1" providerId="AD" clId="Web-{3ABA504A-88AB-49E5-8214-407934FEB826}" dt="2020-12-09T22:07:19.089" v="82" actId="20577"/>
          <ac:spMkLst>
            <pc:docMk/>
            <pc:sldMk cId="2601975082" sldId="259"/>
            <ac:spMk id="3" creationId="{5263657D-A9C2-4019-82E6-825BB5A142F2}"/>
          </ac:spMkLst>
        </pc:spChg>
      </pc:sldChg>
      <pc:sldChg chg="modSp">
        <pc:chgData name="Yao,Jiameizi" userId="S::jy553@drexel.edu::4a1e0b73-7735-48d7-9820-1232512e2ed1" providerId="AD" clId="Web-{3ABA504A-88AB-49E5-8214-407934FEB826}" dt="2020-12-09T22:04:08.380" v="70" actId="1076"/>
        <pc:sldMkLst>
          <pc:docMk/>
          <pc:sldMk cId="4052424039" sldId="260"/>
        </pc:sldMkLst>
        <pc:spChg chg="mod">
          <ac:chgData name="Yao,Jiameizi" userId="S::jy553@drexel.edu::4a1e0b73-7735-48d7-9820-1232512e2ed1" providerId="AD" clId="Web-{3ABA504A-88AB-49E5-8214-407934FEB826}" dt="2020-12-09T22:04:06.130" v="68" actId="20577"/>
          <ac:spMkLst>
            <pc:docMk/>
            <pc:sldMk cId="4052424039" sldId="260"/>
            <ac:spMk id="4" creationId="{5287BADB-06DD-421D-9876-F9DF02A5E98F}"/>
          </ac:spMkLst>
        </pc:spChg>
        <pc:graphicFrameChg chg="mod">
          <ac:chgData name="Yao,Jiameizi" userId="S::jy553@drexel.edu::4a1e0b73-7735-48d7-9820-1232512e2ed1" providerId="AD" clId="Web-{3ABA504A-88AB-49E5-8214-407934FEB826}" dt="2020-12-09T22:04:08.380" v="70" actId="1076"/>
          <ac:graphicFrameMkLst>
            <pc:docMk/>
            <pc:sldMk cId="4052424039" sldId="260"/>
            <ac:graphicFrameMk id="6" creationId="{BAAA6CDF-8A29-4C24-B077-DB811D132E38}"/>
          </ac:graphicFrameMkLst>
        </pc:graphicFrameChg>
      </pc:sldChg>
    </pc:docChg>
  </pc:docChgLst>
  <pc:docChgLst>
    <pc:chgData name="Fu,Yue" userId="S::yf367@drexel.edu::a064def1-f041-494f-abd2-d0218fb710d4" providerId="AD" clId="Web-{4ED63964-ECD4-4925-B267-25FD190963EB}"/>
    <pc:docChg chg="addSld modSld">
      <pc:chgData name="Fu,Yue" userId="S::yf367@drexel.edu::a064def1-f041-494f-abd2-d0218fb710d4" providerId="AD" clId="Web-{4ED63964-ECD4-4925-B267-25FD190963EB}" dt="2020-12-09T20:44:43.900" v="29" actId="1076"/>
      <pc:docMkLst>
        <pc:docMk/>
      </pc:docMkLst>
      <pc:sldChg chg="addSp delSp modSp new">
        <pc:chgData name="Fu,Yue" userId="S::yf367@drexel.edu::a064def1-f041-494f-abd2-d0218fb710d4" providerId="AD" clId="Web-{4ED63964-ECD4-4925-B267-25FD190963EB}" dt="2020-12-09T20:44:43.900" v="29" actId="1076"/>
        <pc:sldMkLst>
          <pc:docMk/>
          <pc:sldMk cId="2482114415" sldId="271"/>
        </pc:sldMkLst>
        <pc:spChg chg="mod">
          <ac:chgData name="Fu,Yue" userId="S::yf367@drexel.edu::a064def1-f041-494f-abd2-d0218fb710d4" providerId="AD" clId="Web-{4ED63964-ECD4-4925-B267-25FD190963EB}" dt="2020-12-09T20:41:33.459" v="12" actId="20577"/>
          <ac:spMkLst>
            <pc:docMk/>
            <pc:sldMk cId="2482114415" sldId="271"/>
            <ac:spMk id="2" creationId="{16371CE8-B8C5-4797-A294-6D8621C5BA6A}"/>
          </ac:spMkLst>
        </pc:spChg>
        <pc:spChg chg="del">
          <ac:chgData name="Fu,Yue" userId="S::yf367@drexel.edu::a064def1-f041-494f-abd2-d0218fb710d4" providerId="AD" clId="Web-{4ED63964-ECD4-4925-B267-25FD190963EB}" dt="2020-12-09T20:41:21.286" v="1"/>
          <ac:spMkLst>
            <pc:docMk/>
            <pc:sldMk cId="2482114415" sldId="271"/>
            <ac:spMk id="3" creationId="{51D1FB97-C064-4BA9-9394-F1F977012A29}"/>
          </ac:spMkLst>
        </pc:spChg>
        <pc:spChg chg="add del mod">
          <ac:chgData name="Fu,Yue" userId="S::yf367@drexel.edu::a064def1-f041-494f-abd2-d0218fb710d4" providerId="AD" clId="Web-{4ED63964-ECD4-4925-B267-25FD190963EB}" dt="2020-12-09T20:42:38.366" v="16"/>
          <ac:spMkLst>
            <pc:docMk/>
            <pc:sldMk cId="2482114415" sldId="271"/>
            <ac:spMk id="6" creationId="{B10EA99A-6F4F-45A2-9823-E59C0711D26F}"/>
          </ac:spMkLst>
        </pc:spChg>
        <pc:spChg chg="add del mod">
          <ac:chgData name="Fu,Yue" userId="S::yf367@drexel.edu::a064def1-f041-494f-abd2-d0218fb710d4" providerId="AD" clId="Web-{4ED63964-ECD4-4925-B267-25FD190963EB}" dt="2020-12-09T20:44:33.556" v="24"/>
          <ac:spMkLst>
            <pc:docMk/>
            <pc:sldMk cId="2482114415" sldId="271"/>
            <ac:spMk id="10" creationId="{E95568FB-E54B-422A-9C47-D236C4C2F455}"/>
          </ac:spMkLst>
        </pc:spChg>
        <pc:picChg chg="add del mod ord">
          <ac:chgData name="Fu,Yue" userId="S::yf367@drexel.edu::a064def1-f041-494f-abd2-d0218fb710d4" providerId="AD" clId="Web-{4ED63964-ECD4-4925-B267-25FD190963EB}" dt="2020-12-09T20:42:37.163" v="15"/>
          <ac:picMkLst>
            <pc:docMk/>
            <pc:sldMk cId="2482114415" sldId="271"/>
            <ac:picMk id="4" creationId="{42F49FAA-3A59-4F14-93CF-70F29AF2E9A2}"/>
          </ac:picMkLst>
        </pc:picChg>
        <pc:picChg chg="add del mod ord">
          <ac:chgData name="Fu,Yue" userId="S::yf367@drexel.edu::a064def1-f041-494f-abd2-d0218fb710d4" providerId="AD" clId="Web-{4ED63964-ECD4-4925-B267-25FD190963EB}" dt="2020-12-09T20:44:31.025" v="23"/>
          <ac:picMkLst>
            <pc:docMk/>
            <pc:sldMk cId="2482114415" sldId="271"/>
            <ac:picMk id="7" creationId="{87231043-91BA-4B9A-A7D9-5EB7436FF34A}"/>
          </ac:picMkLst>
        </pc:picChg>
        <pc:picChg chg="add mod">
          <ac:chgData name="Fu,Yue" userId="S::yf367@drexel.edu::a064def1-f041-494f-abd2-d0218fb710d4" providerId="AD" clId="Web-{4ED63964-ECD4-4925-B267-25FD190963EB}" dt="2020-12-09T20:44:43.900" v="29" actId="1076"/>
          <ac:picMkLst>
            <pc:docMk/>
            <pc:sldMk cId="2482114415" sldId="271"/>
            <ac:picMk id="8" creationId="{8540185D-E5E0-4515-8C02-F37A579648B3}"/>
          </ac:picMkLst>
        </pc:picChg>
      </pc:sldChg>
    </pc:docChg>
  </pc:docChgLst>
  <pc:docChgLst>
    <pc:chgData name="Fu,Yue" userId="S::yf367@drexel.edu::a064def1-f041-494f-abd2-d0218fb710d4" providerId="AD" clId="Web-{6EABB2E0-1D08-4FBF-B77C-5C50B300883E}"/>
    <pc:docChg chg="addSld modSld">
      <pc:chgData name="Fu,Yue" userId="S::yf367@drexel.edu::a064def1-f041-494f-abd2-d0218fb710d4" providerId="AD" clId="Web-{6EABB2E0-1D08-4FBF-B77C-5C50B300883E}" dt="2020-12-09T19:57:58.492" v="84" actId="1076"/>
      <pc:docMkLst>
        <pc:docMk/>
      </pc:docMkLst>
      <pc:sldChg chg="modSp">
        <pc:chgData name="Fu,Yue" userId="S::yf367@drexel.edu::a064def1-f041-494f-abd2-d0218fb710d4" providerId="AD" clId="Web-{6EABB2E0-1D08-4FBF-B77C-5C50B300883E}" dt="2020-12-09T19:57:58.492" v="84" actId="1076"/>
        <pc:sldMkLst>
          <pc:docMk/>
          <pc:sldMk cId="2601975082" sldId="259"/>
        </pc:sldMkLst>
        <pc:spChg chg="mod">
          <ac:chgData name="Fu,Yue" userId="S::yf367@drexel.edu::a064def1-f041-494f-abd2-d0218fb710d4" providerId="AD" clId="Web-{6EABB2E0-1D08-4FBF-B77C-5C50B300883E}" dt="2020-12-09T19:57:58.492" v="84" actId="1076"/>
          <ac:spMkLst>
            <pc:docMk/>
            <pc:sldMk cId="2601975082" sldId="259"/>
            <ac:spMk id="3" creationId="{5263657D-A9C2-4019-82E6-825BB5A142F2}"/>
          </ac:spMkLst>
        </pc:spChg>
      </pc:sldChg>
      <pc:sldChg chg="addSp delSp modSp new">
        <pc:chgData name="Fu,Yue" userId="S::yf367@drexel.edu::a064def1-f041-494f-abd2-d0218fb710d4" providerId="AD" clId="Web-{6EABB2E0-1D08-4FBF-B77C-5C50B300883E}" dt="2020-12-09T19:48:14.974" v="65" actId="20577"/>
        <pc:sldMkLst>
          <pc:docMk/>
          <pc:sldMk cId="2192382745" sldId="270"/>
        </pc:sldMkLst>
        <pc:spChg chg="mod">
          <ac:chgData name="Fu,Yue" userId="S::yf367@drexel.edu::a064def1-f041-494f-abd2-d0218fb710d4" providerId="AD" clId="Web-{6EABB2E0-1D08-4FBF-B77C-5C50B300883E}" dt="2020-12-09T19:47:22.378" v="26" actId="20577"/>
          <ac:spMkLst>
            <pc:docMk/>
            <pc:sldMk cId="2192382745" sldId="270"/>
            <ac:spMk id="2" creationId="{33CCEC5C-A2A3-4B23-93BD-88338EE3A2AA}"/>
          </ac:spMkLst>
        </pc:spChg>
        <pc:spChg chg="del">
          <ac:chgData name="Fu,Yue" userId="S::yf367@drexel.edu::a064def1-f041-494f-abd2-d0218fb710d4" providerId="AD" clId="Web-{6EABB2E0-1D08-4FBF-B77C-5C50B300883E}" dt="2020-12-09T19:47:04.550" v="1"/>
          <ac:spMkLst>
            <pc:docMk/>
            <pc:sldMk cId="2192382745" sldId="270"/>
            <ac:spMk id="3" creationId="{C920F160-B72D-43BE-A12E-397B2EB04AE9}"/>
          </ac:spMkLst>
        </pc:spChg>
        <pc:spChg chg="add mod">
          <ac:chgData name="Fu,Yue" userId="S::yf367@drexel.edu::a064def1-f041-494f-abd2-d0218fb710d4" providerId="AD" clId="Web-{6EABB2E0-1D08-4FBF-B77C-5C50B300883E}" dt="2020-12-09T19:48:01.239" v="46" actId="1076"/>
          <ac:spMkLst>
            <pc:docMk/>
            <pc:sldMk cId="2192382745" sldId="270"/>
            <ac:spMk id="5" creationId="{7DF9748F-9ACE-4C55-B1F7-1C03BEEA77BF}"/>
          </ac:spMkLst>
        </pc:spChg>
        <pc:spChg chg="add mod">
          <ac:chgData name="Fu,Yue" userId="S::yf367@drexel.edu::a064def1-f041-494f-abd2-d0218fb710d4" providerId="AD" clId="Web-{6EABB2E0-1D08-4FBF-B77C-5C50B300883E}" dt="2020-12-09T19:48:14.974" v="65" actId="20577"/>
          <ac:spMkLst>
            <pc:docMk/>
            <pc:sldMk cId="2192382745" sldId="270"/>
            <ac:spMk id="6" creationId="{7E3E2C9C-B1DD-4170-B7EB-7B69AC243690}"/>
          </ac:spMkLst>
        </pc:spChg>
        <pc:picChg chg="add mod ord">
          <ac:chgData name="Fu,Yue" userId="S::yf367@drexel.edu::a064def1-f041-494f-abd2-d0218fb710d4" providerId="AD" clId="Web-{6EABB2E0-1D08-4FBF-B77C-5C50B300883E}" dt="2020-12-09T19:47:26.488" v="29" actId="1076"/>
          <ac:picMkLst>
            <pc:docMk/>
            <pc:sldMk cId="2192382745" sldId="270"/>
            <ac:picMk id="4" creationId="{8D073978-BD97-493B-BCA2-D8569A031B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3C817-76BB-424E-9252-B84EB8EB526D}"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7AE2CD-D0EA-44F2-BFDC-6012D924640E}" type="slidenum">
              <a:rPr lang="en-US" smtClean="0"/>
              <a:t>‹#›</a:t>
            </a:fld>
            <a:endParaRPr lang="en-US"/>
          </a:p>
        </p:txBody>
      </p:sp>
    </p:spTree>
    <p:extLst>
      <p:ext uri="{BB962C8B-B14F-4D97-AF65-F5344CB8AC3E}">
        <p14:creationId xmlns:p14="http://schemas.microsoft.com/office/powerpoint/2010/main" val="243089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7AE2CD-D0EA-44F2-BFDC-6012D924640E}" type="slidenum">
              <a:rPr lang="en-US" smtClean="0"/>
              <a:t>2</a:t>
            </a:fld>
            <a:endParaRPr lang="en-US"/>
          </a:p>
        </p:txBody>
      </p:sp>
    </p:spTree>
    <p:extLst>
      <p:ext uri="{BB962C8B-B14F-4D97-AF65-F5344CB8AC3E}">
        <p14:creationId xmlns:p14="http://schemas.microsoft.com/office/powerpoint/2010/main" val="3800123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7AE2CD-D0EA-44F2-BFDC-6012D924640E}" type="slidenum">
              <a:rPr lang="en-US" smtClean="0"/>
              <a:t>4</a:t>
            </a:fld>
            <a:endParaRPr lang="en-US"/>
          </a:p>
        </p:txBody>
      </p:sp>
    </p:spTree>
    <p:extLst>
      <p:ext uri="{BB962C8B-B14F-4D97-AF65-F5344CB8AC3E}">
        <p14:creationId xmlns:p14="http://schemas.microsoft.com/office/powerpoint/2010/main" val="410518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7AE2CD-D0EA-44F2-BFDC-6012D924640E}" type="slidenum">
              <a:rPr lang="en-US" smtClean="0"/>
              <a:t>9</a:t>
            </a:fld>
            <a:endParaRPr lang="en-US"/>
          </a:p>
        </p:txBody>
      </p:sp>
    </p:spTree>
    <p:extLst>
      <p:ext uri="{BB962C8B-B14F-4D97-AF65-F5344CB8AC3E}">
        <p14:creationId xmlns:p14="http://schemas.microsoft.com/office/powerpoint/2010/main" val="357213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2951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592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6307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2300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2163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7935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4064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8167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6740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2377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12/9/20</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316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12/9/20</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3046816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E4165CA-2930-4841-AFB7-DD41E95F2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a:extLst>
              <a:ext uri="{FF2B5EF4-FFF2-40B4-BE49-F238E27FC236}">
                <a16:creationId xmlns:a16="http://schemas.microsoft.com/office/drawing/2014/main" id="{CA42A6D4-FF5F-47C9-AFDF-AE50D4FAC52E}"/>
              </a:ext>
            </a:extLst>
          </p:cNvPr>
          <p:cNvPicPr>
            <a:picLocks noChangeAspect="1"/>
          </p:cNvPicPr>
          <p:nvPr/>
        </p:nvPicPr>
        <p:blipFill rotWithShape="1">
          <a:blip r:embed="rId2"/>
          <a:srcRect b="7025"/>
          <a:stretch/>
        </p:blipFill>
        <p:spPr>
          <a:xfrm>
            <a:off x="20" y="10"/>
            <a:ext cx="12191979" cy="6857989"/>
          </a:xfrm>
          <a:prstGeom prst="rect">
            <a:avLst/>
          </a:prstGeom>
        </p:spPr>
      </p:pic>
      <p:sp>
        <p:nvSpPr>
          <p:cNvPr id="45" name="Rectangle 44">
            <a:extLst>
              <a:ext uri="{FF2B5EF4-FFF2-40B4-BE49-F238E27FC236}">
                <a16:creationId xmlns:a16="http://schemas.microsoft.com/office/drawing/2014/main" id="{D3A19439-95A7-4D53-B166-072A2A397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rgbClr val="000000">
                  <a:alpha val="23000"/>
                </a:srgbClr>
              </a:gs>
              <a:gs pos="0">
                <a:srgbClr val="000000">
                  <a:alpha val="0"/>
                </a:srgbClr>
              </a:gs>
              <a:gs pos="100000">
                <a:srgbClr val="000000">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F7AA0E-8B27-8A47-9379-C055205DCAD5}"/>
              </a:ext>
            </a:extLst>
          </p:cNvPr>
          <p:cNvSpPr>
            <a:spLocks noGrp="1"/>
          </p:cNvSpPr>
          <p:nvPr>
            <p:ph type="ctrTitle"/>
          </p:nvPr>
        </p:nvSpPr>
        <p:spPr>
          <a:xfrm>
            <a:off x="1524000" y="2538483"/>
            <a:ext cx="9144000" cy="2825085"/>
          </a:xfrm>
        </p:spPr>
        <p:txBody>
          <a:bodyPr>
            <a:normAutofit/>
          </a:bodyPr>
          <a:lstStyle/>
          <a:p>
            <a:r>
              <a:rPr lang="en-US" sz="5400" b="1" spc="300">
                <a:solidFill>
                  <a:srgbClr val="FFFFFF"/>
                </a:solidFill>
                <a:latin typeface="+mn-lt"/>
                <a:ea typeface="+mn-ea"/>
                <a:cs typeface="+mn-cs"/>
              </a:rPr>
              <a:t>Charging station Optimization</a:t>
            </a:r>
            <a:br>
              <a:rPr lang="en-US" sz="5400">
                <a:solidFill>
                  <a:srgbClr val="FFFFFF"/>
                </a:solidFill>
              </a:rPr>
            </a:br>
            <a:endParaRPr lang="en-US" sz="5400">
              <a:solidFill>
                <a:srgbClr val="FFFFFF"/>
              </a:solidFill>
            </a:endParaRPr>
          </a:p>
        </p:txBody>
      </p:sp>
      <p:sp>
        <p:nvSpPr>
          <p:cNvPr id="3" name="Subtitle 2">
            <a:extLst>
              <a:ext uri="{FF2B5EF4-FFF2-40B4-BE49-F238E27FC236}">
                <a16:creationId xmlns:a16="http://schemas.microsoft.com/office/drawing/2014/main" id="{B63DB7C1-B20D-8C4A-88F7-372E786499AB}"/>
              </a:ext>
            </a:extLst>
          </p:cNvPr>
          <p:cNvSpPr>
            <a:spLocks noGrp="1"/>
          </p:cNvSpPr>
          <p:nvPr>
            <p:ph type="subTitle" idx="1"/>
          </p:nvPr>
        </p:nvSpPr>
        <p:spPr>
          <a:xfrm>
            <a:off x="1524000" y="5472752"/>
            <a:ext cx="9144000" cy="614148"/>
          </a:xfrm>
        </p:spPr>
        <p:txBody>
          <a:bodyPr>
            <a:normAutofit/>
          </a:bodyPr>
          <a:lstStyle/>
          <a:p>
            <a:pPr>
              <a:lnSpc>
                <a:spcPct val="110000"/>
              </a:lnSpc>
            </a:pPr>
            <a:r>
              <a:rPr lang="en-US" sz="1200">
                <a:solidFill>
                  <a:srgbClr val="FFFFFF"/>
                </a:solidFill>
              </a:rPr>
              <a:t>Stockless Vehicle in Louisville</a:t>
            </a:r>
          </a:p>
          <a:p>
            <a:pPr>
              <a:lnSpc>
                <a:spcPct val="110000"/>
              </a:lnSpc>
            </a:pPr>
            <a:r>
              <a:rPr lang="en-US" sz="1200">
                <a:solidFill>
                  <a:srgbClr val="FFFFFF"/>
                </a:solidFill>
              </a:rPr>
              <a:t>Members: Jiameizi Yao, Yue (Alex) FU</a:t>
            </a:r>
          </a:p>
        </p:txBody>
      </p:sp>
    </p:spTree>
    <p:extLst>
      <p:ext uri="{BB962C8B-B14F-4D97-AF65-F5344CB8AC3E}">
        <p14:creationId xmlns:p14="http://schemas.microsoft.com/office/powerpoint/2010/main" val="372937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9060-8236-4974-9286-2DC91C7BE7E4}"/>
              </a:ext>
            </a:extLst>
          </p:cNvPr>
          <p:cNvSpPr>
            <a:spLocks noGrp="1"/>
          </p:cNvSpPr>
          <p:nvPr>
            <p:ph type="title"/>
          </p:nvPr>
        </p:nvSpPr>
        <p:spPr/>
        <p:txBody>
          <a:bodyPr/>
          <a:lstStyle/>
          <a:p>
            <a:r>
              <a:rPr lang="en-US"/>
              <a:t>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20A19E-8937-4A7C-8073-AFA2B8C71BB9}"/>
                  </a:ext>
                </a:extLst>
              </p:cNvPr>
              <p:cNvSpPr>
                <a:spLocks noGrp="1"/>
              </p:cNvSpPr>
              <p:nvPr>
                <p:ph idx="1"/>
              </p:nvPr>
            </p:nvSpPr>
            <p:spPr>
              <a:xfrm>
                <a:off x="1143000" y="1597430"/>
                <a:ext cx="9906000" cy="4848446"/>
              </a:xfrm>
            </p:spPr>
            <p:txBody>
              <a:bodyPr>
                <a:normAutofit fontScale="47500" lnSpcReduction="20000"/>
              </a:bodyPr>
              <a:lstStyle/>
              <a:p>
                <a:pPr>
                  <a:lnSpc>
                    <a:spcPct val="107000"/>
                  </a:lnSpc>
                  <a:spcBef>
                    <a:spcPts val="0"/>
                  </a:spcBef>
                  <a:spcAft>
                    <a:spcPts val="600"/>
                  </a:spcAft>
                  <a:buFont typeface="Wingdings" panose="05000000000000000000" pitchFamily="2" charset="2"/>
                  <a:buChar char="Ø"/>
                </a:pPr>
                <a:r>
                  <a:rPr lang="en-US" sz="3800">
                    <a:solidFill>
                      <a:schemeClr val="tx1"/>
                    </a:solidFill>
                    <a:effectLst/>
                    <a:latin typeface="Calibri" panose="020F0502020204030204" pitchFamily="34" charset="0"/>
                    <a:ea typeface="等线" panose="02010600030101010101" pitchFamily="2" charset="-122"/>
                    <a:cs typeface="Calibri" panose="020F0502020204030204" pitchFamily="34" charset="0"/>
                  </a:rPr>
                  <a:t>Each vehicle should only be assigned to one charging station.</a:t>
                </a:r>
              </a:p>
              <a:p>
                <a:pPr marL="457200" marR="0" indent="0">
                  <a:lnSpc>
                    <a:spcPct val="107000"/>
                  </a:lnSpc>
                  <a:spcBef>
                    <a:spcPts val="0"/>
                  </a:spcBef>
                  <a:spcAft>
                    <a:spcPts val="600"/>
                  </a:spcAft>
                  <a:buNone/>
                </a:pPr>
                <a14:m>
                  <m:oMathPara xmlns:m="http://schemas.openxmlformats.org/officeDocument/2006/math">
                    <m:oMathParaPr>
                      <m:jc m:val="centerGroup"/>
                    </m:oMathParaPr>
                    <m:oMath xmlns:m="http://schemas.openxmlformats.org/officeDocument/2006/math">
                      <m:nary>
                        <m:naryPr>
                          <m:chr m:val="∑"/>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naryPr>
                        <m: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=1</m:t>
                          </m:r>
                        </m:sub>
                        <m:sup>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𝑚</m:t>
                          </m:r>
                        </m:sup>
                        <m:e>
                          <m:sSub>
                            <m:sSubPr>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𝑤</m:t>
                              </m:r>
                            </m:e>
                            <m: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𝑖𝑗</m:t>
                              </m:r>
                            </m:sub>
                          </m:s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=1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𝑓𝑜𝑟</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𝑒𝑎𝑐h</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𝑣𝑒h𝑖𝑐𝑙𝑒</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m:t>
                          </m:r>
                        </m:e>
                      </m:nary>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oMath>
                  </m:oMathPara>
                </a14:m>
                <a:endParaRPr lang="en-US" sz="3800">
                  <a:solidFill>
                    <a:schemeClr val="tx1"/>
                  </a:solidFill>
                  <a:effectLst/>
                  <a:latin typeface="Calibri" panose="020F0502020204030204" pitchFamily="34" charset="0"/>
                  <a:ea typeface="等线" panose="02010600030101010101" pitchFamily="2" charset="-122"/>
                  <a:cs typeface="Calibri" panose="020F0502020204030204" pitchFamily="34" charset="0"/>
                </a:endParaRPr>
              </a:p>
              <a:p>
                <a:pPr marL="457200" marR="0" indent="0">
                  <a:lnSpc>
                    <a:spcPct val="107000"/>
                  </a:lnSpc>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𝑤</m:t>
                          </m:r>
                        </m:e>
                        <m: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𝑖𝑗</m:t>
                          </m:r>
                        </m:sub>
                      </m:s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m:t>
                      </m:r>
                      <m:d>
                        <m:dPr>
                          <m:begChr m:val="{"/>
                          <m:endChr m:val="}"/>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dPr>
                        <m:e>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0,1</m:t>
                          </m:r>
                        </m:e>
                      </m:d>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𝑓𝑜𝑟</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𝑒𝑎𝑐h</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𝑣𝑒h𝑖𝑐𝑙𝑒</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𝑠𝑡𝑎𝑡𝑖𝑜𝑛</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𝑗</m:t>
                      </m:r>
                      <m:r>
                        <a:rPr lang="en-US" sz="3800">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oMath>
                  </m:oMathPara>
                </a14:m>
                <a:endParaRPr lang="en-US" sz="3800">
                  <a:solidFill>
                    <a:schemeClr val="tx1"/>
                  </a:solidFill>
                  <a:effectLst/>
                  <a:latin typeface="Calibri" panose="020F0502020204030204" pitchFamily="34" charset="0"/>
                  <a:ea typeface="等线" panose="02010600030101010101" pitchFamily="2" charset="-122"/>
                  <a:cs typeface="Calibri" panose="020F0502020204030204" pitchFamily="34" charset="0"/>
                </a:endParaRPr>
              </a:p>
              <a:p>
                <a:pPr marL="342900" marR="0" lvl="0" indent="-342900">
                  <a:spcBef>
                    <a:spcPts val="0"/>
                  </a:spcBef>
                  <a:spcAft>
                    <a:spcPts val="600"/>
                  </a:spcAft>
                  <a:buFont typeface="+mj-lt"/>
                  <a:buAutoNum type="arabicPeriod"/>
                </a:pPr>
                <a:endParaRPr lang="en-US" sz="3300">
                  <a:solidFill>
                    <a:schemeClr val="tx1"/>
                  </a:solidFill>
                  <a:effectLst/>
                  <a:latin typeface="Calibri" panose="020F0502020204030204" pitchFamily="34" charset="0"/>
                  <a:ea typeface="等线" panose="02010600030101010101" pitchFamily="2" charset="-122"/>
                  <a:cs typeface="Calibri" panose="020F0502020204030204" pitchFamily="34" charset="0"/>
                </a:endParaRPr>
              </a:p>
              <a:p>
                <a:pPr marR="0" lvl="0">
                  <a:spcBef>
                    <a:spcPts val="0"/>
                  </a:spcBef>
                  <a:spcAft>
                    <a:spcPts val="600"/>
                  </a:spcAft>
                  <a:buFont typeface="Wingdings" panose="05000000000000000000" pitchFamily="2" charset="2"/>
                  <a:buChar char="Ø"/>
                </a:pPr>
                <a:r>
                  <a:rPr lang="en-US" sz="3800">
                    <a:solidFill>
                      <a:schemeClr val="tx1"/>
                    </a:solidFill>
                    <a:effectLst/>
                    <a:latin typeface="Calibri" panose="020F0502020204030204" pitchFamily="34" charset="0"/>
                    <a:ea typeface="等线" panose="02010600030101010101" pitchFamily="2" charset="-122"/>
                    <a:cs typeface="Calibri" panose="020F0502020204030204" pitchFamily="34" charset="0"/>
                  </a:rPr>
                  <a:t>Each distribution zone should at most have one charging station, and all stations should be built in the specific distribution zones.</a:t>
                </a:r>
              </a:p>
              <a:p>
                <a:pPr marL="914400" marR="0" indent="0">
                  <a:spcBef>
                    <a:spcPts val="0"/>
                  </a:spcBef>
                  <a:spcAft>
                    <a:spcPts val="600"/>
                  </a:spcAft>
                  <a:buNone/>
                </a:pPr>
                <a14:m>
                  <m:oMathPara xmlns:m="http://schemas.openxmlformats.org/officeDocument/2006/math">
                    <m:oMathParaPr>
                      <m:jc m:val="centerGroup"/>
                    </m:oMathParaPr>
                    <m:oMath xmlns:m="http://schemas.openxmlformats.org/officeDocument/2006/math">
                      <m:d>
                        <m:dPr>
                          <m:begChr m:val="（"/>
                          <m:endChr m:val="）"/>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dPr>
                        <m:e>
                          <m:sSub>
                            <m:sSubPr>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𝑥</m:t>
                              </m:r>
                            </m:e>
                            <m: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𝑗</m:t>
                              </m:r>
                            </m:sub>
                          </m:s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sSub>
                            <m:sSubPr>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𝑦</m:t>
                              </m:r>
                            </m:e>
                            <m: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𝑗</m:t>
                              </m:r>
                            </m:sub>
                          </m:sSub>
                        </m:e>
                      </m:d>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𝑠𝑒𝑡</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𝑜𝑓</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𝑐𝑜𝑟𝑑𝑖𝑛𝑎𝑡𝑒𝑠</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𝑖𝑛</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𝑧𝑜𝑛𝑒</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𝑗</m:t>
                      </m:r>
                    </m:oMath>
                  </m:oMathPara>
                </a14:m>
                <a:endParaRPr lang="en-US" sz="3800">
                  <a:solidFill>
                    <a:schemeClr val="tx1"/>
                  </a:solidFill>
                  <a:effectLst/>
                  <a:latin typeface="Calibri" panose="020F0502020204030204" pitchFamily="34" charset="0"/>
                  <a:ea typeface="等线" panose="02010600030101010101" pitchFamily="2" charset="-122"/>
                  <a:cs typeface="Calibri" panose="020F0502020204030204" pitchFamily="34" charset="0"/>
                </a:endParaRPr>
              </a:p>
              <a:p>
                <a:pPr marL="342900" marR="0" lvl="0" indent="-342900">
                  <a:lnSpc>
                    <a:spcPct val="107000"/>
                  </a:lnSpc>
                  <a:spcBef>
                    <a:spcPts val="0"/>
                  </a:spcBef>
                  <a:spcAft>
                    <a:spcPts val="600"/>
                  </a:spcAft>
                  <a:buFont typeface="+mj-lt"/>
                  <a:buAutoNum type="arabicPeriod"/>
                </a:pPr>
                <a:endParaRPr lang="en-US" sz="45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nSpc>
                    <a:spcPct val="107000"/>
                  </a:lnSpc>
                  <a:spcBef>
                    <a:spcPts val="0"/>
                  </a:spcBef>
                  <a:spcAft>
                    <a:spcPts val="600"/>
                  </a:spcAft>
                  <a:buFont typeface="Wingdings" panose="05000000000000000000" pitchFamily="2" charset="2"/>
                  <a:buChar char="Ø"/>
                </a:pPr>
                <a:r>
                  <a:rPr lang="en-US" sz="3800">
                    <a:solidFill>
                      <a:schemeClr val="tx1"/>
                    </a:solidFill>
                    <a:effectLst/>
                    <a:latin typeface="Calibri" panose="020F0502020204030204" pitchFamily="34" charset="0"/>
                    <a:ea typeface="Calibri" panose="020F0502020204030204" pitchFamily="34" charset="0"/>
                    <a:cs typeface="Calibri" panose="020F0502020204030204" pitchFamily="34" charset="0"/>
                  </a:rPr>
                  <a:t>The stations must not locate in any restricted areas in the city.</a:t>
                </a:r>
                <a:endParaRPr lang="en-US" sz="3800">
                  <a:solidFill>
                    <a:schemeClr val="tx1"/>
                  </a:solidFill>
                  <a:effectLst/>
                  <a:latin typeface="Calibri" panose="020F0502020204030204" pitchFamily="34" charset="0"/>
                  <a:ea typeface="等线" panose="02010600030101010101" pitchFamily="2" charset="-122"/>
                  <a:cs typeface="Calibri" panose="020F0502020204030204" pitchFamily="34" charset="0"/>
                </a:endParaRPr>
              </a:p>
              <a:p>
                <a:pPr marR="0" indent="0">
                  <a:lnSpc>
                    <a:spcPct val="107000"/>
                  </a:lnSpc>
                  <a:spcBef>
                    <a:spcPts val="0"/>
                  </a:spcBef>
                  <a:spcAft>
                    <a:spcPts val="600"/>
                  </a:spcAft>
                  <a:buNone/>
                </a:pPr>
                <a14:m>
                  <m:oMathPara xmlns:m="http://schemas.openxmlformats.org/officeDocument/2006/math">
                    <m:oMathParaPr>
                      <m:jc m:val="centerGroup"/>
                    </m:oMathParaPr>
                    <m:oMath xmlns:m="http://schemas.openxmlformats.org/officeDocument/2006/math">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d>
                        <m:dPr>
                          <m:begChr m:val="（"/>
                          <m:endChr m:val="）"/>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dPr>
                        <m:e>
                          <m:sSub>
                            <m:sSubPr>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𝑥</m:t>
                              </m:r>
                            </m:e>
                            <m: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𝑗</m:t>
                              </m:r>
                            </m:sub>
                          </m:s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sSub>
                            <m:sSubPr>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𝑦</m:t>
                              </m:r>
                            </m:e>
                            <m:sub>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𝑗</m:t>
                              </m:r>
                            </m:sub>
                          </m:sSub>
                        </m:e>
                      </m:d>
                      <m:r>
                        <a:rPr lang="zh-CN" sz="3800" i="1">
                          <a:solidFill>
                            <a:schemeClr val="tx1"/>
                          </a:solidFill>
                          <a:effectLst/>
                          <a:latin typeface="Cambria Math" panose="02040503050406030204" pitchFamily="18" charset="0"/>
                          <a:ea typeface="MS Mincho" panose="02020609040205080304" pitchFamily="49" charset="-128"/>
                          <a:cs typeface="MS Mincho" panose="02020609040205080304" pitchFamily="49" charset="-128"/>
                        </a:rPr>
                        <m:t>∉</m:t>
                      </m:r>
                      <m:d>
                        <m:dPr>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dPr>
                        <m:e>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𝑝</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𝑞</m:t>
                          </m:r>
                        </m:e>
                      </m:d>
                    </m:oMath>
                  </m:oMathPara>
                </a14:m>
                <a:endParaRPr lang="en-US" sz="3800">
                  <a:solidFill>
                    <a:schemeClr val="tx1"/>
                  </a:solidFill>
                  <a:effectLst/>
                  <a:latin typeface="Calibri" panose="020F0502020204030204" pitchFamily="34" charset="0"/>
                  <a:ea typeface="等线" panose="02010600030101010101" pitchFamily="2" charset="-122"/>
                  <a:cs typeface="Calibri" panose="020F0502020204030204" pitchFamily="34" charset="0"/>
                </a:endParaRPr>
              </a:p>
              <a:p>
                <a:pPr marR="0" indent="0">
                  <a:lnSpc>
                    <a:spcPct val="107000"/>
                  </a:lnSpc>
                  <a:spcBef>
                    <a:spcPts val="0"/>
                  </a:spcBef>
                  <a:spcAft>
                    <a:spcPts val="600"/>
                  </a:spcAft>
                  <a:buNone/>
                </a:pPr>
                <a14:m>
                  <m:oMathPara xmlns:m="http://schemas.openxmlformats.org/officeDocument/2006/math">
                    <m:oMathParaPr>
                      <m:jc m:val="centerGroup"/>
                    </m:oMathParaPr>
                    <m:oMath xmlns:m="http://schemas.openxmlformats.org/officeDocument/2006/math">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𝑤h𝑒𝑟𝑒</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d>
                        <m:dPr>
                          <m:ctrlP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dPr>
                        <m:e>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𝑝</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𝑞</m:t>
                          </m:r>
                        </m:e>
                      </m:d>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𝑠𝑒𝑡</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𝑜𝑓</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𝑐𝑜𝑟𝑑𝑖𝑛𝑎𝑡𝑒𝑠</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𝑖𝑛</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𝑟𝑒𝑠𝑡𝑟𝑖𝑐𝑡𝑒𝑑</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38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𝑎𝑟𝑒𝑎𝑠</m:t>
                      </m:r>
                    </m:oMath>
                  </m:oMathPara>
                </a14:m>
                <a:endParaRPr lang="en-US" sz="3800">
                  <a:solidFill>
                    <a:schemeClr val="tx1"/>
                  </a:solidFill>
                  <a:effectLst/>
                  <a:latin typeface="Calibri" panose="020F0502020204030204" pitchFamily="34" charset="0"/>
                  <a:ea typeface="等线" panose="02010600030101010101" pitchFamily="2" charset="-122"/>
                  <a:cs typeface="Calibri" panose="020F0502020204030204" pitchFamily="34" charset="0"/>
                </a:endParaRPr>
              </a:p>
              <a:p>
                <a:endParaRPr lang="en-US"/>
              </a:p>
            </p:txBody>
          </p:sp>
        </mc:Choice>
        <mc:Fallback xmlns="">
          <p:sp>
            <p:nvSpPr>
              <p:cNvPr id="3" name="Content Placeholder 2">
                <a:extLst>
                  <a:ext uri="{FF2B5EF4-FFF2-40B4-BE49-F238E27FC236}">
                    <a16:creationId xmlns:a16="http://schemas.microsoft.com/office/drawing/2014/main" id="{0820A19E-8937-4A7C-8073-AFA2B8C71BB9}"/>
                  </a:ext>
                </a:extLst>
              </p:cNvPr>
              <p:cNvSpPr>
                <a:spLocks noGrp="1" noRot="1" noChangeAspect="1" noMove="1" noResize="1" noEditPoints="1" noAdjustHandles="1" noChangeArrowheads="1" noChangeShapeType="1" noTextEdit="1"/>
              </p:cNvSpPr>
              <p:nvPr>
                <p:ph idx="1"/>
              </p:nvPr>
            </p:nvSpPr>
            <p:spPr>
              <a:xfrm>
                <a:off x="1143000" y="1597430"/>
                <a:ext cx="9906000" cy="4848446"/>
              </a:xfrm>
              <a:blipFill>
                <a:blip r:embed="rId2"/>
                <a:stretch>
                  <a:fillRect l="-123" t="-1384" r="-677"/>
                </a:stretch>
              </a:blipFill>
            </p:spPr>
            <p:txBody>
              <a:bodyPr/>
              <a:lstStyle/>
              <a:p>
                <a:r>
                  <a:rPr lang="en-US">
                    <a:noFill/>
                  </a:rPr>
                  <a:t> </a:t>
                </a:r>
              </a:p>
            </p:txBody>
          </p:sp>
        </mc:Fallback>
      </mc:AlternateContent>
    </p:spTree>
    <p:extLst>
      <p:ext uri="{BB962C8B-B14F-4D97-AF65-F5344CB8AC3E}">
        <p14:creationId xmlns:p14="http://schemas.microsoft.com/office/powerpoint/2010/main" val="88605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EC5C-A2A3-4B23-93BD-88338EE3A2AA}"/>
              </a:ext>
            </a:extLst>
          </p:cNvPr>
          <p:cNvSpPr>
            <a:spLocks noGrp="1"/>
          </p:cNvSpPr>
          <p:nvPr>
            <p:ph type="title"/>
          </p:nvPr>
        </p:nvSpPr>
        <p:spPr/>
        <p:txBody>
          <a:bodyPr/>
          <a:lstStyle/>
          <a:p>
            <a:r>
              <a:rPr lang="en-US"/>
              <a:t>K-mean Clustering</a:t>
            </a:r>
          </a:p>
        </p:txBody>
      </p:sp>
      <p:pic>
        <p:nvPicPr>
          <p:cNvPr id="4" name="Picture 4" descr="Chart, scatter chart&#10;&#10;Description automatically generated">
            <a:extLst>
              <a:ext uri="{FF2B5EF4-FFF2-40B4-BE49-F238E27FC236}">
                <a16:creationId xmlns:a16="http://schemas.microsoft.com/office/drawing/2014/main" id="{8D073978-BD97-493B-BCA2-D8569A031BBA}"/>
              </a:ext>
            </a:extLst>
          </p:cNvPr>
          <p:cNvPicPr>
            <a:picLocks noGrp="1" noChangeAspect="1"/>
          </p:cNvPicPr>
          <p:nvPr>
            <p:ph idx="1"/>
          </p:nvPr>
        </p:nvPicPr>
        <p:blipFill>
          <a:blip r:embed="rId2"/>
          <a:stretch>
            <a:fillRect/>
          </a:stretch>
        </p:blipFill>
        <p:spPr>
          <a:xfrm>
            <a:off x="903928" y="1712671"/>
            <a:ext cx="9632042" cy="4746839"/>
          </a:xfrm>
        </p:spPr>
      </p:pic>
      <p:sp>
        <p:nvSpPr>
          <p:cNvPr id="5" name="TextBox 4">
            <a:extLst>
              <a:ext uri="{FF2B5EF4-FFF2-40B4-BE49-F238E27FC236}">
                <a16:creationId xmlns:a16="http://schemas.microsoft.com/office/drawing/2014/main" id="{7DF9748F-9ACE-4C55-B1F7-1C03BEEA77BF}"/>
              </a:ext>
            </a:extLst>
          </p:cNvPr>
          <p:cNvSpPr txBox="1"/>
          <p:nvPr/>
        </p:nvSpPr>
        <p:spPr>
          <a:xfrm>
            <a:off x="162984" y="34212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Latitude</a:t>
            </a:r>
          </a:p>
        </p:txBody>
      </p:sp>
      <p:sp>
        <p:nvSpPr>
          <p:cNvPr id="6" name="TextBox 5">
            <a:extLst>
              <a:ext uri="{FF2B5EF4-FFF2-40B4-BE49-F238E27FC236}">
                <a16:creationId xmlns:a16="http://schemas.microsoft.com/office/drawing/2014/main" id="{7E3E2C9C-B1DD-4170-B7EB-7B69AC243690}"/>
              </a:ext>
            </a:extLst>
          </p:cNvPr>
          <p:cNvSpPr txBox="1"/>
          <p:nvPr/>
        </p:nvSpPr>
        <p:spPr>
          <a:xfrm>
            <a:off x="5335290" y="63245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Longitude</a:t>
            </a:r>
          </a:p>
        </p:txBody>
      </p:sp>
    </p:spTree>
    <p:extLst>
      <p:ext uri="{BB962C8B-B14F-4D97-AF65-F5344CB8AC3E}">
        <p14:creationId xmlns:p14="http://schemas.microsoft.com/office/powerpoint/2010/main" val="219238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C3C6-D361-4960-B5EB-8CE0B32A0EED}"/>
              </a:ext>
            </a:extLst>
          </p:cNvPr>
          <p:cNvSpPr>
            <a:spLocks noGrp="1"/>
          </p:cNvSpPr>
          <p:nvPr>
            <p:ph type="title"/>
          </p:nvPr>
        </p:nvSpPr>
        <p:spPr/>
        <p:txBody>
          <a:bodyPr/>
          <a:lstStyle/>
          <a:p>
            <a:r>
              <a:rPr lang="en-US"/>
              <a:t>Approach Description</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FDEEE99C-DDC3-479D-B506-F2F25442A1BA}"/>
                  </a:ext>
                </a:extLst>
              </p:cNvPr>
              <p:cNvGraphicFramePr>
                <a:graphicFrameLocks noGrp="1"/>
              </p:cNvGraphicFramePr>
              <p:nvPr>
                <p:ph idx="1"/>
                <p:extLst>
                  <p:ext uri="{D42A27DB-BD31-4B8C-83A1-F6EECF244321}">
                    <p14:modId xmlns:p14="http://schemas.microsoft.com/office/powerpoint/2010/main" val="3589379378"/>
                  </p:ext>
                </p:extLst>
              </p:nvPr>
            </p:nvGraphicFramePr>
            <p:xfrm>
              <a:off x="1431235" y="2011680"/>
              <a:ext cx="3438938" cy="1483360"/>
            </p:xfrm>
            <a:graphic>
              <a:graphicData uri="http://schemas.openxmlformats.org/drawingml/2006/table">
                <a:tbl>
                  <a:tblPr firstRow="1" bandRow="1">
                    <a:tableStyleId>{5C22544A-7EE6-4342-B048-85BDC9FD1C3A}</a:tableStyleId>
                  </a:tblPr>
                  <a:tblGrid>
                    <a:gridCol w="825917">
                      <a:extLst>
                        <a:ext uri="{9D8B030D-6E8A-4147-A177-3AD203B41FA5}">
                          <a16:colId xmlns:a16="http://schemas.microsoft.com/office/drawing/2014/main" val="2020372439"/>
                        </a:ext>
                      </a:extLst>
                    </a:gridCol>
                    <a:gridCol w="871007">
                      <a:extLst>
                        <a:ext uri="{9D8B030D-6E8A-4147-A177-3AD203B41FA5}">
                          <a16:colId xmlns:a16="http://schemas.microsoft.com/office/drawing/2014/main" val="1621977155"/>
                        </a:ext>
                      </a:extLst>
                    </a:gridCol>
                    <a:gridCol w="871007">
                      <a:extLst>
                        <a:ext uri="{9D8B030D-6E8A-4147-A177-3AD203B41FA5}">
                          <a16:colId xmlns:a16="http://schemas.microsoft.com/office/drawing/2014/main" val="72251725"/>
                        </a:ext>
                      </a:extLst>
                    </a:gridCol>
                    <a:gridCol w="871007">
                      <a:extLst>
                        <a:ext uri="{9D8B030D-6E8A-4147-A177-3AD203B41FA5}">
                          <a16:colId xmlns:a16="http://schemas.microsoft.com/office/drawing/2014/main" val="99903800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𝒅</m:t>
                                    </m:r>
                                  </m:e>
                                  <m:sub>
                                    <m:r>
                                      <a:rPr lang="en-US" b="1" i="1" smtClean="0">
                                        <a:solidFill>
                                          <a:schemeClr val="tx1"/>
                                        </a:solidFill>
                                        <a:latin typeface="Cambria Math" panose="02040503050406030204" pitchFamily="18" charset="0"/>
                                      </a:rPr>
                                      <m:t>𝟏𝟏</m:t>
                                    </m:r>
                                  </m:sub>
                                </m:sSub>
                              </m:oMath>
                            </m:oMathPara>
                          </a14:m>
                          <a:endParaRPr lang="en-US">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𝒅</m:t>
                                    </m:r>
                                  </m:e>
                                  <m:sub>
                                    <m:r>
                                      <a:rPr lang="en-US" b="1" i="1" smtClean="0">
                                        <a:solidFill>
                                          <a:schemeClr val="tx1"/>
                                        </a:solidFill>
                                        <a:latin typeface="Cambria Math" panose="02040503050406030204" pitchFamily="18" charset="0"/>
                                      </a:rPr>
                                      <m:t>𝟏𝟐</m:t>
                                    </m:r>
                                  </m:sub>
                                </m:sSub>
                              </m:oMath>
                            </m:oMathPara>
                          </a14:m>
                          <a:endParaRPr lang="en-US">
                            <a:solidFill>
                              <a:schemeClr val="tx1"/>
                            </a:solidFill>
                          </a:endParaRPr>
                        </a:p>
                      </a:txBody>
                      <a:tcPr>
                        <a:noFill/>
                      </a:tcPr>
                    </a:tc>
                    <a:tc>
                      <a:txBody>
                        <a:bodyPr/>
                        <a:lstStyle/>
                        <a:p>
                          <a:pPr algn="ctr"/>
                          <a:r>
                            <a:rPr lang="en-US">
                              <a:solidFill>
                                <a:schemeClr val="tx1"/>
                              </a:solidFill>
                            </a:rPr>
                            <a:t>… </a:t>
                          </a: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𝒅</m:t>
                                    </m:r>
                                  </m:e>
                                  <m:sub>
                                    <m:r>
                                      <a:rPr lang="en-US" b="1" i="1" smtClean="0">
                                        <a:solidFill>
                                          <a:schemeClr val="tx1"/>
                                        </a:solidFill>
                                        <a:latin typeface="Cambria Math" panose="02040503050406030204" pitchFamily="18" charset="0"/>
                                      </a:rPr>
                                      <m:t>𝟏</m:t>
                                    </m:r>
                                    <m:r>
                                      <a:rPr lang="en-US" b="1" i="1" smtClean="0">
                                        <a:solidFill>
                                          <a:schemeClr val="tx1"/>
                                        </a:solidFill>
                                        <a:latin typeface="Cambria Math" panose="02040503050406030204" pitchFamily="18" charset="0"/>
                                      </a:rPr>
                                      <m:t>𝒏</m:t>
                                    </m:r>
                                  </m:sub>
                                </m:sSub>
                              </m:oMath>
                            </m:oMathPara>
                          </a14:m>
                          <a:endParaRPr lang="en-US">
                            <a:solidFill>
                              <a:schemeClr val="tx1"/>
                            </a:solidFill>
                          </a:endParaRPr>
                        </a:p>
                      </a:txBody>
                      <a:tcPr>
                        <a:noFill/>
                      </a:tcPr>
                    </a:tc>
                    <a:extLst>
                      <a:ext uri="{0D108BD9-81ED-4DB2-BD59-A6C34878D82A}">
                        <a16:rowId xmlns:a16="http://schemas.microsoft.com/office/drawing/2014/main" val="193509621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𝟐𝟏</m:t>
                                    </m:r>
                                  </m:sub>
                                </m:sSub>
                              </m:oMath>
                            </m:oMathPara>
                          </a14:m>
                          <a:endParaRPr lang="en-US"/>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𝟐𝟐</m:t>
                                    </m:r>
                                  </m:sub>
                                </m:sSub>
                              </m:oMath>
                            </m:oMathPara>
                          </a14:m>
                          <a:endParaRPr lang="en-US"/>
                        </a:p>
                      </a:txBody>
                      <a:tcPr>
                        <a:noFill/>
                      </a:tcPr>
                    </a:tc>
                    <a:tc>
                      <a:txBody>
                        <a:bodyPr/>
                        <a:lstStyle/>
                        <a:p>
                          <a:pPr algn="ctr"/>
                          <a:r>
                            <a:rPr lang="en-US"/>
                            <a:t>… </a:t>
                          </a: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𝟐</m:t>
                                    </m:r>
                                    <m:r>
                                      <a:rPr lang="en-US" b="1" i="1" smtClean="0">
                                        <a:latin typeface="Cambria Math" panose="02040503050406030204" pitchFamily="18" charset="0"/>
                                      </a:rPr>
                                      <m:t>𝒏</m:t>
                                    </m:r>
                                  </m:sub>
                                </m:sSub>
                              </m:oMath>
                            </m:oMathPara>
                          </a14:m>
                          <a:endParaRPr lang="en-US"/>
                        </a:p>
                      </a:txBody>
                      <a:tcPr>
                        <a:noFill/>
                      </a:tcPr>
                    </a:tc>
                    <a:extLst>
                      <a:ext uri="{0D108BD9-81ED-4DB2-BD59-A6C34878D82A}">
                        <a16:rowId xmlns:a16="http://schemas.microsoft.com/office/drawing/2014/main" val="3595402260"/>
                      </a:ext>
                    </a:extLst>
                  </a:tr>
                  <a:tr h="370840">
                    <a:tc>
                      <a:txBody>
                        <a:bodyPr/>
                        <a:lstStyle/>
                        <a:p>
                          <a:pPr algn="l"/>
                          <a:r>
                            <a:rPr lang="en-US"/>
                            <a:t>… </a:t>
                          </a:r>
                        </a:p>
                      </a:txBody>
                      <a:tcPr vert="eaVert" anchor="ctr" anchorCtr="1">
                        <a:noFill/>
                      </a:tcPr>
                    </a:tc>
                    <a:tc>
                      <a:txBody>
                        <a:bodyPr/>
                        <a:lstStyle/>
                        <a:p>
                          <a:pPr algn="ctr"/>
                          <a:r>
                            <a:rPr lang="en-US"/>
                            <a:t>… </a:t>
                          </a:r>
                        </a:p>
                      </a:txBody>
                      <a:tcPr vert="eaVert" anchor="ctr" anchorCtr="1">
                        <a:noFill/>
                      </a:tcPr>
                    </a:tc>
                    <a:tc>
                      <a:txBody>
                        <a:bodyPr/>
                        <a:lstStyle/>
                        <a:p>
                          <a:pPr algn="ctr"/>
                          <a:r>
                            <a:rPr lang="en-US"/>
                            <a:t>… </a:t>
                          </a:r>
                        </a:p>
                      </a:txBody>
                      <a:tcPr>
                        <a:noFill/>
                      </a:tcPr>
                    </a:tc>
                    <a:tc>
                      <a:txBody>
                        <a:bodyPr/>
                        <a:lstStyle/>
                        <a:p>
                          <a:pPr algn="ctr"/>
                          <a:r>
                            <a:rPr lang="en-US"/>
                            <a:t>…</a:t>
                          </a:r>
                        </a:p>
                      </a:txBody>
                      <a:tcPr vert="eaVert" anchor="ctr" anchorCtr="1">
                        <a:noFill/>
                      </a:tcPr>
                    </a:tc>
                    <a:extLst>
                      <a:ext uri="{0D108BD9-81ED-4DB2-BD59-A6C34878D82A}">
                        <a16:rowId xmlns:a16="http://schemas.microsoft.com/office/drawing/2014/main" val="184557376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𝒎</m:t>
                                    </m:r>
                                    <m:r>
                                      <a:rPr lang="en-US" b="1" i="1" smtClean="0">
                                        <a:latin typeface="Cambria Math" panose="02040503050406030204" pitchFamily="18" charset="0"/>
                                      </a:rPr>
                                      <m:t>𝟏</m:t>
                                    </m:r>
                                  </m:sub>
                                </m:sSub>
                              </m:oMath>
                            </m:oMathPara>
                          </a14:m>
                          <a:endParaRPr lang="en-US"/>
                        </a:p>
                      </a:txBody>
                      <a:tcPr>
                        <a:noFill/>
                      </a:tcPr>
                    </a:tc>
                    <a:tc>
                      <a:txBody>
                        <a:bodyPr/>
                        <a:lstStyle/>
                        <a:p>
                          <a:pPr algn="ctr"/>
                          <a:r>
                            <a:rPr lang="en-US"/>
                            <a: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𝒎</m:t>
                                  </m:r>
                                  <m:r>
                                    <a:rPr lang="en-US" b="1" i="1" smtClean="0">
                                      <a:latin typeface="Cambria Math" panose="02040503050406030204" pitchFamily="18" charset="0"/>
                                    </a:rPr>
                                    <m:t>𝟐</m:t>
                                  </m:r>
                                </m:sub>
                              </m:sSub>
                            </m:oMath>
                          </a14:m>
                          <a:endParaRPr lang="en-US"/>
                        </a:p>
                      </a:txBody>
                      <a:tcPr>
                        <a:noFill/>
                      </a:tcPr>
                    </a:tc>
                    <a:tc>
                      <a:txBody>
                        <a:bodyPr/>
                        <a:lstStyle/>
                        <a:p>
                          <a:pPr algn="ctr"/>
                          <a:r>
                            <a:rPr lang="en-US"/>
                            <a:t>… </a:t>
                          </a: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𝒎𝒏</m:t>
                                    </m:r>
                                  </m:sub>
                                </m:sSub>
                              </m:oMath>
                            </m:oMathPara>
                          </a14:m>
                          <a:endParaRPr lang="en-US"/>
                        </a:p>
                      </a:txBody>
                      <a:tcPr>
                        <a:noFill/>
                      </a:tcPr>
                    </a:tc>
                    <a:extLst>
                      <a:ext uri="{0D108BD9-81ED-4DB2-BD59-A6C34878D82A}">
                        <a16:rowId xmlns:a16="http://schemas.microsoft.com/office/drawing/2014/main" val="4234111330"/>
                      </a:ext>
                    </a:extLst>
                  </a:tr>
                </a:tbl>
              </a:graphicData>
            </a:graphic>
          </p:graphicFrame>
        </mc:Choice>
        <mc:Fallback xmlns="">
          <p:graphicFrame>
            <p:nvGraphicFramePr>
              <p:cNvPr id="4" name="Table 4">
                <a:extLst>
                  <a:ext uri="{FF2B5EF4-FFF2-40B4-BE49-F238E27FC236}">
                    <a16:creationId xmlns:a16="http://schemas.microsoft.com/office/drawing/2014/main" id="{FDEEE99C-DDC3-479D-B506-F2F25442A1BA}"/>
                  </a:ext>
                </a:extLst>
              </p:cNvPr>
              <p:cNvGraphicFramePr>
                <a:graphicFrameLocks noGrp="1"/>
              </p:cNvGraphicFramePr>
              <p:nvPr>
                <p:ph idx="1"/>
                <p:extLst>
                  <p:ext uri="{D42A27DB-BD31-4B8C-83A1-F6EECF244321}">
                    <p14:modId xmlns:p14="http://schemas.microsoft.com/office/powerpoint/2010/main" val="3589379378"/>
                  </p:ext>
                </p:extLst>
              </p:nvPr>
            </p:nvGraphicFramePr>
            <p:xfrm>
              <a:off x="1431235" y="2011680"/>
              <a:ext cx="3438938" cy="1483360"/>
            </p:xfrm>
            <a:graphic>
              <a:graphicData uri="http://schemas.openxmlformats.org/drawingml/2006/table">
                <a:tbl>
                  <a:tblPr firstRow="1" bandRow="1">
                    <a:tableStyleId>{5C22544A-7EE6-4342-B048-85BDC9FD1C3A}</a:tableStyleId>
                  </a:tblPr>
                  <a:tblGrid>
                    <a:gridCol w="825917">
                      <a:extLst>
                        <a:ext uri="{9D8B030D-6E8A-4147-A177-3AD203B41FA5}">
                          <a16:colId xmlns:a16="http://schemas.microsoft.com/office/drawing/2014/main" val="2020372439"/>
                        </a:ext>
                      </a:extLst>
                    </a:gridCol>
                    <a:gridCol w="871007">
                      <a:extLst>
                        <a:ext uri="{9D8B030D-6E8A-4147-A177-3AD203B41FA5}">
                          <a16:colId xmlns:a16="http://schemas.microsoft.com/office/drawing/2014/main" val="1621977155"/>
                        </a:ext>
                      </a:extLst>
                    </a:gridCol>
                    <a:gridCol w="871007">
                      <a:extLst>
                        <a:ext uri="{9D8B030D-6E8A-4147-A177-3AD203B41FA5}">
                          <a16:colId xmlns:a16="http://schemas.microsoft.com/office/drawing/2014/main" val="72251725"/>
                        </a:ext>
                      </a:extLst>
                    </a:gridCol>
                    <a:gridCol w="871007">
                      <a:extLst>
                        <a:ext uri="{9D8B030D-6E8A-4147-A177-3AD203B41FA5}">
                          <a16:colId xmlns:a16="http://schemas.microsoft.com/office/drawing/2014/main" val="999038009"/>
                        </a:ext>
                      </a:extLst>
                    </a:gridCol>
                  </a:tblGrid>
                  <a:tr h="370840">
                    <a:tc>
                      <a:txBody>
                        <a:bodyPr/>
                        <a:lstStyle/>
                        <a:p>
                          <a:endParaRPr lang="en-US"/>
                        </a:p>
                      </a:txBody>
                      <a:tcPr>
                        <a:blipFill>
                          <a:blip r:embed="rId2"/>
                          <a:stretch>
                            <a:fillRect l="-735" t="-8197" r="-319118" b="-322951"/>
                          </a:stretch>
                        </a:blipFill>
                      </a:tcPr>
                    </a:tc>
                    <a:tc>
                      <a:txBody>
                        <a:bodyPr/>
                        <a:lstStyle/>
                        <a:p>
                          <a:endParaRPr lang="en-US"/>
                        </a:p>
                      </a:txBody>
                      <a:tcPr>
                        <a:blipFill>
                          <a:blip r:embed="rId2"/>
                          <a:stretch>
                            <a:fillRect l="-95804" t="-8197" r="-203497" b="-322951"/>
                          </a:stretch>
                        </a:blipFill>
                      </a:tcPr>
                    </a:tc>
                    <a:tc>
                      <a:txBody>
                        <a:bodyPr/>
                        <a:lstStyle/>
                        <a:p>
                          <a:pPr algn="ctr"/>
                          <a:r>
                            <a:rPr lang="en-US">
                              <a:solidFill>
                                <a:schemeClr val="tx1"/>
                              </a:solidFill>
                            </a:rPr>
                            <a:t>… </a:t>
                          </a:r>
                        </a:p>
                      </a:txBody>
                      <a:tcPr>
                        <a:noFill/>
                      </a:tcPr>
                    </a:tc>
                    <a:tc>
                      <a:txBody>
                        <a:bodyPr/>
                        <a:lstStyle/>
                        <a:p>
                          <a:endParaRPr lang="en-US"/>
                        </a:p>
                      </a:txBody>
                      <a:tcPr>
                        <a:blipFill>
                          <a:blip r:embed="rId2"/>
                          <a:stretch>
                            <a:fillRect l="-295804" t="-8197" r="-3497" b="-322951"/>
                          </a:stretch>
                        </a:blipFill>
                      </a:tcPr>
                    </a:tc>
                    <a:extLst>
                      <a:ext uri="{0D108BD9-81ED-4DB2-BD59-A6C34878D82A}">
                        <a16:rowId xmlns:a16="http://schemas.microsoft.com/office/drawing/2014/main" val="1935096213"/>
                      </a:ext>
                    </a:extLst>
                  </a:tr>
                  <a:tr h="370840">
                    <a:tc>
                      <a:txBody>
                        <a:bodyPr/>
                        <a:lstStyle/>
                        <a:p>
                          <a:endParaRPr lang="en-US"/>
                        </a:p>
                      </a:txBody>
                      <a:tcPr>
                        <a:blipFill>
                          <a:blip r:embed="rId2"/>
                          <a:stretch>
                            <a:fillRect l="-735" t="-108197" r="-319118" b="-222951"/>
                          </a:stretch>
                        </a:blipFill>
                      </a:tcPr>
                    </a:tc>
                    <a:tc>
                      <a:txBody>
                        <a:bodyPr/>
                        <a:lstStyle/>
                        <a:p>
                          <a:endParaRPr lang="en-US"/>
                        </a:p>
                      </a:txBody>
                      <a:tcPr>
                        <a:blipFill>
                          <a:blip r:embed="rId2"/>
                          <a:stretch>
                            <a:fillRect l="-95804" t="-108197" r="-203497" b="-222951"/>
                          </a:stretch>
                        </a:blipFill>
                      </a:tcPr>
                    </a:tc>
                    <a:tc>
                      <a:txBody>
                        <a:bodyPr/>
                        <a:lstStyle/>
                        <a:p>
                          <a:pPr algn="ctr"/>
                          <a:r>
                            <a:rPr lang="en-US"/>
                            <a:t>… </a:t>
                          </a:r>
                        </a:p>
                      </a:txBody>
                      <a:tcPr>
                        <a:noFill/>
                      </a:tcPr>
                    </a:tc>
                    <a:tc>
                      <a:txBody>
                        <a:bodyPr/>
                        <a:lstStyle/>
                        <a:p>
                          <a:endParaRPr lang="en-US"/>
                        </a:p>
                      </a:txBody>
                      <a:tcPr>
                        <a:blipFill>
                          <a:blip r:embed="rId2"/>
                          <a:stretch>
                            <a:fillRect l="-295804" t="-108197" r="-3497" b="-222951"/>
                          </a:stretch>
                        </a:blipFill>
                      </a:tcPr>
                    </a:tc>
                    <a:extLst>
                      <a:ext uri="{0D108BD9-81ED-4DB2-BD59-A6C34878D82A}">
                        <a16:rowId xmlns:a16="http://schemas.microsoft.com/office/drawing/2014/main" val="3595402260"/>
                      </a:ext>
                    </a:extLst>
                  </a:tr>
                  <a:tr h="370840">
                    <a:tc>
                      <a:txBody>
                        <a:bodyPr/>
                        <a:lstStyle/>
                        <a:p>
                          <a:pPr algn="l"/>
                          <a:r>
                            <a:rPr lang="en-US"/>
                            <a:t>… </a:t>
                          </a:r>
                        </a:p>
                      </a:txBody>
                      <a:tcPr vert="eaVert" anchor="ctr" anchorCtr="1">
                        <a:noFill/>
                      </a:tcPr>
                    </a:tc>
                    <a:tc>
                      <a:txBody>
                        <a:bodyPr/>
                        <a:lstStyle/>
                        <a:p>
                          <a:pPr algn="ctr"/>
                          <a:r>
                            <a:rPr lang="en-US"/>
                            <a:t>… </a:t>
                          </a:r>
                        </a:p>
                      </a:txBody>
                      <a:tcPr vert="eaVert" anchor="ctr" anchorCtr="1">
                        <a:noFill/>
                      </a:tcPr>
                    </a:tc>
                    <a:tc>
                      <a:txBody>
                        <a:bodyPr/>
                        <a:lstStyle/>
                        <a:p>
                          <a:pPr algn="ctr"/>
                          <a:r>
                            <a:rPr lang="en-US"/>
                            <a:t>… </a:t>
                          </a:r>
                        </a:p>
                      </a:txBody>
                      <a:tcPr>
                        <a:noFill/>
                      </a:tcPr>
                    </a:tc>
                    <a:tc>
                      <a:txBody>
                        <a:bodyPr/>
                        <a:lstStyle/>
                        <a:p>
                          <a:pPr algn="ctr"/>
                          <a:r>
                            <a:rPr lang="en-US"/>
                            <a:t>…</a:t>
                          </a:r>
                        </a:p>
                      </a:txBody>
                      <a:tcPr vert="eaVert" anchor="ctr" anchorCtr="1">
                        <a:noFill/>
                      </a:tcPr>
                    </a:tc>
                    <a:extLst>
                      <a:ext uri="{0D108BD9-81ED-4DB2-BD59-A6C34878D82A}">
                        <a16:rowId xmlns:a16="http://schemas.microsoft.com/office/drawing/2014/main" val="1845573764"/>
                      </a:ext>
                    </a:extLst>
                  </a:tr>
                  <a:tr h="370840">
                    <a:tc>
                      <a:txBody>
                        <a:bodyPr/>
                        <a:lstStyle/>
                        <a:p>
                          <a:endParaRPr lang="en-US"/>
                        </a:p>
                      </a:txBody>
                      <a:tcPr>
                        <a:blipFill>
                          <a:blip r:embed="rId2"/>
                          <a:stretch>
                            <a:fillRect l="-735" t="-308197" r="-319118" b="-22951"/>
                          </a:stretch>
                        </a:blipFill>
                      </a:tcPr>
                    </a:tc>
                    <a:tc>
                      <a:txBody>
                        <a:bodyPr/>
                        <a:lstStyle/>
                        <a:p>
                          <a:endParaRPr lang="en-US"/>
                        </a:p>
                      </a:txBody>
                      <a:tcPr>
                        <a:blipFill>
                          <a:blip r:embed="rId2"/>
                          <a:stretch>
                            <a:fillRect l="-95804" t="-308197" r="-203497" b="-22951"/>
                          </a:stretch>
                        </a:blipFill>
                      </a:tcPr>
                    </a:tc>
                    <a:tc>
                      <a:txBody>
                        <a:bodyPr/>
                        <a:lstStyle/>
                        <a:p>
                          <a:pPr algn="ctr"/>
                          <a:r>
                            <a:rPr lang="en-US"/>
                            <a:t>… </a:t>
                          </a:r>
                        </a:p>
                      </a:txBody>
                      <a:tcPr>
                        <a:noFill/>
                      </a:tcPr>
                    </a:tc>
                    <a:tc>
                      <a:txBody>
                        <a:bodyPr/>
                        <a:lstStyle/>
                        <a:p>
                          <a:endParaRPr lang="en-US"/>
                        </a:p>
                      </a:txBody>
                      <a:tcPr>
                        <a:blipFill>
                          <a:blip r:embed="rId2"/>
                          <a:stretch>
                            <a:fillRect l="-295804" t="-308197" r="-3497" b="-22951"/>
                          </a:stretch>
                        </a:blipFill>
                      </a:tcPr>
                    </a:tc>
                    <a:extLst>
                      <a:ext uri="{0D108BD9-81ED-4DB2-BD59-A6C34878D82A}">
                        <a16:rowId xmlns:a16="http://schemas.microsoft.com/office/drawing/2014/main" val="4234111330"/>
                      </a:ext>
                    </a:extLst>
                  </a:tr>
                </a:tbl>
              </a:graphicData>
            </a:graphic>
          </p:graphicFrame>
        </mc:Fallback>
      </mc:AlternateContent>
      <p:sp>
        <p:nvSpPr>
          <p:cNvPr id="6" name="Left Bracket 5">
            <a:extLst>
              <a:ext uri="{FF2B5EF4-FFF2-40B4-BE49-F238E27FC236}">
                <a16:creationId xmlns:a16="http://schemas.microsoft.com/office/drawing/2014/main" id="{B3EB485B-F649-4662-9B74-132E475EE7D9}"/>
              </a:ext>
            </a:extLst>
          </p:cNvPr>
          <p:cNvSpPr/>
          <p:nvPr/>
        </p:nvSpPr>
        <p:spPr>
          <a:xfrm rot="10800000">
            <a:off x="4820477" y="2014348"/>
            <a:ext cx="49696" cy="1483360"/>
          </a:xfrm>
          <a:prstGeom prst="leftBracket">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7" name="Left Bracket 6">
            <a:extLst>
              <a:ext uri="{FF2B5EF4-FFF2-40B4-BE49-F238E27FC236}">
                <a16:creationId xmlns:a16="http://schemas.microsoft.com/office/drawing/2014/main" id="{D229633B-29FF-4A4B-AEDD-9673A65DA256}"/>
              </a:ext>
            </a:extLst>
          </p:cNvPr>
          <p:cNvSpPr/>
          <p:nvPr/>
        </p:nvSpPr>
        <p:spPr>
          <a:xfrm>
            <a:off x="1521557" y="2059742"/>
            <a:ext cx="49696" cy="1483360"/>
          </a:xfrm>
          <a:prstGeom prst="leftBracket">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8" name="TextBox 7">
            <a:extLst>
              <a:ext uri="{FF2B5EF4-FFF2-40B4-BE49-F238E27FC236}">
                <a16:creationId xmlns:a16="http://schemas.microsoft.com/office/drawing/2014/main" id="{12912828-0730-4200-AFAD-78EAFC557297}"/>
              </a:ext>
            </a:extLst>
          </p:cNvPr>
          <p:cNvSpPr txBox="1"/>
          <p:nvPr/>
        </p:nvSpPr>
        <p:spPr>
          <a:xfrm>
            <a:off x="931915" y="2553305"/>
            <a:ext cx="508473" cy="400110"/>
          </a:xfrm>
          <a:prstGeom prst="rect">
            <a:avLst/>
          </a:prstGeom>
          <a:noFill/>
        </p:spPr>
        <p:txBody>
          <a:bodyPr wrap="none" rtlCol="0">
            <a:spAutoFit/>
          </a:bodyPr>
          <a:lstStyle/>
          <a:p>
            <a:r>
              <a:rPr lang="en-US" sz="2000" b="1">
                <a:latin typeface="Calibri" panose="020F0502020204030204" pitchFamily="34" charset="0"/>
                <a:cs typeface="Calibri" panose="020F0502020204030204" pitchFamily="34" charset="0"/>
              </a:rPr>
              <a:t>d =</a:t>
            </a:r>
          </a:p>
        </p:txBody>
      </p:sp>
      <p:sp>
        <p:nvSpPr>
          <p:cNvPr id="9" name="TextBox 8">
            <a:extLst>
              <a:ext uri="{FF2B5EF4-FFF2-40B4-BE49-F238E27FC236}">
                <a16:creationId xmlns:a16="http://schemas.microsoft.com/office/drawing/2014/main" id="{7121D15E-1671-4953-9302-23B1216C2C51}"/>
              </a:ext>
            </a:extLst>
          </p:cNvPr>
          <p:cNvSpPr txBox="1"/>
          <p:nvPr/>
        </p:nvSpPr>
        <p:spPr>
          <a:xfrm flipH="1">
            <a:off x="5589833" y="2553305"/>
            <a:ext cx="296438" cy="400110"/>
          </a:xfrm>
          <a:prstGeom prst="rect">
            <a:avLst/>
          </a:prstGeom>
          <a:noFill/>
        </p:spPr>
        <p:txBody>
          <a:bodyPr wrap="square" rtlCol="0">
            <a:spAutoFit/>
          </a:bodyPr>
          <a:lstStyle/>
          <a:p>
            <a:r>
              <a:rPr lang="en-US" sz="2000">
                <a:latin typeface="Calibri" panose="020F0502020204030204" pitchFamily="34" charset="0"/>
                <a:cs typeface="Calibri" panose="020F0502020204030204" pitchFamily="34" charset="0"/>
              </a:rPr>
              <a:t>X</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F29087-E20A-43C4-AD3E-BFF799E4230F}"/>
                  </a:ext>
                </a:extLst>
              </p:cNvPr>
              <p:cNvSpPr txBox="1"/>
              <p:nvPr/>
            </p:nvSpPr>
            <p:spPr>
              <a:xfrm>
                <a:off x="39756" y="4015091"/>
                <a:ext cx="6129130" cy="9553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𝑑</m:t>
                          </m:r>
                        </m:e>
                        <m:sub>
                          <m:r>
                            <a:rPr lang="en-US" i="1">
                              <a:solidFill>
                                <a:schemeClr val="tx1"/>
                              </a:solidFill>
                              <a:latin typeface="Cambria Math" panose="02040503050406030204" pitchFamily="18" charset="0"/>
                            </a:rPr>
                            <m:t>𝑖𝑗</m:t>
                          </m:r>
                        </m:sub>
                      </m:sSub>
                      <m:r>
                        <a:rPr lang="en-US" i="0">
                          <a:solidFill>
                            <a:schemeClr val="tx1"/>
                          </a:solidFill>
                          <a:latin typeface="Cambria Math" panose="02040503050406030204" pitchFamily="18" charset="0"/>
                        </a:rPr>
                        <m:t>=</m:t>
                      </m:r>
                      <m:rad>
                        <m:radPr>
                          <m:degHide m:val="on"/>
                          <m:ctrlPr>
                            <a:rPr lang="en-US" i="1">
                              <a:solidFill>
                                <a:schemeClr val="tx1"/>
                              </a:solidFill>
                              <a:latin typeface="Cambria Math" panose="02040503050406030204" pitchFamily="18" charset="0"/>
                            </a:rPr>
                          </m:ctrlPr>
                        </m:radPr>
                        <m:deg/>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𝑖</m:t>
                                      </m:r>
                                    </m:sub>
                                  </m:sSub>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𝑗</m:t>
                                      </m:r>
                                    </m:sub>
                                  </m:sSub>
                                </m:e>
                              </m:d>
                            </m:e>
                            <m:sup>
                              <m:r>
                                <a:rPr lang="en-US" i="0">
                                  <a:solidFill>
                                    <a:schemeClr val="tx1"/>
                                  </a:solidFill>
                                  <a:latin typeface="Cambria Math" panose="02040503050406030204" pitchFamily="18" charset="0"/>
                                </a:rPr>
                                <m:t>2</m:t>
                              </m:r>
                            </m:sup>
                          </m:sSup>
                          <m:r>
                            <a:rPr lang="en-US" i="0">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𝑖</m:t>
                                      </m:r>
                                    </m:sub>
                                  </m:sSub>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𝑗</m:t>
                                      </m:r>
                                    </m:sub>
                                  </m:sSub>
                                </m:e>
                              </m:d>
                            </m:e>
                            <m:sup>
                              <m:r>
                                <a:rPr lang="en-US" i="0">
                                  <a:solidFill>
                                    <a:schemeClr val="tx1"/>
                                  </a:solidFill>
                                  <a:latin typeface="Cambria Math" panose="02040503050406030204" pitchFamily="18" charset="0"/>
                                </a:rPr>
                                <m:t>2</m:t>
                              </m:r>
                            </m:sup>
                          </m:sSup>
                        </m:e>
                      </m:rad>
                      <m:r>
                        <a:rPr lang="en-US" i="0">
                          <a:solidFill>
                            <a:schemeClr val="tx1"/>
                          </a:solidFill>
                          <a:latin typeface="Cambria Math" panose="02040503050406030204" pitchFamily="18" charset="0"/>
                        </a:rPr>
                        <m:t> </m:t>
                      </m:r>
                    </m:oMath>
                  </m:oMathPara>
                </a14:m>
                <a:endParaRPr lang="en-US" i="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𝑓𝑜𝑟</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𝑒𝑎𝑐h</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𝑣𝑒h𝑖𝑐𝑙𝑒</m:t>
                      </m:r>
                      <m:r>
                        <a:rPr lang="en-US" i="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𝑐𝑒𝑛𝑡𝑒𝑟</m:t>
                      </m:r>
                      <m:r>
                        <a:rPr lang="en-US" b="0" i="0"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𝑡𝑜</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𝑒𝑎𝑐h</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𝑠𝑡𝑎𝑡𝑖𝑜𝑛</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𝑗</m:t>
                      </m:r>
                    </m:oMath>
                  </m:oMathPara>
                </a14:m>
                <a:endParaRPr lang="en-US">
                  <a:solidFill>
                    <a:schemeClr val="tx1"/>
                  </a:solidFill>
                </a:endParaRPr>
              </a:p>
            </p:txBody>
          </p:sp>
        </mc:Choice>
        <mc:Fallback xmlns="">
          <p:sp>
            <p:nvSpPr>
              <p:cNvPr id="11" name="TextBox 10">
                <a:extLst>
                  <a:ext uri="{FF2B5EF4-FFF2-40B4-BE49-F238E27FC236}">
                    <a16:creationId xmlns:a16="http://schemas.microsoft.com/office/drawing/2014/main" id="{ABF29087-E20A-43C4-AD3E-BFF799E4230F}"/>
                  </a:ext>
                </a:extLst>
              </p:cNvPr>
              <p:cNvSpPr txBox="1">
                <a:spLocks noRot="1" noChangeAspect="1" noMove="1" noResize="1" noEditPoints="1" noAdjustHandles="1" noChangeArrowheads="1" noChangeShapeType="1" noTextEdit="1"/>
              </p:cNvSpPr>
              <p:nvPr/>
            </p:nvSpPr>
            <p:spPr>
              <a:xfrm>
                <a:off x="39756" y="4015091"/>
                <a:ext cx="6129130" cy="955326"/>
              </a:xfrm>
              <a:prstGeom prst="rect">
                <a:avLst/>
              </a:prstGeom>
              <a:blipFill>
                <a:blip r:embed="rId3"/>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4">
                <a:extLst>
                  <a:ext uri="{FF2B5EF4-FFF2-40B4-BE49-F238E27FC236}">
                    <a16:creationId xmlns:a16="http://schemas.microsoft.com/office/drawing/2014/main" id="{6F8EC455-40DD-4413-8CB4-9E6882742D79}"/>
                  </a:ext>
                </a:extLst>
              </p:cNvPr>
              <p:cNvGraphicFramePr>
                <a:graphicFrameLocks/>
              </p:cNvGraphicFramePr>
              <p:nvPr>
                <p:extLst>
                  <p:ext uri="{D42A27DB-BD31-4B8C-83A1-F6EECF244321}">
                    <p14:modId xmlns:p14="http://schemas.microsoft.com/office/powerpoint/2010/main" val="4116215510"/>
                  </p:ext>
                </p:extLst>
              </p:nvPr>
            </p:nvGraphicFramePr>
            <p:xfrm>
              <a:off x="7128798" y="2006851"/>
              <a:ext cx="3438938" cy="1483360"/>
            </p:xfrm>
            <a:graphic>
              <a:graphicData uri="http://schemas.openxmlformats.org/drawingml/2006/table">
                <a:tbl>
                  <a:tblPr firstRow="1" bandRow="1">
                    <a:tableStyleId>{5C22544A-7EE6-4342-B048-85BDC9FD1C3A}</a:tableStyleId>
                  </a:tblPr>
                  <a:tblGrid>
                    <a:gridCol w="825917">
                      <a:extLst>
                        <a:ext uri="{9D8B030D-6E8A-4147-A177-3AD203B41FA5}">
                          <a16:colId xmlns:a16="http://schemas.microsoft.com/office/drawing/2014/main" val="2020372439"/>
                        </a:ext>
                      </a:extLst>
                    </a:gridCol>
                    <a:gridCol w="871007">
                      <a:extLst>
                        <a:ext uri="{9D8B030D-6E8A-4147-A177-3AD203B41FA5}">
                          <a16:colId xmlns:a16="http://schemas.microsoft.com/office/drawing/2014/main" val="1621977155"/>
                        </a:ext>
                      </a:extLst>
                    </a:gridCol>
                    <a:gridCol w="871007">
                      <a:extLst>
                        <a:ext uri="{9D8B030D-6E8A-4147-A177-3AD203B41FA5}">
                          <a16:colId xmlns:a16="http://schemas.microsoft.com/office/drawing/2014/main" val="72251725"/>
                        </a:ext>
                      </a:extLst>
                    </a:gridCol>
                    <a:gridCol w="871007">
                      <a:extLst>
                        <a:ext uri="{9D8B030D-6E8A-4147-A177-3AD203B41FA5}">
                          <a16:colId xmlns:a16="http://schemas.microsoft.com/office/drawing/2014/main" val="99903800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𝒘</m:t>
                                    </m:r>
                                  </m:e>
                                  <m:sub>
                                    <m:r>
                                      <a:rPr lang="en-US" b="1" i="1" smtClean="0">
                                        <a:solidFill>
                                          <a:schemeClr val="tx1"/>
                                        </a:solidFill>
                                        <a:latin typeface="Cambria Math" panose="02040503050406030204" pitchFamily="18" charset="0"/>
                                      </a:rPr>
                                      <m:t>𝟏𝟏</m:t>
                                    </m:r>
                                  </m:sub>
                                </m:sSub>
                              </m:oMath>
                            </m:oMathPara>
                          </a14:m>
                          <a:endParaRPr lang="en-US">
                            <a:solidFill>
                              <a:schemeClr val="tx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𝒘</m:t>
                                    </m:r>
                                  </m:e>
                                  <m:sub>
                                    <m:r>
                                      <a:rPr lang="en-US" b="1" i="1" smtClean="0">
                                        <a:solidFill>
                                          <a:schemeClr val="tx1"/>
                                        </a:solidFill>
                                        <a:latin typeface="Cambria Math" panose="02040503050406030204" pitchFamily="18" charset="0"/>
                                      </a:rPr>
                                      <m:t>𝟏𝟐</m:t>
                                    </m:r>
                                  </m:sub>
                                </m:sSub>
                              </m:oMath>
                            </m:oMathPara>
                          </a14:m>
                          <a:endParaRPr lang="en-US">
                            <a:solidFill>
                              <a:schemeClr val="tx1"/>
                            </a:solidFill>
                          </a:endParaRPr>
                        </a:p>
                      </a:txBody>
                      <a:tcPr>
                        <a:noFill/>
                      </a:tcPr>
                    </a:tc>
                    <a:tc>
                      <a:txBody>
                        <a:bodyPr/>
                        <a:lstStyle/>
                        <a:p>
                          <a:pPr algn="ctr"/>
                          <a:r>
                            <a:rPr lang="en-US">
                              <a:solidFill>
                                <a:schemeClr val="tx1"/>
                              </a:solidFill>
                            </a:rPr>
                            <a:t>… </a:t>
                          </a: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𝒘</m:t>
                                    </m:r>
                                  </m:e>
                                  <m:sub>
                                    <m:r>
                                      <a:rPr lang="en-US" b="1" i="1" smtClean="0">
                                        <a:solidFill>
                                          <a:schemeClr val="tx1"/>
                                        </a:solidFill>
                                        <a:latin typeface="Cambria Math" panose="02040503050406030204" pitchFamily="18" charset="0"/>
                                      </a:rPr>
                                      <m:t>𝟏</m:t>
                                    </m:r>
                                    <m:r>
                                      <a:rPr lang="en-US" b="1" i="1" smtClean="0">
                                        <a:solidFill>
                                          <a:schemeClr val="tx1"/>
                                        </a:solidFill>
                                        <a:latin typeface="Cambria Math" panose="02040503050406030204" pitchFamily="18" charset="0"/>
                                      </a:rPr>
                                      <m:t>𝒏</m:t>
                                    </m:r>
                                  </m:sub>
                                </m:sSub>
                              </m:oMath>
                            </m:oMathPara>
                          </a14:m>
                          <a:endParaRPr lang="en-US">
                            <a:solidFill>
                              <a:schemeClr val="tx1"/>
                            </a:solidFill>
                          </a:endParaRPr>
                        </a:p>
                      </a:txBody>
                      <a:tcPr>
                        <a:noFill/>
                      </a:tcPr>
                    </a:tc>
                    <a:extLst>
                      <a:ext uri="{0D108BD9-81ED-4DB2-BD59-A6C34878D82A}">
                        <a16:rowId xmlns:a16="http://schemas.microsoft.com/office/drawing/2014/main" val="193509621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𝟐𝟏</m:t>
                                    </m:r>
                                  </m:sub>
                                </m:sSub>
                              </m:oMath>
                            </m:oMathPara>
                          </a14:m>
                          <a:endParaRPr lang="en-US"/>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𝟐𝟐</m:t>
                                    </m:r>
                                  </m:sub>
                                </m:sSub>
                              </m:oMath>
                            </m:oMathPara>
                          </a14:m>
                          <a:endParaRPr lang="en-US"/>
                        </a:p>
                      </a:txBody>
                      <a:tcPr>
                        <a:noFill/>
                      </a:tcPr>
                    </a:tc>
                    <a:tc>
                      <a:txBody>
                        <a:bodyPr/>
                        <a:lstStyle/>
                        <a:p>
                          <a:pPr algn="ctr"/>
                          <a:r>
                            <a:rPr lang="en-US"/>
                            <a:t>… </a:t>
                          </a: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m:t>
                                    </m:r>
                                    <m:r>
                                      <a:rPr lang="en-US" b="1" i="1" smtClean="0">
                                        <a:latin typeface="Cambria Math" panose="02040503050406030204" pitchFamily="18" charset="0"/>
                                      </a:rPr>
                                      <m:t>𝒏</m:t>
                                    </m:r>
                                  </m:sub>
                                </m:sSub>
                              </m:oMath>
                            </m:oMathPara>
                          </a14:m>
                          <a:endParaRPr lang="en-US"/>
                        </a:p>
                      </a:txBody>
                      <a:tcPr>
                        <a:noFill/>
                      </a:tcPr>
                    </a:tc>
                    <a:extLst>
                      <a:ext uri="{0D108BD9-81ED-4DB2-BD59-A6C34878D82A}">
                        <a16:rowId xmlns:a16="http://schemas.microsoft.com/office/drawing/2014/main" val="3595402260"/>
                      </a:ext>
                    </a:extLst>
                  </a:tr>
                  <a:tr h="370840">
                    <a:tc>
                      <a:txBody>
                        <a:bodyPr/>
                        <a:lstStyle/>
                        <a:p>
                          <a:pPr algn="l"/>
                          <a:r>
                            <a:rPr lang="en-US"/>
                            <a:t>… </a:t>
                          </a:r>
                        </a:p>
                      </a:txBody>
                      <a:tcPr vert="eaVert" anchor="ctr" anchorCtr="1">
                        <a:noFill/>
                      </a:tcPr>
                    </a:tc>
                    <a:tc>
                      <a:txBody>
                        <a:bodyPr/>
                        <a:lstStyle/>
                        <a:p>
                          <a:pPr algn="ctr"/>
                          <a:r>
                            <a:rPr lang="en-US"/>
                            <a:t>… </a:t>
                          </a:r>
                        </a:p>
                      </a:txBody>
                      <a:tcPr vert="eaVert" anchor="ctr" anchorCtr="1">
                        <a:noFill/>
                      </a:tcPr>
                    </a:tc>
                    <a:tc>
                      <a:txBody>
                        <a:bodyPr/>
                        <a:lstStyle/>
                        <a:p>
                          <a:pPr algn="ctr"/>
                          <a:r>
                            <a:rPr lang="en-US"/>
                            <a:t>… </a:t>
                          </a:r>
                        </a:p>
                      </a:txBody>
                      <a:tcPr>
                        <a:noFill/>
                      </a:tcPr>
                    </a:tc>
                    <a:tc>
                      <a:txBody>
                        <a:bodyPr/>
                        <a:lstStyle/>
                        <a:p>
                          <a:pPr algn="ctr"/>
                          <a:r>
                            <a:rPr lang="en-US"/>
                            <a:t>…</a:t>
                          </a:r>
                        </a:p>
                      </a:txBody>
                      <a:tcPr vert="eaVert" anchor="ctr" anchorCtr="1">
                        <a:noFill/>
                      </a:tcPr>
                    </a:tc>
                    <a:extLst>
                      <a:ext uri="{0D108BD9-81ED-4DB2-BD59-A6C34878D82A}">
                        <a16:rowId xmlns:a16="http://schemas.microsoft.com/office/drawing/2014/main" val="184557376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𝒎</m:t>
                                    </m:r>
                                    <m:r>
                                      <a:rPr lang="en-US" b="1" i="1" smtClean="0">
                                        <a:latin typeface="Cambria Math" panose="02040503050406030204" pitchFamily="18" charset="0"/>
                                      </a:rPr>
                                      <m:t>𝟏</m:t>
                                    </m:r>
                                  </m:sub>
                                </m:sSub>
                              </m:oMath>
                            </m:oMathPara>
                          </a14:m>
                          <a:endParaRPr lang="en-US"/>
                        </a:p>
                      </a:txBody>
                      <a:tcPr>
                        <a:noFill/>
                      </a:tcPr>
                    </a:tc>
                    <a:tc>
                      <a:txBody>
                        <a:bodyPr/>
                        <a:lstStyle/>
                        <a:p>
                          <a:pPr algn="ctr"/>
                          <a:r>
                            <a:rPr lang="en-US"/>
                            <a: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𝒎</m:t>
                                  </m:r>
                                  <m:r>
                                    <a:rPr lang="en-US" b="1" i="1" smtClean="0">
                                      <a:latin typeface="Cambria Math" panose="02040503050406030204" pitchFamily="18" charset="0"/>
                                    </a:rPr>
                                    <m:t>𝟐</m:t>
                                  </m:r>
                                </m:sub>
                              </m:sSub>
                            </m:oMath>
                          </a14:m>
                          <a:endParaRPr lang="en-US"/>
                        </a:p>
                      </a:txBody>
                      <a:tcPr>
                        <a:noFill/>
                      </a:tcPr>
                    </a:tc>
                    <a:tc>
                      <a:txBody>
                        <a:bodyPr/>
                        <a:lstStyle/>
                        <a:p>
                          <a:pPr algn="ctr"/>
                          <a:r>
                            <a:rPr lang="en-US"/>
                            <a:t>… </a:t>
                          </a: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𝒎𝒏</m:t>
                                    </m:r>
                                  </m:sub>
                                </m:sSub>
                              </m:oMath>
                            </m:oMathPara>
                          </a14:m>
                          <a:endParaRPr lang="en-US"/>
                        </a:p>
                      </a:txBody>
                      <a:tcPr>
                        <a:noFill/>
                      </a:tcPr>
                    </a:tc>
                    <a:extLst>
                      <a:ext uri="{0D108BD9-81ED-4DB2-BD59-A6C34878D82A}">
                        <a16:rowId xmlns:a16="http://schemas.microsoft.com/office/drawing/2014/main" val="4234111330"/>
                      </a:ext>
                    </a:extLst>
                  </a:tr>
                </a:tbl>
              </a:graphicData>
            </a:graphic>
          </p:graphicFrame>
        </mc:Choice>
        <mc:Fallback xmlns="">
          <p:graphicFrame>
            <p:nvGraphicFramePr>
              <p:cNvPr id="12" name="Table 4">
                <a:extLst>
                  <a:ext uri="{FF2B5EF4-FFF2-40B4-BE49-F238E27FC236}">
                    <a16:creationId xmlns:a16="http://schemas.microsoft.com/office/drawing/2014/main" id="{6F8EC455-40DD-4413-8CB4-9E6882742D79}"/>
                  </a:ext>
                </a:extLst>
              </p:cNvPr>
              <p:cNvGraphicFramePr>
                <a:graphicFrameLocks/>
              </p:cNvGraphicFramePr>
              <p:nvPr>
                <p:extLst>
                  <p:ext uri="{D42A27DB-BD31-4B8C-83A1-F6EECF244321}">
                    <p14:modId xmlns:p14="http://schemas.microsoft.com/office/powerpoint/2010/main" val="4116215510"/>
                  </p:ext>
                </p:extLst>
              </p:nvPr>
            </p:nvGraphicFramePr>
            <p:xfrm>
              <a:off x="7128798" y="2006851"/>
              <a:ext cx="3438938" cy="1483360"/>
            </p:xfrm>
            <a:graphic>
              <a:graphicData uri="http://schemas.openxmlformats.org/drawingml/2006/table">
                <a:tbl>
                  <a:tblPr firstRow="1" bandRow="1">
                    <a:tableStyleId>{5C22544A-7EE6-4342-B048-85BDC9FD1C3A}</a:tableStyleId>
                  </a:tblPr>
                  <a:tblGrid>
                    <a:gridCol w="825917">
                      <a:extLst>
                        <a:ext uri="{9D8B030D-6E8A-4147-A177-3AD203B41FA5}">
                          <a16:colId xmlns:a16="http://schemas.microsoft.com/office/drawing/2014/main" val="2020372439"/>
                        </a:ext>
                      </a:extLst>
                    </a:gridCol>
                    <a:gridCol w="871007">
                      <a:extLst>
                        <a:ext uri="{9D8B030D-6E8A-4147-A177-3AD203B41FA5}">
                          <a16:colId xmlns:a16="http://schemas.microsoft.com/office/drawing/2014/main" val="1621977155"/>
                        </a:ext>
                      </a:extLst>
                    </a:gridCol>
                    <a:gridCol w="871007">
                      <a:extLst>
                        <a:ext uri="{9D8B030D-6E8A-4147-A177-3AD203B41FA5}">
                          <a16:colId xmlns:a16="http://schemas.microsoft.com/office/drawing/2014/main" val="72251725"/>
                        </a:ext>
                      </a:extLst>
                    </a:gridCol>
                    <a:gridCol w="871007">
                      <a:extLst>
                        <a:ext uri="{9D8B030D-6E8A-4147-A177-3AD203B41FA5}">
                          <a16:colId xmlns:a16="http://schemas.microsoft.com/office/drawing/2014/main" val="999038009"/>
                        </a:ext>
                      </a:extLst>
                    </a:gridCol>
                  </a:tblGrid>
                  <a:tr h="370840">
                    <a:tc>
                      <a:txBody>
                        <a:bodyPr/>
                        <a:lstStyle/>
                        <a:p>
                          <a:endParaRPr lang="en-US"/>
                        </a:p>
                      </a:txBody>
                      <a:tcPr>
                        <a:blipFill>
                          <a:blip r:embed="rId4"/>
                          <a:stretch>
                            <a:fillRect l="-735" t="-8197" r="-318382" b="-324590"/>
                          </a:stretch>
                        </a:blipFill>
                      </a:tcPr>
                    </a:tc>
                    <a:tc>
                      <a:txBody>
                        <a:bodyPr/>
                        <a:lstStyle/>
                        <a:p>
                          <a:endParaRPr lang="en-US"/>
                        </a:p>
                      </a:txBody>
                      <a:tcPr>
                        <a:blipFill>
                          <a:blip r:embed="rId4"/>
                          <a:stretch>
                            <a:fillRect l="-95804" t="-8197" r="-202797" b="-324590"/>
                          </a:stretch>
                        </a:blipFill>
                      </a:tcPr>
                    </a:tc>
                    <a:tc>
                      <a:txBody>
                        <a:bodyPr/>
                        <a:lstStyle/>
                        <a:p>
                          <a:pPr algn="ctr"/>
                          <a:r>
                            <a:rPr lang="en-US">
                              <a:solidFill>
                                <a:schemeClr val="tx1"/>
                              </a:solidFill>
                            </a:rPr>
                            <a:t>… </a:t>
                          </a:r>
                        </a:p>
                      </a:txBody>
                      <a:tcPr>
                        <a:noFill/>
                      </a:tcPr>
                    </a:tc>
                    <a:tc>
                      <a:txBody>
                        <a:bodyPr/>
                        <a:lstStyle/>
                        <a:p>
                          <a:endParaRPr lang="en-US"/>
                        </a:p>
                      </a:txBody>
                      <a:tcPr>
                        <a:blipFill>
                          <a:blip r:embed="rId4"/>
                          <a:stretch>
                            <a:fillRect l="-295804" t="-8197" r="-2797" b="-324590"/>
                          </a:stretch>
                        </a:blipFill>
                      </a:tcPr>
                    </a:tc>
                    <a:extLst>
                      <a:ext uri="{0D108BD9-81ED-4DB2-BD59-A6C34878D82A}">
                        <a16:rowId xmlns:a16="http://schemas.microsoft.com/office/drawing/2014/main" val="1935096213"/>
                      </a:ext>
                    </a:extLst>
                  </a:tr>
                  <a:tr h="370840">
                    <a:tc>
                      <a:txBody>
                        <a:bodyPr/>
                        <a:lstStyle/>
                        <a:p>
                          <a:endParaRPr lang="en-US"/>
                        </a:p>
                      </a:txBody>
                      <a:tcPr>
                        <a:blipFill>
                          <a:blip r:embed="rId4"/>
                          <a:stretch>
                            <a:fillRect l="-735" t="-108197" r="-318382" b="-224590"/>
                          </a:stretch>
                        </a:blipFill>
                      </a:tcPr>
                    </a:tc>
                    <a:tc>
                      <a:txBody>
                        <a:bodyPr/>
                        <a:lstStyle/>
                        <a:p>
                          <a:endParaRPr lang="en-US"/>
                        </a:p>
                      </a:txBody>
                      <a:tcPr>
                        <a:blipFill>
                          <a:blip r:embed="rId4"/>
                          <a:stretch>
                            <a:fillRect l="-95804" t="-108197" r="-202797" b="-224590"/>
                          </a:stretch>
                        </a:blipFill>
                      </a:tcPr>
                    </a:tc>
                    <a:tc>
                      <a:txBody>
                        <a:bodyPr/>
                        <a:lstStyle/>
                        <a:p>
                          <a:pPr algn="ctr"/>
                          <a:r>
                            <a:rPr lang="en-US"/>
                            <a:t>… </a:t>
                          </a:r>
                        </a:p>
                      </a:txBody>
                      <a:tcPr>
                        <a:noFill/>
                      </a:tcPr>
                    </a:tc>
                    <a:tc>
                      <a:txBody>
                        <a:bodyPr/>
                        <a:lstStyle/>
                        <a:p>
                          <a:endParaRPr lang="en-US"/>
                        </a:p>
                      </a:txBody>
                      <a:tcPr>
                        <a:blipFill>
                          <a:blip r:embed="rId4"/>
                          <a:stretch>
                            <a:fillRect l="-295804" t="-108197" r="-2797" b="-224590"/>
                          </a:stretch>
                        </a:blipFill>
                      </a:tcPr>
                    </a:tc>
                    <a:extLst>
                      <a:ext uri="{0D108BD9-81ED-4DB2-BD59-A6C34878D82A}">
                        <a16:rowId xmlns:a16="http://schemas.microsoft.com/office/drawing/2014/main" val="3595402260"/>
                      </a:ext>
                    </a:extLst>
                  </a:tr>
                  <a:tr h="370840">
                    <a:tc>
                      <a:txBody>
                        <a:bodyPr/>
                        <a:lstStyle/>
                        <a:p>
                          <a:pPr algn="l"/>
                          <a:r>
                            <a:rPr lang="en-US"/>
                            <a:t>… </a:t>
                          </a:r>
                        </a:p>
                      </a:txBody>
                      <a:tcPr vert="eaVert" anchor="ctr" anchorCtr="1">
                        <a:noFill/>
                      </a:tcPr>
                    </a:tc>
                    <a:tc>
                      <a:txBody>
                        <a:bodyPr/>
                        <a:lstStyle/>
                        <a:p>
                          <a:pPr algn="ctr"/>
                          <a:r>
                            <a:rPr lang="en-US"/>
                            <a:t>… </a:t>
                          </a:r>
                        </a:p>
                      </a:txBody>
                      <a:tcPr vert="eaVert" anchor="ctr" anchorCtr="1">
                        <a:noFill/>
                      </a:tcPr>
                    </a:tc>
                    <a:tc>
                      <a:txBody>
                        <a:bodyPr/>
                        <a:lstStyle/>
                        <a:p>
                          <a:pPr algn="ctr"/>
                          <a:r>
                            <a:rPr lang="en-US"/>
                            <a:t>… </a:t>
                          </a:r>
                        </a:p>
                      </a:txBody>
                      <a:tcPr>
                        <a:noFill/>
                      </a:tcPr>
                    </a:tc>
                    <a:tc>
                      <a:txBody>
                        <a:bodyPr/>
                        <a:lstStyle/>
                        <a:p>
                          <a:pPr algn="ctr"/>
                          <a:r>
                            <a:rPr lang="en-US"/>
                            <a:t>…</a:t>
                          </a:r>
                        </a:p>
                      </a:txBody>
                      <a:tcPr vert="eaVert" anchor="ctr" anchorCtr="1">
                        <a:noFill/>
                      </a:tcPr>
                    </a:tc>
                    <a:extLst>
                      <a:ext uri="{0D108BD9-81ED-4DB2-BD59-A6C34878D82A}">
                        <a16:rowId xmlns:a16="http://schemas.microsoft.com/office/drawing/2014/main" val="1845573764"/>
                      </a:ext>
                    </a:extLst>
                  </a:tr>
                  <a:tr h="370840">
                    <a:tc>
                      <a:txBody>
                        <a:bodyPr/>
                        <a:lstStyle/>
                        <a:p>
                          <a:endParaRPr lang="en-US"/>
                        </a:p>
                      </a:txBody>
                      <a:tcPr>
                        <a:blipFill>
                          <a:blip r:embed="rId4"/>
                          <a:stretch>
                            <a:fillRect l="-735" t="-308197" r="-318382" b="-24590"/>
                          </a:stretch>
                        </a:blipFill>
                      </a:tcPr>
                    </a:tc>
                    <a:tc>
                      <a:txBody>
                        <a:bodyPr/>
                        <a:lstStyle/>
                        <a:p>
                          <a:endParaRPr lang="en-US"/>
                        </a:p>
                      </a:txBody>
                      <a:tcPr>
                        <a:blipFill>
                          <a:blip r:embed="rId4"/>
                          <a:stretch>
                            <a:fillRect l="-95804" t="-308197" r="-202797" b="-24590"/>
                          </a:stretch>
                        </a:blipFill>
                      </a:tcPr>
                    </a:tc>
                    <a:tc>
                      <a:txBody>
                        <a:bodyPr/>
                        <a:lstStyle/>
                        <a:p>
                          <a:pPr algn="ctr"/>
                          <a:r>
                            <a:rPr lang="en-US"/>
                            <a:t>… </a:t>
                          </a:r>
                        </a:p>
                      </a:txBody>
                      <a:tcPr>
                        <a:noFill/>
                      </a:tcPr>
                    </a:tc>
                    <a:tc>
                      <a:txBody>
                        <a:bodyPr/>
                        <a:lstStyle/>
                        <a:p>
                          <a:endParaRPr lang="en-US"/>
                        </a:p>
                      </a:txBody>
                      <a:tcPr>
                        <a:blipFill>
                          <a:blip r:embed="rId4"/>
                          <a:stretch>
                            <a:fillRect l="-295804" t="-308197" r="-2797" b="-24590"/>
                          </a:stretch>
                        </a:blipFill>
                      </a:tcPr>
                    </a:tc>
                    <a:extLst>
                      <a:ext uri="{0D108BD9-81ED-4DB2-BD59-A6C34878D82A}">
                        <a16:rowId xmlns:a16="http://schemas.microsoft.com/office/drawing/2014/main" val="4234111330"/>
                      </a:ext>
                    </a:extLst>
                  </a:tr>
                </a:tbl>
              </a:graphicData>
            </a:graphic>
          </p:graphicFrame>
        </mc:Fallback>
      </mc:AlternateContent>
      <p:sp>
        <p:nvSpPr>
          <p:cNvPr id="13" name="Left Bracket 12">
            <a:extLst>
              <a:ext uri="{FF2B5EF4-FFF2-40B4-BE49-F238E27FC236}">
                <a16:creationId xmlns:a16="http://schemas.microsoft.com/office/drawing/2014/main" id="{652E4BC0-F87C-4C01-BC22-1EF558FD31BE}"/>
              </a:ext>
            </a:extLst>
          </p:cNvPr>
          <p:cNvSpPr/>
          <p:nvPr/>
        </p:nvSpPr>
        <p:spPr>
          <a:xfrm>
            <a:off x="7173959" y="2011680"/>
            <a:ext cx="49696" cy="1483360"/>
          </a:xfrm>
          <a:prstGeom prst="leftBracket">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14" name="Left Bracket 13">
            <a:extLst>
              <a:ext uri="{FF2B5EF4-FFF2-40B4-BE49-F238E27FC236}">
                <a16:creationId xmlns:a16="http://schemas.microsoft.com/office/drawing/2014/main" id="{8F1E70CC-2B1A-454E-9FA5-D5768CF271C2}"/>
              </a:ext>
            </a:extLst>
          </p:cNvPr>
          <p:cNvSpPr/>
          <p:nvPr/>
        </p:nvSpPr>
        <p:spPr>
          <a:xfrm rot="10800000">
            <a:off x="10427718" y="2059742"/>
            <a:ext cx="49696" cy="1483360"/>
          </a:xfrm>
          <a:prstGeom prst="leftBracket">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ysClr val="windowText" lastClr="000000"/>
              </a:solidFill>
            </a:endParaRPr>
          </a:p>
        </p:txBody>
      </p:sp>
      <p:sp>
        <p:nvSpPr>
          <p:cNvPr id="15" name="TextBox 14">
            <a:extLst>
              <a:ext uri="{FF2B5EF4-FFF2-40B4-BE49-F238E27FC236}">
                <a16:creationId xmlns:a16="http://schemas.microsoft.com/office/drawing/2014/main" id="{8179915B-C962-4650-8733-A9DA5DC4BF16}"/>
              </a:ext>
            </a:extLst>
          </p:cNvPr>
          <p:cNvSpPr txBox="1"/>
          <p:nvPr/>
        </p:nvSpPr>
        <p:spPr>
          <a:xfrm>
            <a:off x="6478432" y="2553305"/>
            <a:ext cx="561372" cy="400110"/>
          </a:xfrm>
          <a:prstGeom prst="rect">
            <a:avLst/>
          </a:prstGeom>
          <a:noFill/>
        </p:spPr>
        <p:txBody>
          <a:bodyPr wrap="none" rtlCol="0">
            <a:spAutoFit/>
          </a:bodyPr>
          <a:lstStyle/>
          <a:p>
            <a:r>
              <a:rPr lang="en-US" sz="2000" b="1">
                <a:latin typeface="Calibri" panose="020F0502020204030204" pitchFamily="34" charset="0"/>
                <a:cs typeface="Calibri" panose="020F0502020204030204" pitchFamily="34" charset="0"/>
              </a:rPr>
              <a:t>w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06605E2-4733-4E21-98D8-7498F7E3174A}"/>
                  </a:ext>
                </a:extLst>
              </p:cNvPr>
              <p:cNvSpPr txBox="1"/>
              <p:nvPr/>
            </p:nvSpPr>
            <p:spPr>
              <a:xfrm>
                <a:off x="5879360" y="4015091"/>
                <a:ext cx="6129130" cy="7101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𝑖𝑗</m:t>
                          </m:r>
                        </m:sub>
                      </m:sSub>
                      <m:r>
                        <a:rPr lang="en-US" i="0">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eqArr>
                            <m:eqArrPr>
                              <m:ctrlPr>
                                <a:rPr lang="en-US" i="1">
                                  <a:solidFill>
                                    <a:schemeClr val="tx1"/>
                                  </a:solidFill>
                                  <a:latin typeface="Cambria Math" panose="02040503050406030204" pitchFamily="18" charset="0"/>
                                </a:rPr>
                              </m:ctrlPr>
                            </m:eqArrPr>
                            <m:e>
                              <m:r>
                                <a:rPr lang="en-US" i="0">
                                  <a:solidFill>
                                    <a:schemeClr val="tx1"/>
                                  </a:solidFill>
                                  <a:latin typeface="Cambria Math" panose="02040503050406030204" pitchFamily="18" charset="0"/>
                                </a:rPr>
                                <m:t>&amp;</m:t>
                              </m:r>
                              <m:d>
                                <m:dPr>
                                  <m:begChr m:val=""/>
                                  <m:ctrlPr>
                                    <a:rPr lang="en-US" i="1">
                                      <a:solidFill>
                                        <a:schemeClr val="tx1"/>
                                      </a:solidFill>
                                      <a:latin typeface="Cambria Math" panose="02040503050406030204" pitchFamily="18" charset="0"/>
                                    </a:rPr>
                                  </m:ctrlPr>
                                </m:dPr>
                                <m:e>
                                  <m:r>
                                    <a:rPr lang="en-US" i="0">
                                      <a:solidFill>
                                        <a:schemeClr val="tx1"/>
                                      </a:solidFill>
                                      <a:latin typeface="Cambria Math" panose="02040503050406030204" pitchFamily="18" charset="0"/>
                                    </a:rPr>
                                    <m:t>1   </m:t>
                                  </m:r>
                                  <m:r>
                                    <a:rPr lang="en-US" i="1">
                                      <a:solidFill>
                                        <a:schemeClr val="tx1"/>
                                      </a:solidFill>
                                      <a:latin typeface="Cambria Math" panose="02040503050406030204" pitchFamily="18" charset="0"/>
                                    </a:rPr>
                                    <m:t>𝑖𝑓</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𝑣𝑒h𝑖𝑐𝑙𝑒</m:t>
                                  </m:r>
                                  <m:r>
                                    <a:rPr lang="en-US" i="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𝑐𝑒𝑛𝑡𝑒𝑟</m:t>
                                  </m:r>
                                  <m:r>
                                    <a:rPr lang="en-US" b="0" i="0"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𝑖𝑠</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𝑎𝑠𝑠𝑖𝑔𝑛𝑒𝑑</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𝑡𝑜</m:t>
                                  </m:r>
                                  <m:r>
                                    <a:rPr lang="en-US" i="0">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𝑠𝑡𝑎𝑡𝑖𝑜𝑛</m:t>
                                  </m:r>
                                  <m:r>
                                    <a:rPr lang="en-US" i="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𝑗</m:t>
                                      </m:r>
                                    </m:sub>
                                  </m:sSub>
                                  <m:r>
                                    <a:rPr lang="en-US" i="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𝑗</m:t>
                                      </m:r>
                                    </m:sub>
                                  </m:sSub>
                                </m:e>
                              </m:d>
                            </m:e>
                            <m:e>
                              <m:r>
                                <a:rPr lang="en-US" i="0">
                                  <a:solidFill>
                                    <a:schemeClr val="tx1"/>
                                  </a:solidFill>
                                  <a:latin typeface="Cambria Math" panose="02040503050406030204" pitchFamily="18" charset="0"/>
                                </a:rPr>
                                <m:t>&amp;0   </m:t>
                              </m:r>
                              <m:r>
                                <a:rPr lang="en-US" i="1">
                                  <a:solidFill>
                                    <a:schemeClr val="tx1"/>
                                  </a:solidFill>
                                  <a:latin typeface="Cambria Math" panose="02040503050406030204" pitchFamily="18" charset="0"/>
                                </a:rPr>
                                <m:t>𝑜𝑡h𝑒𝑟𝑤𝑖𝑠𝑒</m:t>
                              </m:r>
                              <m:r>
                                <a:rPr lang="en-US" i="0">
                                  <a:solidFill>
                                    <a:schemeClr val="tx1"/>
                                  </a:solidFill>
                                  <a:latin typeface="Cambria Math" panose="02040503050406030204" pitchFamily="18" charset="0"/>
                                </a:rPr>
                                <m:t>                                                             </m:t>
                              </m:r>
                            </m:e>
                          </m:eqArr>
                        </m:e>
                      </m:d>
                    </m:oMath>
                  </m:oMathPara>
                </a14:m>
                <a:endParaRPr lang="en-US"/>
              </a:p>
            </p:txBody>
          </p:sp>
        </mc:Choice>
        <mc:Fallback xmlns="">
          <p:sp>
            <p:nvSpPr>
              <p:cNvPr id="17" name="TextBox 16">
                <a:extLst>
                  <a:ext uri="{FF2B5EF4-FFF2-40B4-BE49-F238E27FC236}">
                    <a16:creationId xmlns:a16="http://schemas.microsoft.com/office/drawing/2014/main" id="{006605E2-4733-4E21-98D8-7498F7E3174A}"/>
                  </a:ext>
                </a:extLst>
              </p:cNvPr>
              <p:cNvSpPr txBox="1">
                <a:spLocks noRot="1" noChangeAspect="1" noMove="1" noResize="1" noEditPoints="1" noAdjustHandles="1" noChangeArrowheads="1" noChangeShapeType="1" noTextEdit="1"/>
              </p:cNvSpPr>
              <p:nvPr/>
            </p:nvSpPr>
            <p:spPr>
              <a:xfrm>
                <a:off x="5879360" y="4015091"/>
                <a:ext cx="6129130" cy="71019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3192646-ECA3-4449-A4D2-FAFE2F757708}"/>
                  </a:ext>
                </a:extLst>
              </p:cNvPr>
              <p:cNvSpPr txBox="1"/>
              <p:nvPr/>
            </p:nvSpPr>
            <p:spPr>
              <a:xfrm>
                <a:off x="5886271" y="4754557"/>
                <a:ext cx="6129130" cy="1375698"/>
              </a:xfrm>
              <a:prstGeom prst="rect">
                <a:avLst/>
              </a:prstGeom>
              <a:noFill/>
            </p:spPr>
            <p:txBody>
              <a:bodyPr wrap="square">
                <a:spAutoFit/>
              </a:bodyPr>
              <a:lstStyle/>
              <a:p>
                <a:pPr marL="457200" marR="0" indent="0">
                  <a:lnSpc>
                    <a:spcPct val="107000"/>
                  </a:lnSpc>
                  <a:spcBef>
                    <a:spcPts val="0"/>
                  </a:spcBef>
                  <a:spcAft>
                    <a:spcPts val="600"/>
                  </a:spcAft>
                </a:pPr>
                <a14:m>
                  <m:oMathPara xmlns:m="http://schemas.openxmlformats.org/officeDocument/2006/math">
                    <m:oMathParaPr>
                      <m:jc m:val="left"/>
                    </m:oMathParaPr>
                    <m:oMath xmlns:m="http://schemas.openxmlformats.org/officeDocument/2006/math">
                      <m:nary>
                        <m:naryPr>
                          <m:chr m:val="∑"/>
                          <m:ctrlPr>
                            <a:rPr lang="en-US" sz="1800" i="1"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ctrlPr>
                        </m:naryPr>
                        <m:sub>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𝑖</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=1</m:t>
                          </m:r>
                        </m:sub>
                        <m:sup>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𝑚</m:t>
                          </m:r>
                        </m:sup>
                        <m:e>
                          <m:sSub>
                            <m:sSubPr>
                              <m:ctrlP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𝑤</m:t>
                              </m:r>
                            </m:e>
                            <m:sub>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𝑖𝑗</m:t>
                              </m:r>
                            </m:sub>
                          </m:sSub>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=1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𝑓𝑜𝑟</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𝑒𝑎𝑐h</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𝑣𝑒h𝑖𝑐𝑙𝑒</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b="0" i="1"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𝑐𝑒𝑛𝑡𝑒𝑟</m:t>
                          </m:r>
                          <m:r>
                            <a:rPr lang="en-US" sz="1800" b="0" i="1"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𝑖</m:t>
                          </m:r>
                        </m:e>
                      </m:nary>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oMath>
                  </m:oMathPara>
                </a14:m>
                <a:endParaRPr lang="en-US" sz="1800">
                  <a:effectLst/>
                  <a:latin typeface="Calibri" panose="020F0502020204030204" pitchFamily="34" charset="0"/>
                  <a:ea typeface="等线" panose="02010600030101010101" pitchFamily="2" charset="-122"/>
                  <a:cs typeface="Arial" panose="020B0604020202020204" pitchFamily="34" charset="0"/>
                </a:endParaRPr>
              </a:p>
              <a:p>
                <a:pPr marL="457200" marR="0" indent="0">
                  <a:lnSpc>
                    <a:spcPct val="107000"/>
                  </a:lnSpc>
                  <a:spcBef>
                    <a:spcPts val="0"/>
                  </a:spcBef>
                  <a:spcAft>
                    <a:spcPts val="600"/>
                  </a:spcAft>
                </a:pPr>
                <a14:m>
                  <m:oMathPara xmlns:m="http://schemas.openxmlformats.org/officeDocument/2006/math">
                    <m:oMathParaPr>
                      <m:jc m:val="left"/>
                    </m:oMathParaPr>
                    <m:oMath xmlns:m="http://schemas.openxmlformats.org/officeDocument/2006/math">
                      <m:sSub>
                        <m:sSubPr>
                          <m:ctrlP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𝑤</m:t>
                          </m:r>
                        </m:e>
                        <m:sub>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𝑖𝑗</m:t>
                          </m:r>
                        </m:sub>
                      </m:sSub>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m:t>
                      </m:r>
                      <m:d>
                        <m:dPr>
                          <m:begChr m:val="{"/>
                          <m:endChr m:val="}"/>
                          <m:ctrlP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ctrlPr>
                        </m:dPr>
                        <m:e>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0,1</m:t>
                          </m:r>
                        </m:e>
                      </m:d>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𝑓𝑜𝑟</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𝑒𝑎𝑐h</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𝑣𝑒h𝑖𝑐𝑙𝑒</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b="0" i="1"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𝑐𝑒𝑛𝑡𝑒𝑟</m:t>
                      </m:r>
                      <m:r>
                        <a:rPr lang="en-US" sz="1800" b="0" i="1" smtClean="0">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𝑖</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𝑠𝑡𝑎𝑡𝑖𝑜𝑛</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 </m:t>
                      </m:r>
                      <m:r>
                        <a:rPr lang="en-US" sz="1800" i="1">
                          <a:solidFill>
                            <a:srgbClr val="000000"/>
                          </a:solidFill>
                          <a:effectLst/>
                          <a:latin typeface="Cambria Math" panose="02040503050406030204" pitchFamily="18" charset="0"/>
                          <a:ea typeface="等线" panose="02010600030101010101" pitchFamily="2" charset="-122"/>
                          <a:cs typeface="Arial" panose="020B0604020202020204" pitchFamily="34" charset="0"/>
                        </a:rPr>
                        <m:t>𝑗</m:t>
                      </m:r>
                      <m:r>
                        <a:rPr lang="en-US" sz="1800">
                          <a:effectLst/>
                          <a:latin typeface="Cambria Math" panose="02040503050406030204" pitchFamily="18" charset="0"/>
                          <a:ea typeface="等线" panose="02010600030101010101" pitchFamily="2" charset="-122"/>
                          <a:cs typeface="Arial" panose="020B0604020202020204" pitchFamily="34" charset="0"/>
                        </a:rPr>
                        <m:t> </m:t>
                      </m:r>
                    </m:oMath>
                  </m:oMathPara>
                </a14:m>
                <a:endParaRPr lang="en-US" sz="1800">
                  <a:effectLst/>
                  <a:latin typeface="Calibri" panose="020F0502020204030204" pitchFamily="34" charset="0"/>
                  <a:ea typeface="等线" panose="02010600030101010101" pitchFamily="2" charset="-122"/>
                  <a:cs typeface="Arial" panose="020B0604020202020204" pitchFamily="34" charset="0"/>
                </a:endParaRPr>
              </a:p>
            </p:txBody>
          </p:sp>
        </mc:Choice>
        <mc:Fallback xmlns="">
          <p:sp>
            <p:nvSpPr>
              <p:cNvPr id="19" name="TextBox 18">
                <a:extLst>
                  <a:ext uri="{FF2B5EF4-FFF2-40B4-BE49-F238E27FC236}">
                    <a16:creationId xmlns:a16="http://schemas.microsoft.com/office/drawing/2014/main" id="{63192646-ECA3-4449-A4D2-FAFE2F757708}"/>
                  </a:ext>
                </a:extLst>
              </p:cNvPr>
              <p:cNvSpPr txBox="1">
                <a:spLocks noRot="1" noChangeAspect="1" noMove="1" noResize="1" noEditPoints="1" noAdjustHandles="1" noChangeArrowheads="1" noChangeShapeType="1" noTextEdit="1"/>
              </p:cNvSpPr>
              <p:nvPr/>
            </p:nvSpPr>
            <p:spPr>
              <a:xfrm>
                <a:off x="5886271" y="4754557"/>
                <a:ext cx="6129130" cy="137569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381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1CE8-B8C5-4797-A294-6D8621C5BA6A}"/>
              </a:ext>
            </a:extLst>
          </p:cNvPr>
          <p:cNvSpPr>
            <a:spLocks noGrp="1"/>
          </p:cNvSpPr>
          <p:nvPr>
            <p:ph type="title"/>
          </p:nvPr>
        </p:nvSpPr>
        <p:spPr/>
        <p:txBody>
          <a:bodyPr/>
          <a:lstStyle/>
          <a:p>
            <a:r>
              <a:rPr lang="en-US"/>
              <a:t>Result </a:t>
            </a:r>
          </a:p>
        </p:txBody>
      </p:sp>
      <p:pic>
        <p:nvPicPr>
          <p:cNvPr id="8" name="Picture 8" descr="Chart, scatter chart&#10;&#10;Description automatically generated">
            <a:extLst>
              <a:ext uri="{FF2B5EF4-FFF2-40B4-BE49-F238E27FC236}">
                <a16:creationId xmlns:a16="http://schemas.microsoft.com/office/drawing/2014/main" id="{8540185D-E5E0-4515-8C02-F37A579648B3}"/>
              </a:ext>
            </a:extLst>
          </p:cNvPr>
          <p:cNvPicPr>
            <a:picLocks noChangeAspect="1"/>
          </p:cNvPicPr>
          <p:nvPr/>
        </p:nvPicPr>
        <p:blipFill>
          <a:blip r:embed="rId2"/>
          <a:stretch>
            <a:fillRect/>
          </a:stretch>
        </p:blipFill>
        <p:spPr>
          <a:xfrm>
            <a:off x="1286622" y="1584074"/>
            <a:ext cx="9762378" cy="4708284"/>
          </a:xfrm>
          <a:prstGeom prst="rect">
            <a:avLst/>
          </a:prstGeom>
        </p:spPr>
      </p:pic>
      <p:pic>
        <p:nvPicPr>
          <p:cNvPr id="3" name="Picture 3" descr="Table&#10;&#10;Description automatically generated">
            <a:extLst>
              <a:ext uri="{FF2B5EF4-FFF2-40B4-BE49-F238E27FC236}">
                <a16:creationId xmlns:a16="http://schemas.microsoft.com/office/drawing/2014/main" id="{07D11166-362A-48C2-A279-6D7A489F0293}"/>
              </a:ext>
            </a:extLst>
          </p:cNvPr>
          <p:cNvPicPr>
            <a:picLocks noChangeAspect="1"/>
          </p:cNvPicPr>
          <p:nvPr/>
        </p:nvPicPr>
        <p:blipFill>
          <a:blip r:embed="rId3"/>
          <a:stretch>
            <a:fillRect/>
          </a:stretch>
        </p:blipFill>
        <p:spPr>
          <a:xfrm>
            <a:off x="9139108" y="4899913"/>
            <a:ext cx="1799981" cy="1173493"/>
          </a:xfrm>
          <a:prstGeom prst="rect">
            <a:avLst/>
          </a:prstGeom>
        </p:spPr>
      </p:pic>
      <p:pic>
        <p:nvPicPr>
          <p:cNvPr id="4" name="Picture 4" descr="Text, table&#10;&#10;Description automatically generated">
            <a:extLst>
              <a:ext uri="{FF2B5EF4-FFF2-40B4-BE49-F238E27FC236}">
                <a16:creationId xmlns:a16="http://schemas.microsoft.com/office/drawing/2014/main" id="{967C728C-C18C-4D1F-9FF1-36D58549B19B}"/>
              </a:ext>
            </a:extLst>
          </p:cNvPr>
          <p:cNvPicPr>
            <a:picLocks noChangeAspect="1"/>
          </p:cNvPicPr>
          <p:nvPr/>
        </p:nvPicPr>
        <p:blipFill>
          <a:blip r:embed="rId4"/>
          <a:stretch>
            <a:fillRect/>
          </a:stretch>
        </p:blipFill>
        <p:spPr>
          <a:xfrm>
            <a:off x="9139108" y="3737863"/>
            <a:ext cx="1766269" cy="1162050"/>
          </a:xfrm>
          <a:prstGeom prst="rect">
            <a:avLst/>
          </a:prstGeom>
          <a:ln>
            <a:solidFill>
              <a:schemeClr val="bg1">
                <a:lumMod val="75000"/>
              </a:schemeClr>
            </a:solidFill>
          </a:ln>
        </p:spPr>
      </p:pic>
    </p:spTree>
    <p:extLst>
      <p:ext uri="{BB962C8B-B14F-4D97-AF65-F5344CB8AC3E}">
        <p14:creationId xmlns:p14="http://schemas.microsoft.com/office/powerpoint/2010/main" val="2482114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BA48-64B0-4C13-AE40-E74268059447}"/>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288916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445A-23CF-4A4E-BCD3-A07B8311CB82}"/>
              </a:ext>
            </a:extLst>
          </p:cNvPr>
          <p:cNvSpPr>
            <a:spLocks noGrp="1"/>
          </p:cNvSpPr>
          <p:nvPr>
            <p:ph type="title"/>
          </p:nvPr>
        </p:nvSpPr>
        <p:spPr>
          <a:xfrm>
            <a:off x="839788" y="457200"/>
            <a:ext cx="4063516" cy="1600200"/>
          </a:xfrm>
        </p:spPr>
        <p:txBody>
          <a:bodyPr>
            <a:normAutofit/>
          </a:bodyPr>
          <a:lstStyle/>
          <a:p>
            <a:r>
              <a:rPr lang="en-US" altLang="zh-CN" sz="4400"/>
              <a:t>Background</a:t>
            </a:r>
            <a:endParaRPr lang="en-US" sz="4400"/>
          </a:p>
        </p:txBody>
      </p:sp>
      <p:sp>
        <p:nvSpPr>
          <p:cNvPr id="3" name="Content Placeholder 2">
            <a:extLst>
              <a:ext uri="{FF2B5EF4-FFF2-40B4-BE49-F238E27FC236}">
                <a16:creationId xmlns:a16="http://schemas.microsoft.com/office/drawing/2014/main" id="{4A7DD4AF-5543-4A47-A1C3-B1EE0F6998DE}"/>
              </a:ext>
            </a:extLst>
          </p:cNvPr>
          <p:cNvSpPr>
            <a:spLocks noGrp="1"/>
          </p:cNvSpPr>
          <p:nvPr>
            <p:ph type="body" sz="half" idx="2"/>
          </p:nvPr>
        </p:nvSpPr>
        <p:spPr>
          <a:xfrm>
            <a:off x="839788" y="2270694"/>
            <a:ext cx="4063516" cy="4130105"/>
          </a:xfrm>
        </p:spPr>
        <p:txBody>
          <a:bodyPr>
            <a:normAutofit/>
          </a:bodyPr>
          <a:lstStyle/>
          <a:p>
            <a:r>
              <a:rPr lang="en-US" sz="2200" dirty="0"/>
              <a:t>Many cities especially Louisville has been promoting the </a:t>
            </a:r>
            <a:r>
              <a:rPr lang="en-US" sz="2200" dirty="0" err="1"/>
              <a:t>dockless</a:t>
            </a:r>
            <a:r>
              <a:rPr lang="en-US" sz="2200" dirty="0"/>
              <a:t> vehicles (scooter bikes) in the city for couple years.</a:t>
            </a:r>
          </a:p>
          <a:p>
            <a:endParaRPr lang="en-US" dirty="0"/>
          </a:p>
          <a:p>
            <a:r>
              <a:rPr lang="en-US" sz="2000" dirty="0"/>
              <a:t>Advantages:</a:t>
            </a:r>
          </a:p>
          <a:p>
            <a:pPr marL="342900" indent="-342900">
              <a:buFont typeface="Wingdings" panose="05000000000000000000" pitchFamily="2" charset="2"/>
              <a:buChar char="Ø"/>
            </a:pPr>
            <a:r>
              <a:rPr lang="en-US" sz="2000" dirty="0"/>
              <a:t>Fun and easy to ride</a:t>
            </a:r>
          </a:p>
          <a:p>
            <a:pPr marL="342900" indent="-342900">
              <a:buFont typeface="Wingdings" panose="05000000000000000000" pitchFamily="2" charset="2"/>
              <a:buChar char="Ø"/>
            </a:pPr>
            <a:r>
              <a:rPr lang="en-US" sz="2000" dirty="0"/>
              <a:t>Convenient</a:t>
            </a:r>
          </a:p>
          <a:p>
            <a:pPr marL="342900" indent="-342900">
              <a:buFont typeface="Wingdings" panose="05000000000000000000" pitchFamily="2" charset="2"/>
              <a:buChar char="Ø"/>
            </a:pPr>
            <a:r>
              <a:rPr lang="en-US" sz="2000" dirty="0"/>
              <a:t>Reduce public transportation pressure</a:t>
            </a:r>
          </a:p>
          <a:p>
            <a:pPr marL="342900" indent="-342900">
              <a:buFont typeface="Wingdings" panose="05000000000000000000" pitchFamily="2" charset="2"/>
              <a:buChar char="Ø"/>
            </a:pPr>
            <a:r>
              <a:rPr lang="en-US" sz="2000" dirty="0"/>
              <a:t>Cheap and environment friendly</a:t>
            </a:r>
            <a:endParaRPr lang="en-US" dirty="0"/>
          </a:p>
          <a:p>
            <a:endParaRPr lang="en-US" dirty="0"/>
          </a:p>
        </p:txBody>
      </p:sp>
      <p:pic>
        <p:nvPicPr>
          <p:cNvPr id="1026" name="Picture 2" descr="Early Data Suggests Shared Scooters Unsustainably Expensive - ExtremeTech">
            <a:extLst>
              <a:ext uri="{FF2B5EF4-FFF2-40B4-BE49-F238E27FC236}">
                <a16:creationId xmlns:a16="http://schemas.microsoft.com/office/drawing/2014/main" id="{F7178612-EF0B-4261-9181-CFE3D2884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212" y="2286794"/>
            <a:ext cx="5968379"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89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5C6F-BAD4-49A7-8C2B-85E15D48CDA3}"/>
              </a:ext>
            </a:extLst>
          </p:cNvPr>
          <p:cNvSpPr>
            <a:spLocks noGrp="1"/>
          </p:cNvSpPr>
          <p:nvPr>
            <p:ph type="title"/>
          </p:nvPr>
        </p:nvSpPr>
        <p:spPr/>
        <p:txBody>
          <a:bodyPr/>
          <a:lstStyle/>
          <a:p>
            <a:r>
              <a:rPr lang="en-US"/>
              <a:t>Problem Description</a:t>
            </a:r>
          </a:p>
        </p:txBody>
      </p:sp>
      <p:sp>
        <p:nvSpPr>
          <p:cNvPr id="3" name="Content Placeholder 2">
            <a:extLst>
              <a:ext uri="{FF2B5EF4-FFF2-40B4-BE49-F238E27FC236}">
                <a16:creationId xmlns:a16="http://schemas.microsoft.com/office/drawing/2014/main" id="{5263657D-A9C2-4019-82E6-825BB5A142F2}"/>
              </a:ext>
            </a:extLst>
          </p:cNvPr>
          <p:cNvSpPr>
            <a:spLocks noGrp="1"/>
          </p:cNvSpPr>
          <p:nvPr>
            <p:ph idx="1"/>
          </p:nvPr>
        </p:nvSpPr>
        <p:spPr>
          <a:xfrm>
            <a:off x="980661" y="2029346"/>
            <a:ext cx="10068339" cy="4024424"/>
          </a:xfrm>
        </p:spPr>
        <p:txBody>
          <a:bodyPr vert="horz" lIns="91440" tIns="45720" rIns="91440" bIns="45720" rtlCol="0" anchor="t">
            <a:normAutofit/>
          </a:bodyPr>
          <a:lstStyle/>
          <a:p>
            <a:pPr marL="0" indent="0">
              <a:buNone/>
            </a:pPr>
            <a:r>
              <a:rPr lang="en-US" b="1"/>
              <a:t>The current operation pattern for the scooter company in Louisville has some drawbacks. </a:t>
            </a:r>
          </a:p>
          <a:p>
            <a:pPr marL="0" indent="0">
              <a:buNone/>
            </a:pPr>
            <a:r>
              <a:rPr lang="en-US"/>
              <a:t>Companies pay freelancers and ask them to collect and charge the vehicles on their own. They get paid even more if the vehicles has not been collected for a long time. There is a phenomenon where people lock up the vehicles and wait for the reward to increase before actually collect these vehicles.</a:t>
            </a:r>
          </a:p>
          <a:p>
            <a:pPr marL="0" indent="0">
              <a:buNone/>
            </a:pPr>
            <a:r>
              <a:rPr lang="en-US"/>
              <a:t>Hence, we would like to set several charging stations in the city to serve the vehicles which need to be charged or collected. And our objective is to minimize the total distance between the vehicles and charging stations in order to provide the most efficient and convenient services.</a:t>
            </a:r>
          </a:p>
        </p:txBody>
      </p:sp>
    </p:spTree>
    <p:extLst>
      <p:ext uri="{BB962C8B-B14F-4D97-AF65-F5344CB8AC3E}">
        <p14:creationId xmlns:p14="http://schemas.microsoft.com/office/powerpoint/2010/main" val="260197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2C2F-2263-43E5-86ED-C21A732780B1}"/>
              </a:ext>
            </a:extLst>
          </p:cNvPr>
          <p:cNvSpPr>
            <a:spLocks noGrp="1"/>
          </p:cNvSpPr>
          <p:nvPr>
            <p:ph type="title"/>
          </p:nvPr>
        </p:nvSpPr>
        <p:spPr/>
        <p:txBody>
          <a:bodyPr/>
          <a:lstStyle/>
          <a:p>
            <a:r>
              <a:rPr lang="en-US"/>
              <a:t>Data overview</a:t>
            </a:r>
          </a:p>
        </p:txBody>
      </p:sp>
      <p:sp>
        <p:nvSpPr>
          <p:cNvPr id="4" name="Content Placeholder 3">
            <a:extLst>
              <a:ext uri="{FF2B5EF4-FFF2-40B4-BE49-F238E27FC236}">
                <a16:creationId xmlns:a16="http://schemas.microsoft.com/office/drawing/2014/main" id="{5287BADB-06DD-421D-9876-F9DF02A5E98F}"/>
              </a:ext>
            </a:extLst>
          </p:cNvPr>
          <p:cNvSpPr>
            <a:spLocks noGrp="1"/>
          </p:cNvSpPr>
          <p:nvPr>
            <p:ph sz="half" idx="1"/>
          </p:nvPr>
        </p:nvSpPr>
        <p:spPr/>
        <p:txBody>
          <a:bodyPr vert="horz" lIns="91440" tIns="45720" rIns="91440" bIns="45720" rtlCol="0" anchor="t">
            <a:normAutofit/>
          </a:bodyPr>
          <a:lstStyle/>
          <a:p>
            <a:pPr>
              <a:buFont typeface="Wingdings" panose="05000000000000000000" pitchFamily="2" charset="2"/>
              <a:buChar char="Ø"/>
            </a:pPr>
            <a:r>
              <a:rPr lang="en-US" err="1"/>
              <a:t>D</a:t>
            </a:r>
            <a:r>
              <a:rPr lang="en-US" altLang="zh-CN" err="1"/>
              <a:t>ockless</a:t>
            </a:r>
            <a:r>
              <a:rPr lang="en-US" altLang="zh-CN"/>
              <a:t> Vehicle Trips (Jul 2018 – Jan 2020)</a:t>
            </a:r>
            <a:endParaRPr lang="en-US"/>
          </a:p>
          <a:p>
            <a:endParaRPr lang="en-US"/>
          </a:p>
        </p:txBody>
      </p:sp>
      <p:graphicFrame>
        <p:nvGraphicFramePr>
          <p:cNvPr id="6" name="Content Placeholder 5">
            <a:extLst>
              <a:ext uri="{FF2B5EF4-FFF2-40B4-BE49-F238E27FC236}">
                <a16:creationId xmlns:a16="http://schemas.microsoft.com/office/drawing/2014/main" id="{BAAA6CDF-8A29-4C24-B077-DB811D132E38}"/>
              </a:ext>
            </a:extLst>
          </p:cNvPr>
          <p:cNvGraphicFramePr>
            <a:graphicFrameLocks noGrp="1"/>
          </p:cNvGraphicFramePr>
          <p:nvPr>
            <p:ph sz="half" idx="2"/>
            <p:extLst>
              <p:ext uri="{D42A27DB-BD31-4B8C-83A1-F6EECF244321}">
                <p14:modId xmlns:p14="http://schemas.microsoft.com/office/powerpoint/2010/main" val="761652894"/>
              </p:ext>
            </p:extLst>
          </p:nvPr>
        </p:nvGraphicFramePr>
        <p:xfrm>
          <a:off x="1143000" y="2878953"/>
          <a:ext cx="4648200" cy="3315720"/>
        </p:xfrm>
        <a:graphic>
          <a:graphicData uri="http://schemas.openxmlformats.org/drawingml/2006/table">
            <a:tbl>
              <a:tblPr firstRow="1" firstCol="1" bandRow="1">
                <a:tableStyleId>{5C22544A-7EE6-4342-B048-85BDC9FD1C3A}</a:tableStyleId>
              </a:tblPr>
              <a:tblGrid>
                <a:gridCol w="4648200">
                  <a:extLst>
                    <a:ext uri="{9D8B030D-6E8A-4147-A177-3AD203B41FA5}">
                      <a16:colId xmlns:a16="http://schemas.microsoft.com/office/drawing/2014/main" val="588344778"/>
                    </a:ext>
                  </a:extLst>
                </a:gridCol>
              </a:tblGrid>
              <a:tr h="367038">
                <a:tc>
                  <a:txBody>
                    <a:bodyPr/>
                    <a:lstStyle/>
                    <a:p>
                      <a:pPr marL="0" marR="0">
                        <a:spcBef>
                          <a:spcPts val="0"/>
                        </a:spcBef>
                        <a:spcAft>
                          <a:spcPts val="0"/>
                        </a:spcAft>
                      </a:pPr>
                      <a:r>
                        <a:rPr lang="en-US" sz="2000" b="0">
                          <a:solidFill>
                            <a:schemeClr val="tx1"/>
                          </a:solidFill>
                          <a:effectLst/>
                        </a:rPr>
                        <a:t>TripID </a:t>
                      </a:r>
                      <a:endParaRPr lang="en-US" sz="2000" b="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txBody>
                  <a:tcPr marL="64509" marR="64509" marT="0" marB="0"/>
                </a:tc>
                <a:extLst>
                  <a:ext uri="{0D108BD9-81ED-4DB2-BD59-A6C34878D82A}">
                    <a16:rowId xmlns:a16="http://schemas.microsoft.com/office/drawing/2014/main" val="2379385881"/>
                  </a:ext>
                </a:extLst>
              </a:tr>
              <a:tr h="367038">
                <a:tc>
                  <a:txBody>
                    <a:bodyPr/>
                    <a:lstStyle/>
                    <a:p>
                      <a:pPr marL="0" marR="0">
                        <a:spcBef>
                          <a:spcPts val="0"/>
                        </a:spcBef>
                        <a:spcAft>
                          <a:spcPts val="0"/>
                        </a:spcAft>
                      </a:pPr>
                      <a:r>
                        <a:rPr lang="en-US" sz="2000" b="0">
                          <a:solidFill>
                            <a:schemeClr val="tx1"/>
                          </a:solidFill>
                          <a:effectLst/>
                        </a:rPr>
                        <a:t>StartDate</a:t>
                      </a:r>
                      <a:endParaRPr lang="en-US" sz="2000" b="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txBody>
                  <a:tcPr marL="64509" marR="64509" marT="0" marB="0"/>
                </a:tc>
                <a:extLst>
                  <a:ext uri="{0D108BD9-81ED-4DB2-BD59-A6C34878D82A}">
                    <a16:rowId xmlns:a16="http://schemas.microsoft.com/office/drawing/2014/main" val="2744760884"/>
                  </a:ext>
                </a:extLst>
              </a:tr>
              <a:tr h="367038">
                <a:tc>
                  <a:txBody>
                    <a:bodyPr/>
                    <a:lstStyle/>
                    <a:p>
                      <a:pPr marL="0" marR="0">
                        <a:spcBef>
                          <a:spcPts val="0"/>
                        </a:spcBef>
                        <a:spcAft>
                          <a:spcPts val="0"/>
                        </a:spcAft>
                      </a:pPr>
                      <a:r>
                        <a:rPr lang="en-US" sz="2000" b="0" err="1">
                          <a:solidFill>
                            <a:schemeClr val="tx1"/>
                          </a:solidFill>
                          <a:effectLst/>
                        </a:rPr>
                        <a:t>StartTime</a:t>
                      </a:r>
                      <a:r>
                        <a:rPr lang="en-US" sz="2000" b="0">
                          <a:solidFill>
                            <a:schemeClr val="tx1"/>
                          </a:solidFill>
                          <a:effectLst/>
                        </a:rPr>
                        <a:t> </a:t>
                      </a:r>
                      <a:endParaRPr lang="en-US" sz="2000" b="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txBody>
                  <a:tcPr marL="64509" marR="64509" marT="0" marB="0"/>
                </a:tc>
                <a:extLst>
                  <a:ext uri="{0D108BD9-81ED-4DB2-BD59-A6C34878D82A}">
                    <a16:rowId xmlns:a16="http://schemas.microsoft.com/office/drawing/2014/main" val="682600969"/>
                  </a:ext>
                </a:extLst>
              </a:tr>
              <a:tr h="379416">
                <a:tc>
                  <a:txBody>
                    <a:bodyPr/>
                    <a:lstStyle/>
                    <a:p>
                      <a:pPr marL="0" marR="0">
                        <a:spcBef>
                          <a:spcPts val="0"/>
                        </a:spcBef>
                        <a:spcAft>
                          <a:spcPts val="0"/>
                        </a:spcAft>
                      </a:pPr>
                      <a:r>
                        <a:rPr lang="en-US" sz="2000" b="0" err="1">
                          <a:solidFill>
                            <a:schemeClr val="tx1"/>
                          </a:solidFill>
                          <a:effectLst/>
                        </a:rPr>
                        <a:t>EndDate</a:t>
                      </a:r>
                      <a:endParaRPr lang="en-US" sz="2000" b="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txBody>
                  <a:tcPr marL="64509" marR="64509" marT="0" marB="0"/>
                </a:tc>
                <a:extLst>
                  <a:ext uri="{0D108BD9-81ED-4DB2-BD59-A6C34878D82A}">
                    <a16:rowId xmlns:a16="http://schemas.microsoft.com/office/drawing/2014/main" val="1004700217"/>
                  </a:ext>
                </a:extLst>
              </a:tr>
              <a:tr h="367038">
                <a:tc>
                  <a:txBody>
                    <a:bodyPr/>
                    <a:lstStyle/>
                    <a:p>
                      <a:pPr marL="0" marR="0">
                        <a:spcBef>
                          <a:spcPts val="0"/>
                        </a:spcBef>
                        <a:spcAft>
                          <a:spcPts val="0"/>
                        </a:spcAft>
                      </a:pPr>
                      <a:r>
                        <a:rPr lang="en-US" sz="2000" b="0">
                          <a:solidFill>
                            <a:schemeClr val="tx1"/>
                          </a:solidFill>
                          <a:effectLst/>
                        </a:rPr>
                        <a:t>EndTime</a:t>
                      </a:r>
                      <a:endParaRPr lang="en-US" sz="2000" b="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txBody>
                  <a:tcPr marL="64509" marR="64509" marT="0" marB="0"/>
                </a:tc>
                <a:extLst>
                  <a:ext uri="{0D108BD9-81ED-4DB2-BD59-A6C34878D82A}">
                    <a16:rowId xmlns:a16="http://schemas.microsoft.com/office/drawing/2014/main" val="4213079847"/>
                  </a:ext>
                </a:extLst>
              </a:tr>
              <a:tr h="367038">
                <a:tc>
                  <a:txBody>
                    <a:bodyPr/>
                    <a:lstStyle/>
                    <a:p>
                      <a:pPr marL="0" marR="0">
                        <a:spcBef>
                          <a:spcPts val="0"/>
                        </a:spcBef>
                        <a:spcAft>
                          <a:spcPts val="0"/>
                        </a:spcAft>
                      </a:pPr>
                      <a:r>
                        <a:rPr lang="en-US" sz="2000" b="0">
                          <a:solidFill>
                            <a:schemeClr val="tx1"/>
                          </a:solidFill>
                          <a:effectLst/>
                        </a:rPr>
                        <a:t>StartLatitude </a:t>
                      </a:r>
                      <a:endParaRPr lang="en-US" sz="2000" b="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txBody>
                  <a:tcPr marL="64509" marR="64509" marT="0" marB="0"/>
                </a:tc>
                <a:extLst>
                  <a:ext uri="{0D108BD9-81ED-4DB2-BD59-A6C34878D82A}">
                    <a16:rowId xmlns:a16="http://schemas.microsoft.com/office/drawing/2014/main" val="3394250155"/>
                  </a:ext>
                </a:extLst>
              </a:tr>
              <a:tr h="367038">
                <a:tc>
                  <a:txBody>
                    <a:bodyPr/>
                    <a:lstStyle/>
                    <a:p>
                      <a:pPr marL="0" marR="0">
                        <a:spcBef>
                          <a:spcPts val="0"/>
                        </a:spcBef>
                        <a:spcAft>
                          <a:spcPts val="0"/>
                        </a:spcAft>
                      </a:pPr>
                      <a:r>
                        <a:rPr lang="en-US" sz="2000" b="0">
                          <a:solidFill>
                            <a:schemeClr val="tx1"/>
                          </a:solidFill>
                          <a:effectLst/>
                        </a:rPr>
                        <a:t>StartLongitude </a:t>
                      </a:r>
                      <a:endParaRPr lang="en-US" sz="2000" b="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txBody>
                  <a:tcPr marL="64509" marR="64509" marT="0" marB="0"/>
                </a:tc>
                <a:extLst>
                  <a:ext uri="{0D108BD9-81ED-4DB2-BD59-A6C34878D82A}">
                    <a16:rowId xmlns:a16="http://schemas.microsoft.com/office/drawing/2014/main" val="3568751042"/>
                  </a:ext>
                </a:extLst>
              </a:tr>
              <a:tr h="367038">
                <a:tc>
                  <a:txBody>
                    <a:bodyPr/>
                    <a:lstStyle/>
                    <a:p>
                      <a:pPr marL="0" marR="0">
                        <a:spcBef>
                          <a:spcPts val="0"/>
                        </a:spcBef>
                        <a:spcAft>
                          <a:spcPts val="0"/>
                        </a:spcAft>
                      </a:pPr>
                      <a:r>
                        <a:rPr lang="en-US" sz="2000" b="0">
                          <a:solidFill>
                            <a:schemeClr val="tx1"/>
                          </a:solidFill>
                          <a:effectLst/>
                        </a:rPr>
                        <a:t>EndLatitude</a:t>
                      </a:r>
                      <a:endParaRPr lang="en-US" sz="2000" b="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txBody>
                  <a:tcPr marL="64509" marR="64509" marT="0" marB="0"/>
                </a:tc>
                <a:extLst>
                  <a:ext uri="{0D108BD9-81ED-4DB2-BD59-A6C34878D82A}">
                    <a16:rowId xmlns:a16="http://schemas.microsoft.com/office/drawing/2014/main" val="2576228250"/>
                  </a:ext>
                </a:extLst>
              </a:tr>
              <a:tr h="367038">
                <a:tc>
                  <a:txBody>
                    <a:bodyPr/>
                    <a:lstStyle/>
                    <a:p>
                      <a:pPr marL="0" marR="0">
                        <a:spcBef>
                          <a:spcPts val="0"/>
                        </a:spcBef>
                        <a:spcAft>
                          <a:spcPts val="0"/>
                        </a:spcAft>
                      </a:pPr>
                      <a:r>
                        <a:rPr lang="en-US" sz="2000" b="0" err="1">
                          <a:solidFill>
                            <a:schemeClr val="tx1"/>
                          </a:solidFill>
                          <a:effectLst/>
                        </a:rPr>
                        <a:t>EndLongitude</a:t>
                      </a:r>
                      <a:r>
                        <a:rPr lang="en-US" sz="2000" b="0">
                          <a:solidFill>
                            <a:schemeClr val="tx1"/>
                          </a:solidFill>
                          <a:effectLst/>
                        </a:rPr>
                        <a:t> </a:t>
                      </a:r>
                      <a:endParaRPr lang="en-US" sz="2000" b="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txBody>
                  <a:tcPr marL="64509" marR="64509" marT="0" marB="0"/>
                </a:tc>
                <a:extLst>
                  <a:ext uri="{0D108BD9-81ED-4DB2-BD59-A6C34878D82A}">
                    <a16:rowId xmlns:a16="http://schemas.microsoft.com/office/drawing/2014/main" val="3506341191"/>
                  </a:ext>
                </a:extLst>
              </a:tr>
            </a:tbl>
          </a:graphicData>
        </a:graphic>
      </p:graphicFrame>
      <p:pic>
        <p:nvPicPr>
          <p:cNvPr id="7" name="Picture 6">
            <a:extLst>
              <a:ext uri="{FF2B5EF4-FFF2-40B4-BE49-F238E27FC236}">
                <a16:creationId xmlns:a16="http://schemas.microsoft.com/office/drawing/2014/main" id="{608D939D-825D-4274-877E-4C0DB14478CA}"/>
              </a:ext>
            </a:extLst>
          </p:cNvPr>
          <p:cNvPicPr>
            <a:picLocks noChangeAspect="1"/>
          </p:cNvPicPr>
          <p:nvPr/>
        </p:nvPicPr>
        <p:blipFill>
          <a:blip r:embed="rId3"/>
          <a:stretch>
            <a:fillRect/>
          </a:stretch>
        </p:blipFill>
        <p:spPr>
          <a:xfrm>
            <a:off x="6459274" y="1815548"/>
            <a:ext cx="4487022" cy="4101312"/>
          </a:xfrm>
          <a:prstGeom prst="rect">
            <a:avLst/>
          </a:prstGeom>
        </p:spPr>
      </p:pic>
    </p:spTree>
    <p:extLst>
      <p:ext uri="{BB962C8B-B14F-4D97-AF65-F5344CB8AC3E}">
        <p14:creationId xmlns:p14="http://schemas.microsoft.com/office/powerpoint/2010/main" val="405242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F3BE-9CA5-495C-9A0A-2ACAC0AB8792}"/>
              </a:ext>
            </a:extLst>
          </p:cNvPr>
          <p:cNvSpPr>
            <a:spLocks noGrp="1"/>
          </p:cNvSpPr>
          <p:nvPr>
            <p:ph type="title"/>
          </p:nvPr>
        </p:nvSpPr>
        <p:spPr/>
        <p:txBody>
          <a:bodyPr/>
          <a:lstStyle/>
          <a:p>
            <a:r>
              <a:rPr lang="en-US"/>
              <a:t>Data Overview</a:t>
            </a:r>
          </a:p>
        </p:txBody>
      </p:sp>
      <p:sp>
        <p:nvSpPr>
          <p:cNvPr id="3" name="Content Placeholder 2">
            <a:extLst>
              <a:ext uri="{FF2B5EF4-FFF2-40B4-BE49-F238E27FC236}">
                <a16:creationId xmlns:a16="http://schemas.microsoft.com/office/drawing/2014/main" id="{3540C254-0109-4FBB-A5C0-7538007C7ADE}"/>
              </a:ext>
            </a:extLst>
          </p:cNvPr>
          <p:cNvSpPr>
            <a:spLocks noGrp="1"/>
          </p:cNvSpPr>
          <p:nvPr>
            <p:ph idx="1"/>
          </p:nvPr>
        </p:nvSpPr>
        <p:spPr>
          <a:xfrm>
            <a:off x="1142999" y="2009554"/>
            <a:ext cx="4588100" cy="4024424"/>
          </a:xfrm>
        </p:spPr>
        <p:txBody>
          <a:bodyPr/>
          <a:lstStyle/>
          <a:p>
            <a:pPr>
              <a:buFont typeface="Wingdings" panose="05000000000000000000" pitchFamily="2" charset="2"/>
              <a:buChar char="Ø"/>
            </a:pPr>
            <a:r>
              <a:rPr lang="en-US" err="1">
                <a:effectLst/>
                <a:ea typeface="等线" panose="02010600030101010101" pitchFamily="2" charset="-122"/>
                <a:cs typeface="Arial" panose="020B0604020202020204" pitchFamily="34" charset="0"/>
              </a:rPr>
              <a:t>Dockless</a:t>
            </a:r>
            <a:r>
              <a:rPr lang="en-US">
                <a:effectLst/>
                <a:ea typeface="等线" panose="02010600030101010101" pitchFamily="2" charset="-122"/>
                <a:cs typeface="Arial" panose="020B0604020202020204" pitchFamily="34" charset="0"/>
              </a:rPr>
              <a:t> Vehicle Distribution Zones</a:t>
            </a:r>
          </a:p>
          <a:p>
            <a:pPr marL="0" indent="0">
              <a:buNone/>
            </a:pPr>
            <a:r>
              <a:rPr lang="en-US" sz="2000">
                <a:solidFill>
                  <a:schemeClr val="tx1"/>
                </a:solidFill>
              </a:rPr>
              <a:t>Zones are divided and used for equitable distribution of vehicles across the city.</a:t>
            </a:r>
          </a:p>
          <a:p>
            <a:r>
              <a:rPr lang="en-US" sz="2000" err="1">
                <a:solidFill>
                  <a:schemeClr val="tx1"/>
                </a:solidFill>
              </a:rPr>
              <a:t>Dis</a:t>
            </a:r>
            <a:r>
              <a:rPr lang="en-US" altLang="zh-CN" sz="2000" err="1">
                <a:solidFill>
                  <a:schemeClr val="tx1"/>
                </a:solidFill>
              </a:rPr>
              <a:t>t_Zone</a:t>
            </a:r>
            <a:r>
              <a:rPr lang="en-US" altLang="zh-CN" sz="2000">
                <a:solidFill>
                  <a:schemeClr val="tx1"/>
                </a:solidFill>
              </a:rPr>
              <a:t>: zone number</a:t>
            </a:r>
          </a:p>
          <a:p>
            <a:r>
              <a:rPr lang="en-US" sz="2000">
                <a:solidFill>
                  <a:schemeClr val="tx1"/>
                </a:solidFill>
              </a:rPr>
              <a:t>PI2040Area: area description (e.g. East Core)</a:t>
            </a:r>
          </a:p>
          <a:p>
            <a:r>
              <a:rPr lang="en-US" sz="2000">
                <a:solidFill>
                  <a:schemeClr val="tx1"/>
                </a:solidFill>
              </a:rPr>
              <a:t>Geometry info: set of coordinates on the edge of each zones</a:t>
            </a:r>
          </a:p>
        </p:txBody>
      </p:sp>
      <p:pic>
        <p:nvPicPr>
          <p:cNvPr id="4" name="Picture 3">
            <a:extLst>
              <a:ext uri="{FF2B5EF4-FFF2-40B4-BE49-F238E27FC236}">
                <a16:creationId xmlns:a16="http://schemas.microsoft.com/office/drawing/2014/main" id="{80F24A0E-B2D5-49CC-840C-26E83B6E8907}"/>
              </a:ext>
            </a:extLst>
          </p:cNvPr>
          <p:cNvPicPr>
            <a:picLocks noChangeAspect="1"/>
          </p:cNvPicPr>
          <p:nvPr/>
        </p:nvPicPr>
        <p:blipFill>
          <a:blip r:embed="rId2"/>
          <a:stretch>
            <a:fillRect/>
          </a:stretch>
        </p:blipFill>
        <p:spPr>
          <a:xfrm>
            <a:off x="5996990" y="2009554"/>
            <a:ext cx="5323809" cy="3733333"/>
          </a:xfrm>
          <a:prstGeom prst="rect">
            <a:avLst/>
          </a:prstGeom>
        </p:spPr>
      </p:pic>
    </p:spTree>
    <p:extLst>
      <p:ext uri="{BB962C8B-B14F-4D97-AF65-F5344CB8AC3E}">
        <p14:creationId xmlns:p14="http://schemas.microsoft.com/office/powerpoint/2010/main" val="148270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7399-3483-4A9C-87DD-426C324F4650}"/>
              </a:ext>
            </a:extLst>
          </p:cNvPr>
          <p:cNvSpPr>
            <a:spLocks noGrp="1"/>
          </p:cNvSpPr>
          <p:nvPr>
            <p:ph type="title"/>
          </p:nvPr>
        </p:nvSpPr>
        <p:spPr/>
        <p:txBody>
          <a:bodyPr/>
          <a:lstStyle/>
          <a:p>
            <a:r>
              <a:rPr lang="en-US"/>
              <a:t>Data Overview</a:t>
            </a:r>
          </a:p>
        </p:txBody>
      </p:sp>
      <p:sp>
        <p:nvSpPr>
          <p:cNvPr id="3" name="Content Placeholder 2">
            <a:extLst>
              <a:ext uri="{FF2B5EF4-FFF2-40B4-BE49-F238E27FC236}">
                <a16:creationId xmlns:a16="http://schemas.microsoft.com/office/drawing/2014/main" id="{F41DA2DE-39A3-489D-BBDE-237751F615E9}"/>
              </a:ext>
            </a:extLst>
          </p:cNvPr>
          <p:cNvSpPr>
            <a:spLocks noGrp="1"/>
          </p:cNvSpPr>
          <p:nvPr>
            <p:ph idx="1"/>
          </p:nvPr>
        </p:nvSpPr>
        <p:spPr>
          <a:xfrm>
            <a:off x="1143000" y="2009554"/>
            <a:ext cx="4523704" cy="4024424"/>
          </a:xfrm>
        </p:spPr>
        <p:txBody>
          <a:bodyPr/>
          <a:lstStyle/>
          <a:p>
            <a:pPr>
              <a:buFont typeface="Wingdings" panose="05000000000000000000" pitchFamily="2" charset="2"/>
              <a:buChar char="Ø"/>
            </a:pPr>
            <a:r>
              <a:rPr lang="en-US" err="1"/>
              <a:t>Dockless</a:t>
            </a:r>
            <a:r>
              <a:rPr lang="en-US"/>
              <a:t> Restricted Areas</a:t>
            </a:r>
          </a:p>
          <a:p>
            <a:pPr marL="0" indent="0">
              <a:buNone/>
            </a:pPr>
            <a:r>
              <a:rPr lang="en-US" sz="2000"/>
              <a:t>Similar to the distribution zones, the set of coordinates on the edge of each restricted areas, if connect these points in sequence, will end up a polygon shape on the map.</a:t>
            </a:r>
          </a:p>
        </p:txBody>
      </p:sp>
      <p:pic>
        <p:nvPicPr>
          <p:cNvPr id="5" name="Picture 4">
            <a:extLst>
              <a:ext uri="{FF2B5EF4-FFF2-40B4-BE49-F238E27FC236}">
                <a16:creationId xmlns:a16="http://schemas.microsoft.com/office/drawing/2014/main" id="{FBD37134-B867-4F5B-ABA3-FE73E37F61C2}"/>
              </a:ext>
            </a:extLst>
          </p:cNvPr>
          <p:cNvPicPr>
            <a:picLocks noChangeAspect="1"/>
          </p:cNvPicPr>
          <p:nvPr/>
        </p:nvPicPr>
        <p:blipFill>
          <a:blip r:embed="rId2"/>
          <a:stretch>
            <a:fillRect/>
          </a:stretch>
        </p:blipFill>
        <p:spPr>
          <a:xfrm>
            <a:off x="6101890" y="2588654"/>
            <a:ext cx="5307717" cy="2574520"/>
          </a:xfrm>
          <a:prstGeom prst="rect">
            <a:avLst/>
          </a:prstGeom>
        </p:spPr>
      </p:pic>
    </p:spTree>
    <p:extLst>
      <p:ext uri="{BB962C8B-B14F-4D97-AF65-F5344CB8AC3E}">
        <p14:creationId xmlns:p14="http://schemas.microsoft.com/office/powerpoint/2010/main" val="146455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E7DB-3F3B-F64C-9332-2D2492F05068}"/>
              </a:ext>
            </a:extLst>
          </p:cNvPr>
          <p:cNvSpPr>
            <a:spLocks noGrp="1"/>
          </p:cNvSpPr>
          <p:nvPr>
            <p:ph type="title"/>
          </p:nvPr>
        </p:nvSpPr>
        <p:spPr/>
        <p:txBody>
          <a:bodyPr/>
          <a:lstStyle/>
          <a:p>
            <a:r>
              <a:rPr lang="en-US"/>
              <a:t>How to define vehicles</a:t>
            </a:r>
          </a:p>
        </p:txBody>
      </p:sp>
      <p:sp>
        <p:nvSpPr>
          <p:cNvPr id="3" name="Content Placeholder 2">
            <a:extLst>
              <a:ext uri="{FF2B5EF4-FFF2-40B4-BE49-F238E27FC236}">
                <a16:creationId xmlns:a16="http://schemas.microsoft.com/office/drawing/2014/main" id="{ED542E13-0DF5-304D-9207-424AB45F7489}"/>
              </a:ext>
            </a:extLst>
          </p:cNvPr>
          <p:cNvSpPr>
            <a:spLocks noGrp="1"/>
          </p:cNvSpPr>
          <p:nvPr>
            <p:ph idx="1"/>
          </p:nvPr>
        </p:nvSpPr>
        <p:spPr/>
        <p:txBody>
          <a:bodyPr/>
          <a:lstStyle/>
          <a:p>
            <a:pPr marL="0" indent="0">
              <a:buNone/>
            </a:pPr>
            <a:r>
              <a:rPr lang="en-US" dirty="0"/>
              <a:t>The data that Louisville government establish about the </a:t>
            </a:r>
            <a:r>
              <a:rPr lang="en-US" dirty="0" err="1"/>
              <a:t>dockless</a:t>
            </a:r>
            <a:r>
              <a:rPr lang="en-US" dirty="0"/>
              <a:t> vehicle trips has removed vehicle ID for privacy concerns. In order to find every single vehicle with aggregated trips, we use start/end time and start/end location to roughly restore trips into their belonging vehicles. </a:t>
            </a:r>
          </a:p>
          <a:p>
            <a:pPr marL="0" indent="0">
              <a:buNone/>
            </a:pPr>
            <a:r>
              <a:rPr lang="en-US" dirty="0"/>
              <a:t>To narrow down the dataset and cover the variation among different seasons, we choose 1</a:t>
            </a:r>
            <a:r>
              <a:rPr lang="en-US" baseline="30000" dirty="0"/>
              <a:t>st</a:t>
            </a:r>
            <a:r>
              <a:rPr lang="en-US" dirty="0"/>
              <a:t> day in each month and find the vehicles. (2018-9-1 to 2020-1-1)</a:t>
            </a:r>
          </a:p>
          <a:p>
            <a:pPr marL="0" indent="0">
              <a:buNone/>
            </a:pPr>
            <a:r>
              <a:rPr lang="en-US" dirty="0"/>
              <a:t>Typically, we assume that trips with start/end time and start/end location exactly matched all belong to one vehicle. And we end up with 8,655 vehicles as our observations.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5615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42F0-1CB6-4D7D-A648-E2F4E6E2DC23}"/>
              </a:ext>
            </a:extLst>
          </p:cNvPr>
          <p:cNvSpPr>
            <a:spLocks noGrp="1"/>
          </p:cNvSpPr>
          <p:nvPr>
            <p:ph type="title"/>
          </p:nvPr>
        </p:nvSpPr>
        <p:spPr/>
        <p:txBody>
          <a:bodyPr/>
          <a:lstStyle/>
          <a:p>
            <a:r>
              <a:rPr lang="en-US"/>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AB04D8-9F86-47FD-BB96-C00572BFCB66}"/>
                  </a:ext>
                </a:extLst>
              </p:cNvPr>
              <p:cNvSpPr>
                <a:spLocks noGrp="1"/>
              </p:cNvSpPr>
              <p:nvPr>
                <p:ph idx="1"/>
              </p:nvPr>
            </p:nvSpPr>
            <p:spPr>
              <a:xfrm>
                <a:off x="1143000" y="1739098"/>
                <a:ext cx="9906000" cy="4024424"/>
              </a:xfrm>
            </p:spPr>
            <p:txBody>
              <a:bodyPr>
                <a:normAutofit fontScale="92500" lnSpcReduction="20000"/>
              </a:bodyPr>
              <a:lstStyle/>
              <a:p>
                <a:pPr marL="342900" marR="0" lvl="0" indent="-342900">
                  <a:spcBef>
                    <a:spcPts val="0"/>
                  </a:spcBef>
                  <a:spcAft>
                    <a:spcPts val="600"/>
                  </a:spcAft>
                  <a:buFont typeface="Wingdings" panose="05000000000000000000" pitchFamily="2" charset="2"/>
                  <a:buChar char=""/>
                </a:pPr>
                <a:r>
                  <a:rPr lang="en-US" sz="1900" dirty="0">
                    <a:solidFill>
                      <a:schemeClr val="tx1"/>
                    </a:solidFill>
                    <a:effectLst/>
                    <a:latin typeface="Calibri" panose="020F0502020204030204" pitchFamily="34" charset="0"/>
                    <a:ea typeface="等线" panose="02010600030101010101" pitchFamily="2" charset="-122"/>
                    <a:cs typeface="Calibri" panose="020F0502020204030204" pitchFamily="34" charset="0"/>
                  </a:rPr>
                  <a:t>Variables:</a:t>
                </a:r>
                <a:endParaRPr lang="en-US" sz="1900" dirty="0">
                  <a:solidFill>
                    <a:schemeClr val="tx1"/>
                  </a:solidFill>
                  <a:latin typeface="Calibri" panose="020F0502020204030204" pitchFamily="34" charset="0"/>
                  <a:ea typeface="等线" panose="02010600030101010101" pitchFamily="2" charset="-122"/>
                  <a:cs typeface="Arial" panose="020B0604020202020204" pitchFamily="34" charset="0"/>
                </a:endParaRPr>
              </a:p>
              <a:p>
                <a:pPr marL="0" marR="0" lvl="0" indent="0">
                  <a:spcBef>
                    <a:spcPts val="0"/>
                  </a:spcBef>
                  <a:spcAft>
                    <a:spcPts val="600"/>
                  </a:spcAft>
                  <a:buNone/>
                </a:pPr>
                <a:r>
                  <a:rPr lang="en-US" sz="1900" dirty="0">
                    <a:solidFill>
                      <a:schemeClr val="tx1"/>
                    </a:solidFill>
                    <a:latin typeface="Calibri" panose="020F0502020204030204" pitchFamily="34" charset="0"/>
                    <a:ea typeface="等线" panose="02010600030101010101" pitchFamily="2" charset="-122"/>
                    <a:cs typeface="Calibri" panose="020F0502020204030204" pitchFamily="34" charset="0"/>
                  </a:rPr>
                  <a:t>	</a:t>
                </a:r>
                <a:r>
                  <a:rPr lang="en-US" sz="1900" dirty="0">
                    <a:solidFill>
                      <a:schemeClr val="tx1"/>
                    </a:solidFill>
                    <a:effectLst/>
                    <a:latin typeface="Calibri" panose="020F0502020204030204" pitchFamily="34" charset="0"/>
                    <a:ea typeface="等线" panose="02010600030101010101" pitchFamily="2" charset="-122"/>
                    <a:cs typeface="Calibri" panose="020F0502020204030204" pitchFamily="34" charset="0"/>
                  </a:rPr>
                  <a:t>A set of coordinates of charging stations. </a:t>
                </a:r>
                <a:endParaRPr lang="en-US" sz="1900" dirty="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p>
                <a:pPr marL="0" marR="0" indent="0" algn="ctr">
                  <a:spcBef>
                    <a:spcPts val="0"/>
                  </a:spcBef>
                  <a:spcAft>
                    <a:spcPts val="600"/>
                  </a:spcAft>
                  <a:buNone/>
                </a:pPr>
                <a14:m>
                  <m:oMathPara xmlns:m="http://schemas.openxmlformats.org/officeDocument/2006/math">
                    <m:oMathParaPr>
                      <m:jc m:val="centerGroup"/>
                    </m:oMathParaPr>
                    <m:oMath xmlns:m="http://schemas.openxmlformats.org/officeDocument/2006/math">
                      <m:d>
                        <m:dPr>
                          <m:ctrlP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ctrlPr>
                        </m:dPr>
                        <m:e>
                          <m:sSub>
                            <m:sSubPr>
                              <m:ctrlP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ctrlPr>
                            </m:sSubPr>
                            <m:e>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𝑥</m:t>
                              </m:r>
                            </m:e>
                            <m:sub>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𝑗</m:t>
                              </m:r>
                            </m:sub>
                          </m:sSub>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m:t>
                          </m:r>
                          <m:sSub>
                            <m:sSubPr>
                              <m:ctrlP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ctrlPr>
                            </m:sSubPr>
                            <m:e>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𝑦</m:t>
                              </m:r>
                            </m:e>
                            <m:sub>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𝑗</m:t>
                              </m:r>
                            </m:sub>
                          </m:sSub>
                        </m:e>
                      </m:d>
                    </m:oMath>
                  </m:oMathPara>
                </a14:m>
                <a:endParaRPr lang="en-US" sz="1900" dirty="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p>
                <a:pPr marL="0" marR="0" indent="0" algn="ctr">
                  <a:spcBef>
                    <a:spcPts val="0"/>
                  </a:spcBef>
                  <a:spcAft>
                    <a:spcPts val="600"/>
                  </a:spcAft>
                  <a:buNone/>
                </a:pPr>
                <a14:m>
                  <m:oMathPara xmlns:m="http://schemas.openxmlformats.org/officeDocument/2006/math">
                    <m:oMathParaPr>
                      <m:jc m:val="centerGroup"/>
                    </m:oMathParaPr>
                    <m:oMath xmlns:m="http://schemas.openxmlformats.org/officeDocument/2006/math">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𝑗</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 1, 2, … </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𝑛</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𝑛</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 </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𝑛𝑢𝑚𝑏𝑒𝑟</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𝑜𝑓</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𝑐h𝑎𝑟𝑔𝑖𝑛𝑔</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𝑠𝑡𝑎𝑡𝑖𝑜𝑛𝑠</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m:t>
                      </m:r>
                    </m:oMath>
                  </m:oMathPara>
                </a14:m>
                <a:endParaRPr lang="en-US" sz="1900" dirty="0">
                  <a:solidFill>
                    <a:schemeClr val="tx1"/>
                  </a:solidFill>
                  <a:latin typeface="Calibri" panose="020F0502020204030204" pitchFamily="34" charset="0"/>
                  <a:ea typeface="等线" panose="02010600030101010101" pitchFamily="2" charset="-122"/>
                  <a:cs typeface="Arial" panose="020B0604020202020204" pitchFamily="34" charset="0"/>
                </a:endParaRPr>
              </a:p>
              <a:p>
                <a:pPr marL="0" marR="0" indent="0" algn="ctr">
                  <a:spcBef>
                    <a:spcPts val="0"/>
                  </a:spcBef>
                  <a:spcAft>
                    <a:spcPts val="600"/>
                  </a:spcAft>
                  <a:buNone/>
                </a:pPr>
                <a:endParaRPr lang="en-US" sz="1900" dirty="0">
                  <a:solidFill>
                    <a:schemeClr val="tx1"/>
                  </a:solidFill>
                  <a:latin typeface="Calibri" panose="020F0502020204030204" pitchFamily="34" charset="0"/>
                  <a:ea typeface="等线" panose="02010600030101010101" pitchFamily="2" charset="-122"/>
                  <a:cs typeface="Arial" panose="020B0604020202020204" pitchFamily="34" charset="0"/>
                </a:endParaRPr>
              </a:p>
              <a:p>
                <a:pPr marL="0" marR="0" indent="0">
                  <a:spcBef>
                    <a:spcPts val="0"/>
                  </a:spcBef>
                  <a:spcAft>
                    <a:spcPts val="600"/>
                  </a:spcAft>
                  <a:buNone/>
                </a:pPr>
                <a:r>
                  <a:rPr lang="en-US" sz="1900" dirty="0">
                    <a:solidFill>
                      <a:schemeClr val="tx1"/>
                    </a:solidFill>
                    <a:effectLst/>
                    <a:latin typeface="Calibri" panose="020F0502020204030204" pitchFamily="34" charset="0"/>
                    <a:ea typeface="等线" panose="02010600030101010101" pitchFamily="2" charset="-122"/>
                    <a:cs typeface="Calibri" panose="020F0502020204030204" pitchFamily="34" charset="0"/>
                  </a:rPr>
                  <a:t>	The ending geographic positions of each vehicles in the sample data.</a:t>
                </a:r>
                <a:endParaRPr lang="en-US" sz="1900" dirty="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p>
                <a:pPr marL="0" marR="0" indent="0" algn="ctr">
                  <a:spcBef>
                    <a:spcPts val="0"/>
                  </a:spcBef>
                  <a:spcAft>
                    <a:spcPts val="600"/>
                  </a:spcAft>
                  <a:buNone/>
                </a:pPr>
                <a14:m>
                  <m:oMathPara xmlns:m="http://schemas.openxmlformats.org/officeDocument/2006/math">
                    <m:oMathParaPr>
                      <m:jc m:val="centerGroup"/>
                    </m:oMathParaPr>
                    <m:oMath xmlns:m="http://schemas.openxmlformats.org/officeDocument/2006/math">
                      <m:d>
                        <m:dPr>
                          <m:ctrlP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dPr>
                        <m:e>
                          <m:sSub>
                            <m:sSubPr>
                              <m:ctrlPr>
                                <a:rPr lang="en-US" sz="1900"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1900" b="0"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t>𝑎</m:t>
                              </m:r>
                            </m:e>
                            <m:sub>
                              <m:r>
                                <a:rPr lang="en-US" sz="1900" b="0"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t>𝑖</m:t>
                              </m:r>
                            </m:sub>
                          </m:sSub>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sSub>
                            <m:sSubPr>
                              <m:ctrlP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𝑏</m:t>
                              </m:r>
                            </m:e>
                            <m:sub>
                              <m:r>
                                <a:rPr lang="en-US" sz="1900" b="0" i="1" smtClean="0">
                                  <a:solidFill>
                                    <a:schemeClr val="tx1"/>
                                  </a:solidFill>
                                  <a:effectLst/>
                                  <a:latin typeface="Cambria Math" panose="02040503050406030204" pitchFamily="18" charset="0"/>
                                  <a:ea typeface="等线" panose="02010600030101010101" pitchFamily="2" charset="-122"/>
                                  <a:cs typeface="Arial" panose="020B0604020202020204" pitchFamily="34" charset="0"/>
                                </a:rPr>
                                <m:t>𝑖</m:t>
                              </m:r>
                            </m:sub>
                          </m:sSub>
                        </m:e>
                      </m:d>
                    </m:oMath>
                  </m:oMathPara>
                </a14:m>
                <a:endParaRPr lang="en-US" sz="1900" dirty="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p>
                <a:pPr marL="0" marR="0" indent="0" algn="ctr">
                  <a:spcBef>
                    <a:spcPts val="0"/>
                  </a:spcBef>
                  <a:spcAft>
                    <a:spcPts val="600"/>
                  </a:spcAft>
                  <a:buNone/>
                </a:pPr>
                <a14:m>
                  <m:oMathPara xmlns:m="http://schemas.openxmlformats.org/officeDocument/2006/math">
                    <m:oMathParaPr>
                      <m:jc m:val="centerGroup"/>
                    </m:oMathParaPr>
                    <m:oMath xmlns:m="http://schemas.openxmlformats.org/officeDocument/2006/math">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𝑖</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 1, 2, … </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𝑚</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m:t>
                      </m:r>
                      <m:d>
                        <m:dPr>
                          <m:ctrlP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ctrlPr>
                        </m:dPr>
                        <m:e>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𝑚</m:t>
                          </m:r>
                          <m:r>
                            <a:rPr lang="en-US" sz="1900" i="1">
                              <a:solidFill>
                                <a:schemeClr val="tx1"/>
                              </a:solidFill>
                              <a:effectLst/>
                              <a:latin typeface="Cambria Math" panose="02040503050406030204" pitchFamily="18" charset="0"/>
                              <a:ea typeface="等线" panose="02010600030101010101" pitchFamily="2" charset="-122"/>
                              <a:cs typeface="Calibri" panose="020F0502020204030204" pitchFamily="34" charset="0"/>
                            </a:rPr>
                            <m:t> =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𝑛𝑢𝑚𝑏𝑒𝑟</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𝑜𝑓</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𝑜𝑏𝑠𝑒𝑟𝑣𝑎𝑡𝑖𝑜𝑛𝑠</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𝑖𝑛</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𝑡h𝑒</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𝑑𝑎𝑡𝑎</m:t>
                          </m:r>
                        </m:e>
                      </m:d>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oMath>
                  </m:oMathPara>
                </a14:m>
                <a:endParaRPr lang="en-US" sz="1900" dirty="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p>
                <a:pPr marL="0" marR="0" indent="0" algn="ctr">
                  <a:spcBef>
                    <a:spcPts val="0"/>
                  </a:spcBef>
                  <a:spcAft>
                    <a:spcPts val="600"/>
                  </a:spcAft>
                  <a:buNone/>
                </a:pPr>
                <a:endParaRPr lang="en-US" sz="1800" dirty="0">
                  <a:solidFill>
                    <a:schemeClr val="tx1"/>
                  </a:solidFill>
                  <a:effectLst/>
                  <a:latin typeface="Calibri" panose="020F0502020204030204" pitchFamily="34" charset="0"/>
                  <a:ea typeface="等线" panose="02010600030101010101" pitchFamily="2" charset="-122"/>
                  <a:cs typeface="Arial" panose="020B0604020202020204" pitchFamily="34" charset="0"/>
                </a:endParaRPr>
              </a:p>
              <a:p>
                <a:pPr marL="0" marR="0" indent="0">
                  <a:spcBef>
                    <a:spcPts val="0"/>
                  </a:spcBef>
                  <a:spcAft>
                    <a:spcPts val="600"/>
                  </a:spcAft>
                  <a:buNone/>
                </a:pPr>
                <a:r>
                  <a:rPr lang="en-US" sz="1800" dirty="0">
                    <a:solidFill>
                      <a:schemeClr val="tx1"/>
                    </a:solidFill>
                    <a:effectLst/>
                    <a:latin typeface="Calibri" panose="020F0502020204030204" pitchFamily="34" charset="0"/>
                    <a:ea typeface="等线" panose="02010600030101010101" pitchFamily="2" charset="-122"/>
                    <a:cs typeface="Arial" panose="020B0604020202020204" pitchFamily="34" charset="0"/>
                  </a:rPr>
                  <a:t>	</a:t>
                </a:r>
                <a:r>
                  <a:rPr lang="en-US" sz="1900" dirty="0">
                    <a:solidFill>
                      <a:schemeClr val="tx1"/>
                    </a:solidFill>
                    <a:effectLst/>
                    <a:latin typeface="Calibri" panose="020F0502020204030204" pitchFamily="34" charset="0"/>
                    <a:ea typeface="等线" panose="02010600030101010101" pitchFamily="2" charset="-122"/>
                    <a:cs typeface="Arial" panose="020B0604020202020204" pitchFamily="34" charset="0"/>
                  </a:rPr>
                  <a:t>Binary variables to determine whether vehicle </a:t>
                </a:r>
                <a:r>
                  <a:rPr lang="en-US" sz="1900" dirty="0" err="1">
                    <a:solidFill>
                      <a:schemeClr val="tx1"/>
                    </a:solidFill>
                    <a:effectLst/>
                    <a:latin typeface="Calibri" panose="020F0502020204030204" pitchFamily="34" charset="0"/>
                    <a:ea typeface="等线" panose="02010600030101010101" pitchFamily="2" charset="-122"/>
                    <a:cs typeface="Arial" panose="020B0604020202020204" pitchFamily="34" charset="0"/>
                  </a:rPr>
                  <a:t>i</a:t>
                </a:r>
                <a:r>
                  <a:rPr lang="en-US" sz="1900" dirty="0">
                    <a:solidFill>
                      <a:schemeClr val="tx1"/>
                    </a:solidFill>
                    <a:effectLst/>
                    <a:latin typeface="Calibri" panose="020F0502020204030204" pitchFamily="34" charset="0"/>
                    <a:ea typeface="等线" panose="02010600030101010101" pitchFamily="2" charset="-122"/>
                    <a:cs typeface="Arial" panose="020B0604020202020204" pitchFamily="34" charset="0"/>
                  </a:rPr>
                  <a:t> is assigned to station (</a:t>
                </a:r>
                <a:r>
                  <a:rPr lang="en-US" sz="1900" dirty="0" err="1">
                    <a:solidFill>
                      <a:schemeClr val="tx1"/>
                    </a:solidFill>
                    <a:effectLst/>
                    <a:latin typeface="Calibri" panose="020F0502020204030204" pitchFamily="34" charset="0"/>
                    <a:ea typeface="等线" panose="02010600030101010101" pitchFamily="2" charset="-122"/>
                    <a:cs typeface="Arial" panose="020B0604020202020204" pitchFamily="34" charset="0"/>
                  </a:rPr>
                  <a:t>x</a:t>
                </a:r>
                <a:r>
                  <a:rPr lang="en-US" sz="1900" baseline="-25000" dirty="0" err="1">
                    <a:solidFill>
                      <a:schemeClr val="tx1"/>
                    </a:solidFill>
                    <a:effectLst/>
                    <a:latin typeface="Calibri" panose="020F0502020204030204" pitchFamily="34" charset="0"/>
                    <a:ea typeface="等线" panose="02010600030101010101" pitchFamily="2" charset="-122"/>
                    <a:cs typeface="Arial" panose="020B0604020202020204" pitchFamily="34" charset="0"/>
                  </a:rPr>
                  <a:t>j</a:t>
                </a:r>
                <a:r>
                  <a:rPr lang="en-US" sz="1900" dirty="0">
                    <a:solidFill>
                      <a:schemeClr val="tx1"/>
                    </a:solidFill>
                    <a:effectLst/>
                    <a:latin typeface="Calibri" panose="020F0502020204030204" pitchFamily="34" charset="0"/>
                    <a:ea typeface="等线" panose="02010600030101010101" pitchFamily="2" charset="-122"/>
                    <a:cs typeface="Arial" panose="020B0604020202020204" pitchFamily="34" charset="0"/>
                  </a:rPr>
                  <a:t>, </a:t>
                </a:r>
                <a:r>
                  <a:rPr lang="en-US" sz="1900" dirty="0" err="1">
                    <a:solidFill>
                      <a:schemeClr val="tx1"/>
                    </a:solidFill>
                    <a:effectLst/>
                    <a:latin typeface="Calibri" panose="020F0502020204030204" pitchFamily="34" charset="0"/>
                    <a:ea typeface="等线" panose="02010600030101010101" pitchFamily="2" charset="-122"/>
                    <a:cs typeface="Arial" panose="020B0604020202020204" pitchFamily="34" charset="0"/>
                  </a:rPr>
                  <a:t>y</a:t>
                </a:r>
                <a:r>
                  <a:rPr lang="en-US" sz="1900" baseline="-25000" dirty="0" err="1">
                    <a:solidFill>
                      <a:schemeClr val="tx1"/>
                    </a:solidFill>
                    <a:effectLst/>
                    <a:latin typeface="Calibri" panose="020F0502020204030204" pitchFamily="34" charset="0"/>
                    <a:ea typeface="等线" panose="02010600030101010101" pitchFamily="2" charset="-122"/>
                    <a:cs typeface="Arial" panose="020B0604020202020204" pitchFamily="34" charset="0"/>
                  </a:rPr>
                  <a:t>j</a:t>
                </a:r>
                <a:r>
                  <a:rPr lang="en-US" sz="1900" dirty="0">
                    <a:solidFill>
                      <a:schemeClr val="tx1"/>
                    </a:solidFill>
                    <a:effectLst/>
                    <a:latin typeface="Calibri" panose="020F0502020204030204" pitchFamily="34" charset="0"/>
                    <a:ea typeface="等线" panose="02010600030101010101" pitchFamily="2" charset="-122"/>
                    <a:cs typeface="Arial" panose="020B0604020202020204" pitchFamily="34" charset="0"/>
                  </a:rPr>
                  <a:t>)</a:t>
                </a:r>
              </a:p>
              <a:p>
                <a:pPr marL="0" marR="0" indent="0" algn="ctr">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𝑤</m:t>
                          </m:r>
                        </m:e>
                        <m:sub>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𝑖𝑗</m:t>
                          </m:r>
                        </m:sub>
                      </m:sSub>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m:t>
                      </m:r>
                      <m:d>
                        <m:dPr>
                          <m:begChr m:val="{"/>
                          <m:endChr m:val=""/>
                          <m:ctrlP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dPr>
                        <m:e>
                          <m:eqArr>
                            <m:eqArrPr>
                              <m:ctrlP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eqArrPr>
                            <m:e>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1   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𝑖𝑓</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𝑣𝑒h𝑖𝑐𝑙𝑒</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𝑖𝑠</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𝑎𝑠𝑠𝑖𝑔𝑛𝑒𝑑</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𝑡𝑜</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𝑠𝑡𝑎𝑡𝑖𝑜𝑛</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sSub>
                                <m:sSubPr>
                                  <m:ctrlP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𝑥</m:t>
                                  </m:r>
                                </m:e>
                                <m:sub>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𝑗</m:t>
                                  </m:r>
                                </m:sub>
                              </m:sSub>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sSub>
                                <m:sSubPr>
                                  <m:ctrlP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ctrlPr>
                                </m:sSubPr>
                                <m:e>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𝑦</m:t>
                                  </m:r>
                                </m:e>
                                <m:sub>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𝑗</m:t>
                                  </m:r>
                                </m:sub>
                              </m:sSub>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m:t>
                              </m:r>
                            </m:e>
                            <m:e>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0   </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𝑜𝑡h𝑒𝑟𝑤𝑖𝑠𝑒</m:t>
                              </m:r>
                              <m:r>
                                <a:rPr lang="en-US" sz="1900" i="1">
                                  <a:solidFill>
                                    <a:schemeClr val="tx1"/>
                                  </a:solidFill>
                                  <a:effectLst/>
                                  <a:latin typeface="Cambria Math" panose="02040503050406030204" pitchFamily="18" charset="0"/>
                                  <a:ea typeface="等线" panose="02010600030101010101" pitchFamily="2" charset="-122"/>
                                  <a:cs typeface="Arial" panose="020B0604020202020204" pitchFamily="34" charset="0"/>
                                </a:rPr>
                                <m:t>                                                             </m:t>
                              </m:r>
                            </m:e>
                          </m:eqArr>
                        </m:e>
                      </m:d>
                    </m:oMath>
                  </m:oMathPara>
                </a14:m>
                <a:endParaRPr lang="en-US" sz="1800" dirty="0">
                  <a:effectLst/>
                  <a:latin typeface="Calibri" panose="020F0502020204030204" pitchFamily="34" charset="0"/>
                  <a:ea typeface="等线" panose="02010600030101010101" pitchFamily="2" charset="-122"/>
                  <a:cs typeface="Arial" panose="020B0604020202020204" pitchFamily="34" charset="0"/>
                </a:endParaRPr>
              </a:p>
              <a:p>
                <a:endParaRPr lang="en-US" dirty="0"/>
              </a:p>
            </p:txBody>
          </p:sp>
        </mc:Choice>
        <mc:Fallback>
          <p:sp>
            <p:nvSpPr>
              <p:cNvPr id="3" name="Content Placeholder 2">
                <a:extLst>
                  <a:ext uri="{FF2B5EF4-FFF2-40B4-BE49-F238E27FC236}">
                    <a16:creationId xmlns:a16="http://schemas.microsoft.com/office/drawing/2014/main" id="{6BAB04D8-9F86-47FD-BB96-C00572BFCB66}"/>
                  </a:ext>
                </a:extLst>
              </p:cNvPr>
              <p:cNvSpPr>
                <a:spLocks noGrp="1" noRot="1" noChangeAspect="1" noMove="1" noResize="1" noEditPoints="1" noAdjustHandles="1" noChangeArrowheads="1" noChangeShapeType="1" noTextEdit="1"/>
              </p:cNvSpPr>
              <p:nvPr>
                <p:ph idx="1"/>
              </p:nvPr>
            </p:nvSpPr>
            <p:spPr>
              <a:xfrm>
                <a:off x="1143000" y="1739098"/>
                <a:ext cx="9906000" cy="4024424"/>
              </a:xfrm>
              <a:blipFill>
                <a:blip r:embed="rId2"/>
                <a:stretch>
                  <a:fillRect l="-256" t="-1887" b="-46855"/>
                </a:stretch>
              </a:blipFill>
            </p:spPr>
            <p:txBody>
              <a:bodyPr/>
              <a:lstStyle/>
              <a:p>
                <a:r>
                  <a:rPr lang="en-US">
                    <a:noFill/>
                  </a:rPr>
                  <a:t> </a:t>
                </a:r>
              </a:p>
            </p:txBody>
          </p:sp>
        </mc:Fallback>
      </mc:AlternateContent>
    </p:spTree>
    <p:extLst>
      <p:ext uri="{BB962C8B-B14F-4D97-AF65-F5344CB8AC3E}">
        <p14:creationId xmlns:p14="http://schemas.microsoft.com/office/powerpoint/2010/main" val="24650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3348D-F863-4EE6-ABF7-FD629964DD14}"/>
              </a:ext>
            </a:extLst>
          </p:cNvPr>
          <p:cNvSpPr>
            <a:spLocks noGrp="1"/>
          </p:cNvSpPr>
          <p:nvPr>
            <p:ph type="title"/>
          </p:nvPr>
        </p:nvSpPr>
        <p:spPr/>
        <p:txBody>
          <a:bodyPr/>
          <a:lstStyle/>
          <a:p>
            <a:r>
              <a:rPr lang="en-US"/>
              <a:t>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A1BA34-0C9B-46B7-8335-7DE1D43B8071}"/>
                  </a:ext>
                </a:extLst>
              </p:cNvPr>
              <p:cNvSpPr>
                <a:spLocks noGrp="1"/>
              </p:cNvSpPr>
              <p:nvPr>
                <p:ph idx="1"/>
              </p:nvPr>
            </p:nvSpPr>
            <p:spPr>
              <a:xfrm>
                <a:off x="1143000" y="1777735"/>
                <a:ext cx="9906000" cy="4024424"/>
              </a:xfrm>
            </p:spPr>
            <p:txBody>
              <a:bodyPr/>
              <a:lstStyle/>
              <a:p>
                <a:pPr marL="342900" marR="0" lvl="0" indent="-342900">
                  <a:spcBef>
                    <a:spcPts val="0"/>
                  </a:spcBef>
                  <a:spcAft>
                    <a:spcPts val="600"/>
                  </a:spcAft>
                  <a:buFont typeface="Wingdings" panose="05000000000000000000" pitchFamily="2" charset="2"/>
                  <a:buChar char=""/>
                </a:pPr>
                <a:r>
                  <a:rPr lang="en-US" sz="1800">
                    <a:effectLst/>
                    <a:latin typeface="Calibri" panose="020F0502020204030204" pitchFamily="34" charset="0"/>
                    <a:ea typeface="等线" panose="02010600030101010101" pitchFamily="2" charset="-122"/>
                    <a:cs typeface="Arial" panose="020B0604020202020204" pitchFamily="34" charset="0"/>
                  </a:rPr>
                  <a:t>Objective Function:</a:t>
                </a:r>
              </a:p>
              <a:p>
                <a:pPr marL="0" marR="0" indent="0" algn="just">
                  <a:spcBef>
                    <a:spcPts val="0"/>
                  </a:spcBef>
                  <a:spcAft>
                    <a:spcPts val="600"/>
                  </a:spcAft>
                  <a:buNone/>
                </a:pPr>
                <a:r>
                  <a:rPr lang="en-US" sz="1800">
                    <a:effectLst/>
                    <a:latin typeface="Calibri" panose="020F0502020204030204" pitchFamily="34" charset="0"/>
                    <a:ea typeface="等线" panose="02010600030101010101" pitchFamily="2" charset="-122"/>
                    <a:cs typeface="Arial" panose="020B0604020202020204" pitchFamily="34" charset="0"/>
                  </a:rPr>
                  <a:t>Minimize the overall </a:t>
                </a:r>
                <a:r>
                  <a:rPr lang="en-US" sz="1800" err="1">
                    <a:effectLst/>
                    <a:latin typeface="Calibri" panose="020F0502020204030204" pitchFamily="34" charset="0"/>
                    <a:ea typeface="等线" panose="02010600030101010101" pitchFamily="2" charset="-122"/>
                    <a:cs typeface="Arial" panose="020B0604020202020204" pitchFamily="34" charset="0"/>
                  </a:rPr>
                  <a:t>euclidean</a:t>
                </a:r>
                <a:r>
                  <a:rPr lang="en-US" sz="1800">
                    <a:effectLst/>
                    <a:latin typeface="Calibri" panose="020F0502020204030204" pitchFamily="34" charset="0"/>
                    <a:ea typeface="等线" panose="02010600030101010101" pitchFamily="2" charset="-122"/>
                    <a:cs typeface="Arial" panose="020B0604020202020204" pitchFamily="34" charset="0"/>
                  </a:rPr>
                  <a:t> distance between all </a:t>
                </a:r>
                <a:r>
                  <a:rPr lang="en-US" sz="1800" err="1">
                    <a:effectLst/>
                    <a:latin typeface="Calibri" panose="020F0502020204030204" pitchFamily="34" charset="0"/>
                    <a:ea typeface="等线" panose="02010600030101010101" pitchFamily="2" charset="-122"/>
                    <a:cs typeface="Arial" panose="020B0604020202020204" pitchFamily="34" charset="0"/>
                  </a:rPr>
                  <a:t>dockless</a:t>
                </a:r>
                <a:r>
                  <a:rPr lang="en-US" sz="1800">
                    <a:effectLst/>
                    <a:latin typeface="Calibri" panose="020F0502020204030204" pitchFamily="34" charset="0"/>
                    <a:ea typeface="等线" panose="02010600030101010101" pitchFamily="2" charset="-122"/>
                    <a:cs typeface="Arial" panose="020B0604020202020204" pitchFamily="34" charset="0"/>
                  </a:rPr>
                  <a:t> vehicles, which need to be collected and charged, and their belonging charging stations located in different distribution zones.</a:t>
                </a:r>
              </a:p>
              <a:p>
                <a:pPr marL="0" marR="0" indent="0" algn="ctr">
                  <a:spcBef>
                    <a:spcPts val="0"/>
                  </a:spcBef>
                  <a:spcAft>
                    <a:spcPts val="600"/>
                  </a:spcAft>
                  <a:buNone/>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等线" panose="02010600030101010101" pitchFamily="2" charset="-122"/>
                          <a:cs typeface="Calibri" panose="020F0502020204030204" pitchFamily="34" charset="0"/>
                        </a:rPr>
                        <m:t>Minimize</m:t>
                      </m:r>
                      <m:r>
                        <a:rPr lang="en-US" sz="1800">
                          <a:effectLst/>
                          <a:latin typeface="Cambria Math" panose="02040503050406030204" pitchFamily="18" charset="0"/>
                          <a:ea typeface="等线" panose="02010600030101010101" pitchFamily="2" charset="-122"/>
                          <a:cs typeface="Calibri" panose="020F0502020204030204" pitchFamily="34" charset="0"/>
                        </a:rPr>
                        <m:t> </m:t>
                      </m:r>
                      <m:nary>
                        <m:naryPr>
                          <m:chr m:val="∑"/>
                          <m:limLoc m:val="undOvr"/>
                          <m:ctrlPr>
                            <a:rPr lang="en-US" sz="1800" i="1">
                              <a:effectLst/>
                              <a:latin typeface="Cambria Math" panose="02040503050406030204" pitchFamily="18" charset="0"/>
                              <a:ea typeface="等线" panose="02010600030101010101" pitchFamily="2" charset="-122"/>
                              <a:cs typeface="Calibri" panose="020F0502020204030204" pitchFamily="34" charset="0"/>
                            </a:rPr>
                          </m:ctrlPr>
                        </m:naryPr>
                        <m:sub>
                          <m:r>
                            <a:rPr lang="en-US" sz="1800" i="1">
                              <a:effectLst/>
                              <a:latin typeface="Cambria Math" panose="02040503050406030204" pitchFamily="18" charset="0"/>
                              <a:ea typeface="等线" panose="02010600030101010101" pitchFamily="2" charset="-122"/>
                              <a:cs typeface="Calibri" panose="020F0502020204030204" pitchFamily="34" charset="0"/>
                            </a:rPr>
                            <m:t>𝑗</m:t>
                          </m:r>
                          <m:r>
                            <a:rPr lang="en-US" sz="1800" i="1">
                              <a:effectLst/>
                              <a:latin typeface="Cambria Math" panose="02040503050406030204" pitchFamily="18" charset="0"/>
                              <a:ea typeface="等线" panose="02010600030101010101" pitchFamily="2" charset="-122"/>
                              <a:cs typeface="Calibri" panose="020F0502020204030204" pitchFamily="34" charset="0"/>
                            </a:rPr>
                            <m:t>=1</m:t>
                          </m:r>
                        </m:sub>
                        <m:sup>
                          <m:r>
                            <a:rPr lang="en-US" sz="1800" i="1">
                              <a:effectLst/>
                              <a:latin typeface="Cambria Math" panose="02040503050406030204" pitchFamily="18" charset="0"/>
                              <a:ea typeface="等线" panose="02010600030101010101" pitchFamily="2" charset="-122"/>
                              <a:cs typeface="Calibri" panose="020F0502020204030204" pitchFamily="34" charset="0"/>
                            </a:rPr>
                            <m:t>𝑛</m:t>
                          </m:r>
                        </m:sup>
                        <m:e>
                          <m:nary>
                            <m:naryPr>
                              <m:chr m:val="∑"/>
                              <m:limLoc m:val="undOvr"/>
                              <m:ctrlPr>
                                <a:rPr lang="en-US" sz="1800" i="1">
                                  <a:effectLst/>
                                  <a:latin typeface="Cambria Math" panose="02040503050406030204" pitchFamily="18" charset="0"/>
                                  <a:ea typeface="等线" panose="02010600030101010101" pitchFamily="2" charset="-122"/>
                                  <a:cs typeface="Calibri" panose="020F0502020204030204" pitchFamily="34" charset="0"/>
                                </a:rPr>
                              </m:ctrlPr>
                            </m:naryPr>
                            <m:sub>
                              <m:r>
                                <a:rPr lang="en-US" sz="1800" i="1">
                                  <a:effectLst/>
                                  <a:latin typeface="Cambria Math" panose="02040503050406030204" pitchFamily="18" charset="0"/>
                                  <a:ea typeface="等线" panose="02010600030101010101" pitchFamily="2" charset="-122"/>
                                  <a:cs typeface="Calibri" panose="020F0502020204030204" pitchFamily="34" charset="0"/>
                                </a:rPr>
                                <m:t>𝑖</m:t>
                              </m:r>
                              <m:r>
                                <a:rPr lang="en-US" sz="1800" i="1">
                                  <a:effectLst/>
                                  <a:latin typeface="Cambria Math" panose="02040503050406030204" pitchFamily="18" charset="0"/>
                                  <a:ea typeface="等线" panose="02010600030101010101" pitchFamily="2" charset="-122"/>
                                  <a:cs typeface="Calibri" panose="020F0502020204030204" pitchFamily="34" charset="0"/>
                                </a:rPr>
                                <m:t>=1</m:t>
                              </m:r>
                            </m:sub>
                            <m:sup>
                              <m:r>
                                <a:rPr lang="en-US" sz="1800" i="1">
                                  <a:effectLst/>
                                  <a:latin typeface="Cambria Math" panose="02040503050406030204" pitchFamily="18" charset="0"/>
                                  <a:ea typeface="等线" panose="02010600030101010101" pitchFamily="2" charset="-122"/>
                                  <a:cs typeface="Calibri" panose="020F0502020204030204" pitchFamily="34" charset="0"/>
                                </a:rPr>
                                <m:t>𝑚</m:t>
                              </m:r>
                            </m:sup>
                            <m:e>
                              <m:sSub>
                                <m:sSubPr>
                                  <m:ctrlPr>
                                    <a:rPr lang="en-US" sz="1800" i="1">
                                      <a:effectLst/>
                                      <a:latin typeface="Cambria Math" panose="02040503050406030204" pitchFamily="18" charset="0"/>
                                      <a:ea typeface="等线" panose="02010600030101010101" pitchFamily="2" charset="-122"/>
                                      <a:cs typeface="Calibri" panose="020F0502020204030204" pitchFamily="34" charset="0"/>
                                    </a:rPr>
                                  </m:ctrlPr>
                                </m:sSubPr>
                                <m:e>
                                  <m:r>
                                    <a:rPr lang="en-US" sz="1800" i="1">
                                      <a:effectLst/>
                                      <a:latin typeface="Cambria Math" panose="02040503050406030204" pitchFamily="18" charset="0"/>
                                      <a:ea typeface="等线" panose="02010600030101010101" pitchFamily="2" charset="-122"/>
                                      <a:cs typeface="Calibri" panose="020F0502020204030204" pitchFamily="34" charset="0"/>
                                    </a:rPr>
                                    <m:t>𝑤</m:t>
                                  </m:r>
                                </m:e>
                                <m:sub>
                                  <m:r>
                                    <a:rPr lang="en-US" sz="1800" i="1">
                                      <a:effectLst/>
                                      <a:latin typeface="Cambria Math" panose="02040503050406030204" pitchFamily="18" charset="0"/>
                                      <a:ea typeface="等线" panose="02010600030101010101" pitchFamily="2" charset="-122"/>
                                      <a:cs typeface="Calibri" panose="020F0502020204030204" pitchFamily="34" charset="0"/>
                                    </a:rPr>
                                    <m:t>𝑖𝑗</m:t>
                                  </m:r>
                                </m:sub>
                              </m:sSub>
                              <m:rad>
                                <m:radPr>
                                  <m:degHide m:val="on"/>
                                  <m:ctrlPr>
                                    <a:rPr lang="en-US" sz="1800" i="1">
                                      <a:effectLst/>
                                      <a:latin typeface="Cambria Math" panose="02040503050406030204" pitchFamily="18" charset="0"/>
                                      <a:ea typeface="等线" panose="02010600030101010101" pitchFamily="2" charset="-122"/>
                                      <a:cs typeface="Calibri" panose="020F0502020204030204" pitchFamily="34" charset="0"/>
                                    </a:rPr>
                                  </m:ctrlPr>
                                </m:radPr>
                                <m:deg/>
                                <m:e>
                                  <m:sSup>
                                    <m:sSupPr>
                                      <m:ctrlPr>
                                        <a:rPr lang="en-US" sz="1800" i="1">
                                          <a:effectLst/>
                                          <a:latin typeface="Cambria Math" panose="02040503050406030204" pitchFamily="18" charset="0"/>
                                          <a:ea typeface="等线" panose="02010600030101010101" pitchFamily="2" charset="-122"/>
                                          <a:cs typeface="Calibri" panose="020F0502020204030204" pitchFamily="34" charset="0"/>
                                        </a:rPr>
                                      </m:ctrlPr>
                                    </m:sSupPr>
                                    <m:e>
                                      <m:r>
                                        <a:rPr lang="en-US" sz="1800" i="1">
                                          <a:effectLst/>
                                          <a:latin typeface="Cambria Math" panose="02040503050406030204" pitchFamily="18" charset="0"/>
                                          <a:ea typeface="等线" panose="02010600030101010101" pitchFamily="2" charset="-122"/>
                                          <a:cs typeface="Calibri" panose="020F0502020204030204" pitchFamily="34" charset="0"/>
                                        </a:rPr>
                                        <m:t>(</m:t>
                                      </m:r>
                                      <m:sSub>
                                        <m:sSubPr>
                                          <m:ctrlPr>
                                            <a:rPr lang="en-US" sz="1800" i="1">
                                              <a:effectLst/>
                                              <a:latin typeface="Cambria Math" panose="02040503050406030204" pitchFamily="18" charset="0"/>
                                              <a:ea typeface="等线" panose="02010600030101010101" pitchFamily="2" charset="-122"/>
                                              <a:cs typeface="Calibri" panose="020F0502020204030204" pitchFamily="34" charset="0"/>
                                            </a:rPr>
                                          </m:ctrlPr>
                                        </m:sSubPr>
                                        <m:e>
                                          <m:r>
                                            <a:rPr lang="en-US" sz="1800" i="1">
                                              <a:effectLst/>
                                              <a:latin typeface="Cambria Math" panose="02040503050406030204" pitchFamily="18" charset="0"/>
                                              <a:ea typeface="等线" panose="02010600030101010101" pitchFamily="2" charset="-122"/>
                                              <a:cs typeface="Calibri" panose="020F0502020204030204" pitchFamily="34" charset="0"/>
                                            </a:rPr>
                                            <m:t>𝑎</m:t>
                                          </m:r>
                                        </m:e>
                                        <m:sub>
                                          <m:r>
                                            <a:rPr lang="en-US" sz="1800" i="1">
                                              <a:effectLst/>
                                              <a:latin typeface="Cambria Math" panose="02040503050406030204" pitchFamily="18" charset="0"/>
                                              <a:ea typeface="等线" panose="02010600030101010101" pitchFamily="2" charset="-122"/>
                                              <a:cs typeface="Calibri" panose="020F0502020204030204" pitchFamily="34" charset="0"/>
                                            </a:rPr>
                                            <m:t>𝑖</m:t>
                                          </m:r>
                                        </m:sub>
                                      </m:sSub>
                                      <m:r>
                                        <a:rPr lang="en-US" sz="1800" i="1">
                                          <a:effectLst/>
                                          <a:latin typeface="Cambria Math" panose="02040503050406030204" pitchFamily="18" charset="0"/>
                                          <a:ea typeface="等线" panose="02010600030101010101" pitchFamily="2" charset="-122"/>
                                          <a:cs typeface="Calibri" panose="020F0502020204030204" pitchFamily="34" charset="0"/>
                                        </a:rPr>
                                        <m:t>−</m:t>
                                      </m:r>
                                      <m:sSub>
                                        <m:sSubPr>
                                          <m:ctrlPr>
                                            <a:rPr lang="en-US" sz="1800" i="1">
                                              <a:effectLst/>
                                              <a:latin typeface="Cambria Math" panose="02040503050406030204" pitchFamily="18" charset="0"/>
                                              <a:ea typeface="等线" panose="02010600030101010101" pitchFamily="2" charset="-122"/>
                                              <a:cs typeface="Calibri" panose="020F0502020204030204" pitchFamily="34" charset="0"/>
                                            </a:rPr>
                                          </m:ctrlPr>
                                        </m:sSubPr>
                                        <m:e>
                                          <m:r>
                                            <a:rPr lang="en-US" sz="1800" i="1">
                                              <a:effectLst/>
                                              <a:latin typeface="Cambria Math" panose="02040503050406030204" pitchFamily="18" charset="0"/>
                                              <a:ea typeface="等线" panose="02010600030101010101" pitchFamily="2" charset="-122"/>
                                              <a:cs typeface="Calibri" panose="020F0502020204030204" pitchFamily="34" charset="0"/>
                                            </a:rPr>
                                            <m:t>𝑥</m:t>
                                          </m:r>
                                        </m:e>
                                        <m:sub>
                                          <m:r>
                                            <a:rPr lang="en-US" sz="1800" i="1">
                                              <a:effectLst/>
                                              <a:latin typeface="Cambria Math" panose="02040503050406030204" pitchFamily="18" charset="0"/>
                                              <a:ea typeface="等线" panose="02010600030101010101" pitchFamily="2" charset="-122"/>
                                              <a:cs typeface="Calibri" panose="020F0502020204030204" pitchFamily="34" charset="0"/>
                                            </a:rPr>
                                            <m:t>𝑗</m:t>
                                          </m:r>
                                        </m:sub>
                                      </m:sSub>
                                      <m:r>
                                        <a:rPr lang="en-US" sz="1800" i="1">
                                          <a:effectLst/>
                                          <a:latin typeface="Cambria Math" panose="02040503050406030204" pitchFamily="18" charset="0"/>
                                          <a:ea typeface="等线" panose="02010600030101010101" pitchFamily="2" charset="-122"/>
                                          <a:cs typeface="Calibri" panose="020F0502020204030204" pitchFamily="34" charset="0"/>
                                        </a:rPr>
                                        <m:t>)</m:t>
                                      </m:r>
                                    </m:e>
                                    <m:sup>
                                      <m:r>
                                        <a:rPr lang="en-US" sz="1800" i="1">
                                          <a:effectLst/>
                                          <a:latin typeface="Cambria Math" panose="02040503050406030204" pitchFamily="18" charset="0"/>
                                          <a:ea typeface="等线" panose="02010600030101010101" pitchFamily="2" charset="-122"/>
                                          <a:cs typeface="Calibri" panose="020F0502020204030204" pitchFamily="34" charset="0"/>
                                        </a:rPr>
                                        <m:t>2</m:t>
                                      </m:r>
                                    </m:sup>
                                  </m:sSup>
                                  <m:r>
                                    <a:rPr lang="en-US" sz="1800" i="1">
                                      <a:effectLst/>
                                      <a:latin typeface="Cambria Math" panose="02040503050406030204" pitchFamily="18" charset="0"/>
                                      <a:ea typeface="等线" panose="02010600030101010101" pitchFamily="2" charset="-122"/>
                                      <a:cs typeface="Calibri" panose="020F0502020204030204" pitchFamily="34" charset="0"/>
                                    </a:rPr>
                                    <m:t>+</m:t>
                                  </m:r>
                                  <m:sSup>
                                    <m:sSupPr>
                                      <m:ctrlPr>
                                        <a:rPr lang="en-US" sz="1800" i="1">
                                          <a:effectLst/>
                                          <a:latin typeface="Cambria Math" panose="02040503050406030204" pitchFamily="18" charset="0"/>
                                          <a:ea typeface="等线" panose="02010600030101010101" pitchFamily="2" charset="-122"/>
                                          <a:cs typeface="Calibri" panose="020F0502020204030204" pitchFamily="34" charset="0"/>
                                        </a:rPr>
                                      </m:ctrlPr>
                                    </m:sSupPr>
                                    <m:e>
                                      <m:r>
                                        <a:rPr lang="en-US" sz="1800" i="1">
                                          <a:effectLst/>
                                          <a:latin typeface="Cambria Math" panose="02040503050406030204" pitchFamily="18" charset="0"/>
                                          <a:ea typeface="等线" panose="02010600030101010101" pitchFamily="2" charset="-122"/>
                                          <a:cs typeface="Calibri" panose="020F0502020204030204" pitchFamily="34" charset="0"/>
                                        </a:rPr>
                                        <m:t>(</m:t>
                                      </m:r>
                                      <m:sSub>
                                        <m:sSubPr>
                                          <m:ctrlPr>
                                            <a:rPr lang="en-US" sz="1800" i="1">
                                              <a:effectLst/>
                                              <a:latin typeface="Cambria Math" panose="02040503050406030204" pitchFamily="18" charset="0"/>
                                              <a:ea typeface="等线" panose="02010600030101010101" pitchFamily="2" charset="-122"/>
                                              <a:cs typeface="Calibri" panose="020F0502020204030204" pitchFamily="34" charset="0"/>
                                            </a:rPr>
                                          </m:ctrlPr>
                                        </m:sSubPr>
                                        <m:e>
                                          <m:r>
                                            <a:rPr lang="en-US" sz="1800" i="1">
                                              <a:effectLst/>
                                              <a:latin typeface="Cambria Math" panose="02040503050406030204" pitchFamily="18" charset="0"/>
                                              <a:ea typeface="等线" panose="02010600030101010101" pitchFamily="2" charset="-122"/>
                                              <a:cs typeface="Calibri" panose="020F0502020204030204" pitchFamily="34" charset="0"/>
                                            </a:rPr>
                                            <m:t>𝑏</m:t>
                                          </m:r>
                                        </m:e>
                                        <m:sub>
                                          <m:r>
                                            <a:rPr lang="en-US" sz="1800" i="1">
                                              <a:effectLst/>
                                              <a:latin typeface="Cambria Math" panose="02040503050406030204" pitchFamily="18" charset="0"/>
                                              <a:ea typeface="等线" panose="02010600030101010101" pitchFamily="2" charset="-122"/>
                                              <a:cs typeface="Calibri" panose="020F0502020204030204" pitchFamily="34" charset="0"/>
                                            </a:rPr>
                                            <m:t>𝑖</m:t>
                                          </m:r>
                                        </m:sub>
                                      </m:sSub>
                                      <m:r>
                                        <a:rPr lang="en-US" sz="1800" i="1">
                                          <a:effectLst/>
                                          <a:latin typeface="Cambria Math" panose="02040503050406030204" pitchFamily="18" charset="0"/>
                                          <a:ea typeface="等线" panose="02010600030101010101" pitchFamily="2" charset="-122"/>
                                          <a:cs typeface="Calibri" panose="020F0502020204030204" pitchFamily="34" charset="0"/>
                                        </a:rPr>
                                        <m:t>−</m:t>
                                      </m:r>
                                      <m:sSub>
                                        <m:sSubPr>
                                          <m:ctrlPr>
                                            <a:rPr lang="en-US" sz="1800" i="1">
                                              <a:effectLst/>
                                              <a:latin typeface="Cambria Math" panose="02040503050406030204" pitchFamily="18" charset="0"/>
                                              <a:ea typeface="等线" panose="02010600030101010101" pitchFamily="2" charset="-122"/>
                                              <a:cs typeface="Calibri" panose="020F0502020204030204" pitchFamily="34" charset="0"/>
                                            </a:rPr>
                                          </m:ctrlPr>
                                        </m:sSubPr>
                                        <m:e>
                                          <m:r>
                                            <a:rPr lang="en-US" sz="1800" i="1">
                                              <a:effectLst/>
                                              <a:latin typeface="Cambria Math" panose="02040503050406030204" pitchFamily="18" charset="0"/>
                                              <a:ea typeface="等线" panose="02010600030101010101" pitchFamily="2" charset="-122"/>
                                              <a:cs typeface="Calibri" panose="020F0502020204030204" pitchFamily="34" charset="0"/>
                                            </a:rPr>
                                            <m:t>𝑦</m:t>
                                          </m:r>
                                        </m:e>
                                        <m:sub>
                                          <m:r>
                                            <a:rPr lang="en-US" sz="1800" i="1">
                                              <a:effectLst/>
                                              <a:latin typeface="Cambria Math" panose="02040503050406030204" pitchFamily="18" charset="0"/>
                                              <a:ea typeface="等线" panose="02010600030101010101" pitchFamily="2" charset="-122"/>
                                              <a:cs typeface="Calibri" panose="020F0502020204030204" pitchFamily="34" charset="0"/>
                                            </a:rPr>
                                            <m:t>𝑗</m:t>
                                          </m:r>
                                        </m:sub>
                                      </m:sSub>
                                      <m:r>
                                        <a:rPr lang="en-US" sz="1800" i="1">
                                          <a:effectLst/>
                                          <a:latin typeface="Cambria Math" panose="02040503050406030204" pitchFamily="18" charset="0"/>
                                          <a:ea typeface="等线" panose="02010600030101010101" pitchFamily="2" charset="-122"/>
                                          <a:cs typeface="Calibri" panose="020F0502020204030204" pitchFamily="34" charset="0"/>
                                        </a:rPr>
                                        <m:t>)</m:t>
                                      </m:r>
                                    </m:e>
                                    <m:sup>
                                      <m:r>
                                        <a:rPr lang="en-US" sz="1800" i="1">
                                          <a:effectLst/>
                                          <a:latin typeface="Cambria Math" panose="02040503050406030204" pitchFamily="18" charset="0"/>
                                          <a:ea typeface="等线" panose="02010600030101010101" pitchFamily="2" charset="-122"/>
                                          <a:cs typeface="Calibri" panose="020F0502020204030204" pitchFamily="34" charset="0"/>
                                        </a:rPr>
                                        <m:t>2</m:t>
                                      </m:r>
                                    </m:sup>
                                  </m:sSup>
                                </m:e>
                              </m:rad>
                            </m:e>
                          </m:nary>
                        </m:e>
                      </m:nary>
                    </m:oMath>
                  </m:oMathPara>
                </a14:m>
                <a:endParaRPr lang="en-US" sz="1800">
                  <a:effectLst/>
                  <a:latin typeface="Calibri" panose="020F0502020204030204" pitchFamily="34" charset="0"/>
                  <a:ea typeface="等线" panose="02010600030101010101" pitchFamily="2" charset="-122"/>
                  <a:cs typeface="Arial" panose="020B0604020202020204" pitchFamily="34" charset="0"/>
                </a:endParaRPr>
              </a:p>
              <a:p>
                <a:pPr marL="0" marR="0" indent="0" algn="ctr">
                  <a:spcBef>
                    <a:spcPts val="0"/>
                  </a:spcBef>
                  <a:spcAft>
                    <a:spcPts val="6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等线" panose="02010600030101010101" pitchFamily="2" charset="-122"/>
                          <a:cs typeface="Calibri" panose="020F0502020204030204" pitchFamily="34" charset="0"/>
                        </a:rPr>
                        <m:t>𝑖</m:t>
                      </m:r>
                      <m:r>
                        <a:rPr lang="en-US" sz="1800" i="1">
                          <a:effectLst/>
                          <a:latin typeface="Cambria Math" panose="02040503050406030204" pitchFamily="18" charset="0"/>
                          <a:ea typeface="等线" panose="02010600030101010101" pitchFamily="2" charset="-122"/>
                          <a:cs typeface="Calibri" panose="020F0502020204030204" pitchFamily="34" charset="0"/>
                        </a:rPr>
                        <m:t> = 1, 2, … </m:t>
                      </m:r>
                      <m:r>
                        <a:rPr lang="en-US" sz="1800" i="1">
                          <a:effectLst/>
                          <a:latin typeface="Cambria Math" panose="02040503050406030204" pitchFamily="18" charset="0"/>
                          <a:ea typeface="等线" panose="02010600030101010101" pitchFamily="2" charset="-122"/>
                          <a:cs typeface="Calibri" panose="020F0502020204030204" pitchFamily="34" charset="0"/>
                        </a:rPr>
                        <m:t>𝑚</m:t>
                      </m:r>
                      <m:r>
                        <a:rPr lang="en-US" sz="1800" i="1">
                          <a:effectLst/>
                          <a:latin typeface="Cambria Math" panose="02040503050406030204" pitchFamily="18" charset="0"/>
                          <a:ea typeface="等线" panose="02010600030101010101" pitchFamily="2" charset="-122"/>
                          <a:cs typeface="Calibri" panose="020F0502020204030204" pitchFamily="34" charset="0"/>
                        </a:rPr>
                        <m:t> </m:t>
                      </m:r>
                      <m:d>
                        <m:dPr>
                          <m:ctrlPr>
                            <a:rPr lang="en-US" sz="1800" i="1">
                              <a:effectLst/>
                              <a:latin typeface="Cambria Math" panose="02040503050406030204" pitchFamily="18" charset="0"/>
                              <a:ea typeface="等线" panose="02010600030101010101" pitchFamily="2" charset="-122"/>
                              <a:cs typeface="Calibri" panose="020F0502020204030204" pitchFamily="34" charset="0"/>
                            </a:rPr>
                          </m:ctrlPr>
                        </m:dPr>
                        <m:e>
                          <m:r>
                            <a:rPr lang="en-US" sz="1800" i="1">
                              <a:effectLst/>
                              <a:latin typeface="Cambria Math" panose="02040503050406030204" pitchFamily="18" charset="0"/>
                              <a:ea typeface="等线" panose="02010600030101010101" pitchFamily="2" charset="-122"/>
                              <a:cs typeface="Calibri" panose="020F0502020204030204" pitchFamily="34" charset="0"/>
                            </a:rPr>
                            <m:t>𝑚</m:t>
                          </m:r>
                          <m:r>
                            <a:rPr lang="en-US" sz="1800" i="1">
                              <a:effectLst/>
                              <a:latin typeface="Cambria Math" panose="02040503050406030204" pitchFamily="18" charset="0"/>
                              <a:ea typeface="等线" panose="02010600030101010101" pitchFamily="2" charset="-122"/>
                              <a:cs typeface="Calibri" panose="020F0502020204030204" pitchFamily="34" charset="0"/>
                            </a:rPr>
                            <m:t> = </m:t>
                          </m:r>
                          <m:r>
                            <a:rPr lang="en-US" sz="1800" i="1">
                              <a:effectLst/>
                              <a:latin typeface="Cambria Math" panose="02040503050406030204" pitchFamily="18" charset="0"/>
                              <a:ea typeface="等线" panose="02010600030101010101" pitchFamily="2" charset="-122"/>
                              <a:cs typeface="Arial" panose="020B0604020202020204" pitchFamily="34" charset="0"/>
                            </a:rPr>
                            <m:t>𝑛𝑢𝑚𝑏𝑒𝑟</m:t>
                          </m:r>
                          <m:r>
                            <a:rPr lang="en-US" sz="1800" i="1">
                              <a:effectLst/>
                              <a:latin typeface="Cambria Math" panose="02040503050406030204" pitchFamily="18" charset="0"/>
                              <a:ea typeface="等线" panose="02010600030101010101" pitchFamily="2" charset="-122"/>
                              <a:cs typeface="Arial" panose="020B0604020202020204" pitchFamily="34" charset="0"/>
                            </a:rPr>
                            <m:t> </m:t>
                          </m:r>
                          <m:r>
                            <a:rPr lang="en-US" sz="1800" i="1">
                              <a:effectLst/>
                              <a:latin typeface="Cambria Math" panose="02040503050406030204" pitchFamily="18" charset="0"/>
                              <a:ea typeface="等线" panose="02010600030101010101" pitchFamily="2" charset="-122"/>
                              <a:cs typeface="Arial" panose="020B0604020202020204" pitchFamily="34" charset="0"/>
                            </a:rPr>
                            <m:t>𝑜𝑓</m:t>
                          </m:r>
                          <m:r>
                            <a:rPr lang="en-US" sz="1800" i="1">
                              <a:effectLst/>
                              <a:latin typeface="Cambria Math" panose="02040503050406030204" pitchFamily="18" charset="0"/>
                              <a:ea typeface="等线" panose="02010600030101010101" pitchFamily="2" charset="-122"/>
                              <a:cs typeface="Arial" panose="020B0604020202020204" pitchFamily="34" charset="0"/>
                            </a:rPr>
                            <m:t> </m:t>
                          </m:r>
                          <m:r>
                            <a:rPr lang="en-US" sz="1800" i="1">
                              <a:effectLst/>
                              <a:latin typeface="Cambria Math" panose="02040503050406030204" pitchFamily="18" charset="0"/>
                              <a:ea typeface="等线" panose="02010600030101010101" pitchFamily="2" charset="-122"/>
                              <a:cs typeface="Arial" panose="020B0604020202020204" pitchFamily="34" charset="0"/>
                            </a:rPr>
                            <m:t>𝑜𝑏𝑠𝑒𝑟𝑣𝑎𝑡𝑖𝑜𝑛𝑠</m:t>
                          </m:r>
                          <m:r>
                            <a:rPr lang="en-US" sz="1800" i="1">
                              <a:effectLst/>
                              <a:latin typeface="Cambria Math" panose="02040503050406030204" pitchFamily="18" charset="0"/>
                              <a:ea typeface="等线" panose="02010600030101010101" pitchFamily="2" charset="-122"/>
                              <a:cs typeface="Arial" panose="020B0604020202020204" pitchFamily="34" charset="0"/>
                            </a:rPr>
                            <m:t> </m:t>
                          </m:r>
                          <m:r>
                            <a:rPr lang="en-US" sz="1800" i="1">
                              <a:effectLst/>
                              <a:latin typeface="Cambria Math" panose="02040503050406030204" pitchFamily="18" charset="0"/>
                              <a:ea typeface="等线" panose="02010600030101010101" pitchFamily="2" charset="-122"/>
                              <a:cs typeface="Arial" panose="020B0604020202020204" pitchFamily="34" charset="0"/>
                            </a:rPr>
                            <m:t>𝑖𝑛</m:t>
                          </m:r>
                          <m:r>
                            <a:rPr lang="en-US" sz="1800" i="1">
                              <a:effectLst/>
                              <a:latin typeface="Cambria Math" panose="02040503050406030204" pitchFamily="18" charset="0"/>
                              <a:ea typeface="等线" panose="02010600030101010101" pitchFamily="2" charset="-122"/>
                              <a:cs typeface="Arial" panose="020B0604020202020204" pitchFamily="34" charset="0"/>
                            </a:rPr>
                            <m:t> </m:t>
                          </m:r>
                          <m:r>
                            <a:rPr lang="en-US" sz="1800" i="1">
                              <a:effectLst/>
                              <a:latin typeface="Cambria Math" panose="02040503050406030204" pitchFamily="18" charset="0"/>
                              <a:ea typeface="等线" panose="02010600030101010101" pitchFamily="2" charset="-122"/>
                              <a:cs typeface="Arial" panose="020B0604020202020204" pitchFamily="34" charset="0"/>
                            </a:rPr>
                            <m:t>𝑡h𝑒</m:t>
                          </m:r>
                          <m:r>
                            <a:rPr lang="en-US" sz="1800" i="1">
                              <a:effectLst/>
                              <a:latin typeface="Cambria Math" panose="02040503050406030204" pitchFamily="18" charset="0"/>
                              <a:ea typeface="等线" panose="02010600030101010101" pitchFamily="2" charset="-122"/>
                              <a:cs typeface="Arial" panose="020B0604020202020204" pitchFamily="34" charset="0"/>
                            </a:rPr>
                            <m:t> </m:t>
                          </m:r>
                          <m:r>
                            <a:rPr lang="en-US" sz="1800" i="1">
                              <a:effectLst/>
                              <a:latin typeface="Cambria Math" panose="02040503050406030204" pitchFamily="18" charset="0"/>
                              <a:ea typeface="等线" panose="02010600030101010101" pitchFamily="2" charset="-122"/>
                              <a:cs typeface="Arial" panose="020B0604020202020204" pitchFamily="34" charset="0"/>
                            </a:rPr>
                            <m:t>𝑑𝑎𝑡𝑎</m:t>
                          </m:r>
                        </m:e>
                      </m:d>
                      <m:r>
                        <a:rPr lang="en-US" sz="1800" i="1">
                          <a:effectLst/>
                          <a:latin typeface="Cambria Math" panose="02040503050406030204" pitchFamily="18" charset="0"/>
                          <a:ea typeface="等线" panose="02010600030101010101" pitchFamily="2" charset="-122"/>
                          <a:cs typeface="Calibri" panose="020F0502020204030204" pitchFamily="34" charset="0"/>
                        </a:rPr>
                        <m:t>,</m:t>
                      </m:r>
                    </m:oMath>
                  </m:oMathPara>
                </a14:m>
                <a:endParaRPr lang="en-US" sz="1800">
                  <a:effectLst/>
                  <a:latin typeface="Calibri" panose="020F0502020204030204" pitchFamily="34" charset="0"/>
                  <a:ea typeface="等线" panose="02010600030101010101" pitchFamily="2" charset="-122"/>
                  <a:cs typeface="Arial" panose="020B0604020202020204" pitchFamily="34" charset="0"/>
                </a:endParaRPr>
              </a:p>
              <a:p>
                <a:pPr marL="0" marR="0" indent="0" algn="ctr">
                  <a:spcBef>
                    <a:spcPts val="0"/>
                  </a:spcBef>
                  <a:spcAft>
                    <a:spcPts val="60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等线" panose="02010600030101010101" pitchFamily="2" charset="-122"/>
                          <a:cs typeface="Calibri" panose="020F0502020204030204" pitchFamily="34" charset="0"/>
                        </a:rPr>
                        <m:t> </m:t>
                      </m:r>
                      <m:r>
                        <a:rPr lang="en-US" sz="1800" i="1">
                          <a:effectLst/>
                          <a:latin typeface="Cambria Math" panose="02040503050406030204" pitchFamily="18" charset="0"/>
                          <a:ea typeface="等线" panose="02010600030101010101" pitchFamily="2" charset="-122"/>
                          <a:cs typeface="Calibri" panose="020F0502020204030204" pitchFamily="34" charset="0"/>
                        </a:rPr>
                        <m:t>𝑗</m:t>
                      </m:r>
                      <m:r>
                        <a:rPr lang="en-US" sz="1800" i="1">
                          <a:effectLst/>
                          <a:latin typeface="Cambria Math" panose="02040503050406030204" pitchFamily="18" charset="0"/>
                          <a:ea typeface="等线" panose="02010600030101010101" pitchFamily="2" charset="-122"/>
                          <a:cs typeface="Calibri" panose="020F0502020204030204" pitchFamily="34" charset="0"/>
                        </a:rPr>
                        <m:t> = 1, 2, … </m:t>
                      </m:r>
                      <m:r>
                        <a:rPr lang="en-US" sz="1800" i="1">
                          <a:effectLst/>
                          <a:latin typeface="Cambria Math" panose="02040503050406030204" pitchFamily="18" charset="0"/>
                          <a:ea typeface="等线" panose="02010600030101010101" pitchFamily="2" charset="-122"/>
                          <a:cs typeface="Calibri" panose="020F0502020204030204" pitchFamily="34" charset="0"/>
                        </a:rPr>
                        <m:t>𝑛</m:t>
                      </m:r>
                      <m:r>
                        <a:rPr lang="en-US" sz="1800" i="1">
                          <a:effectLst/>
                          <a:latin typeface="Cambria Math" panose="02040503050406030204" pitchFamily="18" charset="0"/>
                          <a:ea typeface="等线" panose="02010600030101010101" pitchFamily="2" charset="-122"/>
                          <a:cs typeface="Calibri" panose="020F0502020204030204" pitchFamily="34" charset="0"/>
                        </a:rPr>
                        <m:t> (</m:t>
                      </m:r>
                      <m:r>
                        <a:rPr lang="en-US" sz="1800" i="1">
                          <a:effectLst/>
                          <a:latin typeface="Cambria Math" panose="02040503050406030204" pitchFamily="18" charset="0"/>
                          <a:ea typeface="等线" panose="02010600030101010101" pitchFamily="2" charset="-122"/>
                          <a:cs typeface="Calibri" panose="020F0502020204030204" pitchFamily="34" charset="0"/>
                        </a:rPr>
                        <m:t>𝑛</m:t>
                      </m:r>
                      <m:r>
                        <a:rPr lang="en-US" sz="1800" i="1">
                          <a:effectLst/>
                          <a:latin typeface="Cambria Math" panose="02040503050406030204" pitchFamily="18" charset="0"/>
                          <a:ea typeface="等线" panose="02010600030101010101" pitchFamily="2" charset="-122"/>
                          <a:cs typeface="Calibri" panose="020F0502020204030204" pitchFamily="34" charset="0"/>
                        </a:rPr>
                        <m:t> = </m:t>
                      </m:r>
                      <m:r>
                        <a:rPr lang="en-US" sz="1800" i="1">
                          <a:effectLst/>
                          <a:latin typeface="Cambria Math" panose="02040503050406030204" pitchFamily="18" charset="0"/>
                          <a:ea typeface="等线" panose="02010600030101010101" pitchFamily="2" charset="-122"/>
                          <a:cs typeface="Calibri" panose="020F0502020204030204" pitchFamily="34" charset="0"/>
                        </a:rPr>
                        <m:t>𝑛𝑢𝑚𝑏𝑒𝑟</m:t>
                      </m:r>
                      <m:r>
                        <a:rPr lang="en-US" sz="1800" i="1">
                          <a:effectLst/>
                          <a:latin typeface="Cambria Math" panose="02040503050406030204" pitchFamily="18" charset="0"/>
                          <a:ea typeface="等线" panose="02010600030101010101" pitchFamily="2" charset="-122"/>
                          <a:cs typeface="Calibri" panose="020F0502020204030204" pitchFamily="34" charset="0"/>
                        </a:rPr>
                        <m:t> </m:t>
                      </m:r>
                      <m:r>
                        <a:rPr lang="en-US" sz="1800" i="1">
                          <a:effectLst/>
                          <a:latin typeface="Cambria Math" panose="02040503050406030204" pitchFamily="18" charset="0"/>
                          <a:ea typeface="等线" panose="02010600030101010101" pitchFamily="2" charset="-122"/>
                          <a:cs typeface="Calibri" panose="020F0502020204030204" pitchFamily="34" charset="0"/>
                        </a:rPr>
                        <m:t>𝑜𝑓</m:t>
                      </m:r>
                      <m:r>
                        <a:rPr lang="en-US" sz="1800" i="1">
                          <a:effectLst/>
                          <a:latin typeface="Cambria Math" panose="02040503050406030204" pitchFamily="18" charset="0"/>
                          <a:ea typeface="等线" panose="02010600030101010101" pitchFamily="2" charset="-122"/>
                          <a:cs typeface="Calibri" panose="020F0502020204030204" pitchFamily="34" charset="0"/>
                        </a:rPr>
                        <m:t> </m:t>
                      </m:r>
                      <m:r>
                        <a:rPr lang="en-US" sz="1800" i="1">
                          <a:effectLst/>
                          <a:latin typeface="Cambria Math" panose="02040503050406030204" pitchFamily="18" charset="0"/>
                          <a:ea typeface="等线" panose="02010600030101010101" pitchFamily="2" charset="-122"/>
                          <a:cs typeface="Calibri" panose="020F0502020204030204" pitchFamily="34" charset="0"/>
                        </a:rPr>
                        <m:t>𝑐h𝑎𝑟𝑔𝑖𝑛𝑔</m:t>
                      </m:r>
                      <m:r>
                        <a:rPr lang="en-US" sz="1800" i="1">
                          <a:effectLst/>
                          <a:latin typeface="Cambria Math" panose="02040503050406030204" pitchFamily="18" charset="0"/>
                          <a:ea typeface="等线" panose="02010600030101010101" pitchFamily="2" charset="-122"/>
                          <a:cs typeface="Calibri" panose="020F0502020204030204" pitchFamily="34" charset="0"/>
                        </a:rPr>
                        <m:t> </m:t>
                      </m:r>
                      <m:r>
                        <a:rPr lang="en-US" sz="1800" i="1">
                          <a:effectLst/>
                          <a:latin typeface="Cambria Math" panose="02040503050406030204" pitchFamily="18" charset="0"/>
                          <a:ea typeface="等线" panose="02010600030101010101" pitchFamily="2" charset="-122"/>
                          <a:cs typeface="Calibri" panose="020F0502020204030204" pitchFamily="34" charset="0"/>
                        </a:rPr>
                        <m:t>𝑠𝑡𝑎𝑡𝑖𝑜𝑛𝑠</m:t>
                      </m:r>
                      <m:r>
                        <a:rPr lang="en-US" sz="1800" i="1">
                          <a:effectLst/>
                          <a:latin typeface="Cambria Math" panose="02040503050406030204" pitchFamily="18" charset="0"/>
                          <a:ea typeface="等线" panose="02010600030101010101" pitchFamily="2" charset="-122"/>
                          <a:cs typeface="Calibri" panose="020F0502020204030204" pitchFamily="34" charset="0"/>
                        </a:rPr>
                        <m:t>)</m:t>
                      </m:r>
                    </m:oMath>
                  </m:oMathPara>
                </a14:m>
                <a:endParaRPr lang="en-US" sz="1800">
                  <a:effectLst/>
                  <a:latin typeface="Calibri" panose="020F0502020204030204" pitchFamily="34" charset="0"/>
                  <a:ea typeface="等线" panose="02010600030101010101" pitchFamily="2" charset="-122"/>
                  <a:cs typeface="Arial" panose="020B0604020202020204" pitchFamily="34" charset="0"/>
                </a:endParaRPr>
              </a:p>
              <a:p>
                <a:endParaRPr lang="en-US"/>
              </a:p>
            </p:txBody>
          </p:sp>
        </mc:Choice>
        <mc:Fallback xmlns="">
          <p:sp>
            <p:nvSpPr>
              <p:cNvPr id="3" name="Content Placeholder 2">
                <a:extLst>
                  <a:ext uri="{FF2B5EF4-FFF2-40B4-BE49-F238E27FC236}">
                    <a16:creationId xmlns:a16="http://schemas.microsoft.com/office/drawing/2014/main" id="{36A1BA34-0C9B-46B7-8335-7DE1D43B8071}"/>
                  </a:ext>
                </a:extLst>
              </p:cNvPr>
              <p:cNvSpPr>
                <a:spLocks noGrp="1" noRot="1" noChangeAspect="1" noMove="1" noResize="1" noEditPoints="1" noAdjustHandles="1" noChangeArrowheads="1" noChangeShapeType="1" noTextEdit="1"/>
              </p:cNvSpPr>
              <p:nvPr>
                <p:ph idx="1"/>
              </p:nvPr>
            </p:nvSpPr>
            <p:spPr>
              <a:xfrm>
                <a:off x="1143000" y="1777735"/>
                <a:ext cx="9906000" cy="4024424"/>
              </a:xfrm>
              <a:blipFill>
                <a:blip r:embed="rId3"/>
                <a:stretch>
                  <a:fillRect l="-554" t="-909" r="-492"/>
                </a:stretch>
              </a:blipFill>
            </p:spPr>
            <p:txBody>
              <a:bodyPr/>
              <a:lstStyle/>
              <a:p>
                <a:r>
                  <a:rPr lang="en-US">
                    <a:noFill/>
                  </a:rPr>
                  <a:t> </a:t>
                </a:r>
              </a:p>
            </p:txBody>
          </p:sp>
        </mc:Fallback>
      </mc:AlternateContent>
    </p:spTree>
    <p:extLst>
      <p:ext uri="{BB962C8B-B14F-4D97-AF65-F5344CB8AC3E}">
        <p14:creationId xmlns:p14="http://schemas.microsoft.com/office/powerpoint/2010/main" val="244941545"/>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242A41"/>
      </a:dk2>
      <a:lt2>
        <a:srgbClr val="E8E4E2"/>
      </a:lt2>
      <a:accent1>
        <a:srgbClr val="82A6BC"/>
      </a:accent1>
      <a:accent2>
        <a:srgbClr val="7F8BBA"/>
      </a:accent2>
      <a:accent3>
        <a:srgbClr val="A096C6"/>
      </a:accent3>
      <a:accent4>
        <a:srgbClr val="A37FBA"/>
      </a:accent4>
      <a:accent5>
        <a:srgbClr val="C492C2"/>
      </a:accent5>
      <a:accent6>
        <a:srgbClr val="BA7F9F"/>
      </a:accent6>
      <a:hlink>
        <a:srgbClr val="A6775B"/>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719</Words>
  <Application>Microsoft Macintosh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 Math</vt:lpstr>
      <vt:lpstr>Univers Condensed Light</vt:lpstr>
      <vt:lpstr>Walbaum Display Light</vt:lpstr>
      <vt:lpstr>Wingdings</vt:lpstr>
      <vt:lpstr>AngleLinesVTI</vt:lpstr>
      <vt:lpstr>Charging station Optimization </vt:lpstr>
      <vt:lpstr>Background</vt:lpstr>
      <vt:lpstr>Problem Description</vt:lpstr>
      <vt:lpstr>Data overview</vt:lpstr>
      <vt:lpstr>Data Overview</vt:lpstr>
      <vt:lpstr>Data Overview</vt:lpstr>
      <vt:lpstr>How to define vehicles</vt:lpstr>
      <vt:lpstr>Model</vt:lpstr>
      <vt:lpstr>Model</vt:lpstr>
      <vt:lpstr>Constraints</vt:lpstr>
      <vt:lpstr>K-mean Clustering</vt:lpstr>
      <vt:lpstr>Approach Description</vt:lpstr>
      <vt:lpstr>Result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Charging station Optimization </dc:title>
  <dc:creator>Fu,Yue</dc:creator>
  <cp:lastModifiedBy>Fu,Yue</cp:lastModifiedBy>
  <cp:revision>5</cp:revision>
  <dcterms:created xsi:type="dcterms:W3CDTF">2020-10-29T15:35:31Z</dcterms:created>
  <dcterms:modified xsi:type="dcterms:W3CDTF">2020-12-09T23:39:24Z</dcterms:modified>
</cp:coreProperties>
</file>