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1"/>
  </p:notesMasterIdLst>
  <p:sldIdLst>
    <p:sldId id="256" r:id="rId3"/>
    <p:sldId id="522" r:id="rId4"/>
    <p:sldId id="316"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2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21" r:id="rId63"/>
    <p:sldId id="514" r:id="rId64"/>
    <p:sldId id="515" r:id="rId65"/>
    <p:sldId id="516" r:id="rId66"/>
    <p:sldId id="517" r:id="rId67"/>
    <p:sldId id="518" r:id="rId68"/>
    <p:sldId id="519" r:id="rId69"/>
    <p:sldId id="455" r:id="rId7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775" autoAdjust="0"/>
  </p:normalViewPr>
  <p:slideViewPr>
    <p:cSldViewPr snapToGrid="0">
      <p:cViewPr varScale="1">
        <p:scale>
          <a:sx n="150" d="100"/>
          <a:sy n="150" d="100"/>
        </p:scale>
        <p:origin x="2946"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p>
          <a:p>
            <a:r>
              <a:rPr lang="en-US" altLang="zh-CN" dirty="0"/>
              <a:t>An event is a signal emitted by a component upon reaching a given state.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58</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60</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61</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7902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2020/11/16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2020</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6" name="副标题 2">
            <a:extLst>
              <a:ext uri="{FF2B5EF4-FFF2-40B4-BE49-F238E27FC236}">
                <a16:creationId xmlns:a16="http://schemas.microsoft.com/office/drawing/2014/main" id="{4C785FC3-3C18-4477-903E-0F4BB01819D7}"/>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pic>
        <p:nvPicPr>
          <p:cNvPr id="266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292750" y="4545107"/>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Tree>
    <p:extLst>
      <p:ext uri="{BB962C8B-B14F-4D97-AF65-F5344CB8AC3E}">
        <p14:creationId xmlns:p14="http://schemas.microsoft.com/office/powerpoint/2010/main" val="112281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2" name="矩形 1">
            <a:extLst>
              <a:ext uri="{FF2B5EF4-FFF2-40B4-BE49-F238E27FC236}">
                <a16:creationId xmlns:a16="http://schemas.microsoft.com/office/drawing/2014/main" id="{835BC61A-018F-4DCC-AB3F-0648521030D7}"/>
              </a:ext>
            </a:extLst>
          </p:cNvPr>
          <p:cNvSpPr/>
          <p:nvPr/>
        </p:nvSpPr>
        <p:spPr>
          <a:xfrm>
            <a:off x="1059888" y="6428355"/>
            <a:ext cx="10443881" cy="307777"/>
          </a:xfrm>
          <a:prstGeom prst="rect">
            <a:avLst/>
          </a:prstGeom>
        </p:spPr>
        <p:txBody>
          <a:bodyPr wrap="square">
            <a:spAutoFit/>
          </a:bodyPr>
          <a:lstStyle/>
          <a:p>
            <a:pPr algn="ctr"/>
            <a:r>
              <a:rPr lang="en-US" altLang="zh-CN" b="1" dirty="0">
                <a:solidFill>
                  <a:srgbClr val="7030A0"/>
                </a:solidFill>
              </a:rPr>
              <a:t>https://github.com/marb2000/XamlIslands/blob/master/1903_Samples/CppWinRT_Win32_SingleIsland/SampleCppApp/SampleApp.cpp</a:t>
            </a:r>
            <a:endParaRPr lang="zh-CN" altLang="en-US" b="1" dirty="0">
              <a:solidFill>
                <a:srgbClr val="7030A0"/>
              </a:solidFill>
            </a:endParaRPr>
          </a:p>
        </p:txBody>
      </p:sp>
    </p:spTree>
    <p:extLst>
      <p:ext uri="{BB962C8B-B14F-4D97-AF65-F5344CB8AC3E}">
        <p14:creationId xmlns:p14="http://schemas.microsoft.com/office/powerpoint/2010/main" val="364052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a:t>Windows</a:t>
            </a:r>
            <a:r>
              <a:rPr lang="zh-CN" altLang="en-US" sz="3600" dirty="0"/>
              <a:t>程序特点</a:t>
            </a:r>
          </a:p>
          <a:p>
            <a:pPr lvl="1"/>
            <a:r>
              <a:rPr lang="zh-CN" altLang="en-US" sz="2800" dirty="0"/>
              <a:t>消息驱动的可视化界面，支持鼠标键盘，实时响应</a:t>
            </a:r>
          </a:p>
          <a:p>
            <a:pPr lvl="1"/>
            <a:r>
              <a:rPr lang="zh-CN" altLang="en-US" sz="2800" dirty="0"/>
              <a:t>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a:t>MFC</a:t>
            </a:r>
            <a:r>
              <a:rPr lang="zh-CN" altLang="en-US" sz="3600" dirty="0"/>
              <a:t>窗体程序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err="1"/>
              <a:t>WinForm</a:t>
            </a:r>
            <a:r>
              <a:rPr lang="zh-CN" altLang="en-US" sz="3600" dirty="0"/>
              <a:t>窗体程序</a:t>
            </a:r>
            <a:endParaRPr lang="en-US" altLang="zh-CN" sz="3600" dirty="0"/>
          </a:p>
          <a:p>
            <a:r>
              <a:rPr lang="en-US" altLang="zh-CN" sz="3600" dirty="0"/>
              <a:t> VB/Delphi</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8525</TotalTime>
  <Words>3120</Words>
  <Application>Microsoft Office PowerPoint</Application>
  <PresentationFormat>宽屏</PresentationFormat>
  <Paragraphs>522</Paragraphs>
  <Slides>68</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68</vt:i4>
      </vt:variant>
    </vt:vector>
  </HeadingPairs>
  <TitlesOfParts>
    <vt:vector size="81"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Windows编程实践</vt:lpstr>
      <vt:lpstr>内容提要 </vt:lpstr>
      <vt:lpstr>8.1 窗体程序特点</vt:lpstr>
      <vt:lpstr>PowerPoint 演示文稿</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8.4 窗体自定义消息处理</vt:lpstr>
      <vt:lpstr>自定义消息应用流程</vt:lpstr>
      <vt:lpstr>C#调用SendMessage</vt:lpstr>
      <vt:lpstr>应用过程</vt:lpstr>
      <vt:lpstr>WinForm窗体代码示例</vt:lpstr>
      <vt:lpstr>WPF窗体代码示例-实验1</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495</cp:revision>
  <dcterms:created xsi:type="dcterms:W3CDTF">2014-12-05T07:09:50Z</dcterms:created>
  <dcterms:modified xsi:type="dcterms:W3CDTF">2020-11-16T10:20:28Z</dcterms:modified>
</cp:coreProperties>
</file>