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83"/>
    <p:restoredTop sz="96327"/>
  </p:normalViewPr>
  <p:slideViewPr>
    <p:cSldViewPr snapToGrid="0">
      <p:cViewPr>
        <p:scale>
          <a:sx n="52" d="100"/>
          <a:sy n="52" d="100"/>
        </p:scale>
        <p:origin x="271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97C1-D63C-75BD-53D9-B14E8803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429E-BCA9-1F8B-F2FB-4811803F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66A7-96DD-3C14-8FED-F3EBBDF8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2F9C-C1A9-2A32-0203-256D6FBB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CCE7-E295-5483-8AE0-AB7A150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DB15-1B67-F846-6E75-1C2E09DF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0E8B-5D2E-E300-7316-5BF033DE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196D-E16E-FFD5-41DF-8AEC024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DDB2-76B2-B035-C71D-273583F7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3DDE-EBEC-92D1-0A26-96E45FFB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2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4B869-79DB-538C-D226-F4A8FF30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80C2-9D6F-E0D2-C002-EF8EA685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4251-146A-D116-9480-B60F8993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E83-B172-4E3C-2497-73714A25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92F9-19C2-0D37-E099-BA41801A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81C0-DB87-DB38-4687-48CE7796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255B-AB88-913E-12EC-36B6CB77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E265-1BB1-1F89-6894-649447A2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4313-1654-776B-D137-B29CBD40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554B-86FA-B349-1FDF-2EC48DC4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C174-476B-ED86-2C23-F64A5E3A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4FEC-EF5A-1FAA-A8D1-90DC03BF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8559-3E38-ADA7-B178-CB34645B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E802-8E2C-47CD-F642-F6C5BC91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C32D-64DA-EDC5-0D05-B548D85B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46F3-17A2-51C9-275F-3D9B06A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4566-27AD-EF5B-8CF5-AF2FADA01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B907-059E-5DCB-397A-2B7F1232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69E9-8B5F-5981-A36C-5021B537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5CB5-394F-8983-414B-3468B1EA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D0376-D3B3-1A38-992B-1037BC65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FE3-8209-7EFB-EDD5-0ED4FF93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7BB6-C858-2188-0A82-1BF56D31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BDEAC-C472-C535-3000-862EC3FE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B6C4-FA48-C66D-92EA-17954A6D7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B7647-FADD-4EDF-1E0B-0C9310AC2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B7880-E0FD-E1EF-0636-7C9DCAE5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97B97-4F02-A586-AB5C-E1EAC669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EF7F5-C657-769B-9FF6-E0185550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AA32-FA6D-C971-F248-16E5D7B4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A694F-D270-13DE-63E1-458CEE01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A75EF-4A3B-1A8A-7485-02A801E3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D774B-2F91-EFEC-833D-D6575A3C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DEC82-3282-21D8-CE39-244A1CE3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09181-309E-9459-0F9F-3E34B7F3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EDA6A-674F-67F3-F435-F958FF2E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D398-CEC0-3168-F273-56B8E47F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261C-428A-5638-3DAF-33F1EE35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E2E01-2D0B-704E-6F7E-3CB069F9C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DC1F5-832C-159B-9344-6F62BFD6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1FEC-8217-D525-B8E5-5729593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91C9-8410-A5AC-6CBC-88082434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F9CD-898F-E111-F17C-8F29144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B941C-8649-72F7-B08E-38C9BEA07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CB154-2D42-2B9D-EE44-9CF6D43F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59836-F977-6036-20D1-EFC7938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D81B7-EE21-E619-D3F7-E8988E93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1CA5-6925-51C4-63BE-643D710F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310DA-2304-67FB-793B-F2A35FD2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7007-05D8-A375-8AF2-8825767E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7294-9C74-7D55-3498-601744B6C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F20C-C671-7648-AA2A-23C4AB28310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36D2-9840-A55F-3225-E76C9A6D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EC55-1C9D-152B-780F-1879B259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158E-2923-4D48-B658-D9D1CCE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0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98395-B31B-1E54-8E57-B4F624F7B6B8}"/>
              </a:ext>
            </a:extLst>
          </p:cNvPr>
          <p:cNvSpPr/>
          <p:nvPr/>
        </p:nvSpPr>
        <p:spPr>
          <a:xfrm>
            <a:off x="17211" y="0"/>
            <a:ext cx="12174789" cy="6923210"/>
          </a:xfrm>
          <a:prstGeom prst="rect">
            <a:avLst/>
          </a:prstGeom>
          <a:solidFill>
            <a:srgbClr val="F8F5E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5F417A-B9DF-DFF5-686A-0F3031F399FC}"/>
              </a:ext>
            </a:extLst>
          </p:cNvPr>
          <p:cNvGrpSpPr/>
          <p:nvPr/>
        </p:nvGrpSpPr>
        <p:grpSpPr>
          <a:xfrm>
            <a:off x="505043" y="2144608"/>
            <a:ext cx="2437270" cy="2075885"/>
            <a:chOff x="2060541" y="2318451"/>
            <a:chExt cx="843787" cy="7186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8D89CD-40F3-8B83-0E2D-ED90A149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732" y="260866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-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BFF58F-C8E6-1811-E581-9FA7C8F2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1407" y="2412918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C5808C-41C1-66D7-C3F7-2B677F6BE017}"/>
                </a:ext>
              </a:extLst>
            </p:cNvPr>
            <p:cNvGrpSpPr/>
            <p:nvPr/>
          </p:nvGrpSpPr>
          <p:grpSpPr>
            <a:xfrm rot="19167958">
              <a:off x="2190391" y="2606016"/>
              <a:ext cx="133533" cy="100900"/>
              <a:chOff x="2488202" y="1746682"/>
              <a:chExt cx="133533" cy="1009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3F345B-C247-7B46-4D68-D13FE5AE1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C2A052-9BF4-4E9B-2C94-F41E941803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BA10450-7192-9FD2-1955-F51045AC5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07E55-1891-491E-70C8-B65556164476}"/>
                </a:ext>
              </a:extLst>
            </p:cNvPr>
            <p:cNvGrpSpPr/>
            <p:nvPr/>
          </p:nvGrpSpPr>
          <p:grpSpPr>
            <a:xfrm rot="1691239">
              <a:off x="2640991" y="2319042"/>
              <a:ext cx="133533" cy="100900"/>
              <a:chOff x="2488202" y="1746682"/>
              <a:chExt cx="133533" cy="1009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A48737-C611-2904-E4BC-9D6A953AF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1E5D79E-1EE1-DE0E-70A1-5D2B6B0074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C3A732D-269F-2F18-CD6A-BF7B9A96B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9E3FA8-9A87-0B0E-904D-676E97064403}"/>
                </a:ext>
              </a:extLst>
            </p:cNvPr>
            <p:cNvGrpSpPr/>
            <p:nvPr/>
          </p:nvGrpSpPr>
          <p:grpSpPr>
            <a:xfrm rot="21416945">
              <a:off x="2770795" y="2766427"/>
              <a:ext cx="133533" cy="100900"/>
              <a:chOff x="2488202" y="1746682"/>
              <a:chExt cx="133533" cy="1009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5521F80-4707-1258-94E4-887619E891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A73260A-B28E-E98C-5A4E-0077F0CAA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64E4059-7DC0-C691-AA67-4E3DEE5E5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DAC28-68C4-2DE6-3228-847B630ABC45}"/>
                </a:ext>
              </a:extLst>
            </p:cNvPr>
            <p:cNvGrpSpPr/>
            <p:nvPr/>
          </p:nvGrpSpPr>
          <p:grpSpPr>
            <a:xfrm rot="7054149">
              <a:off x="2370263" y="2907886"/>
              <a:ext cx="133533" cy="100900"/>
              <a:chOff x="2488202" y="1746682"/>
              <a:chExt cx="133533" cy="1009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E8F1D4-8E67-80F9-BC54-8B111814C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CA6025-D8B3-D274-810B-3526F2A04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566D2D-0E85-33B2-9B08-5DC4AFA23F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747D49-09C9-6E6A-CDAE-1861B2324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122" y="282509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BF864E-F563-7254-164D-FE78D14C3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207" y="2915147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62A07C-C7FF-509E-DB53-4AAE21C3D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433" y="255324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-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B8740D-AC42-B167-CF9B-05EEE06E7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554" y="2352355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" pitchFamily="2" charset="0"/>
                </a:rPr>
                <a:t>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AE9D1B-C99C-D37B-2FAA-A57E3C7A70A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2060541" y="2446742"/>
              <a:ext cx="45082" cy="867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BC78-DA74-F46A-07E8-98953298EC2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2397206" y="2523499"/>
              <a:ext cx="19065" cy="851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5E49CF-47CB-F4A3-AEB2-C2BD21EE6E49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2548852" y="2318451"/>
              <a:ext cx="100704" cy="324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C6300C-3747-ABE6-0D67-4D7A65C33D9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701252" y="2470851"/>
              <a:ext cx="83250" cy="985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DB78EA-8D88-B256-234A-462494F8DBCA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2750669" y="2712703"/>
              <a:ext cx="86587" cy="536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6F2BE3-F2A6-1BED-47A7-ED833221FC07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595391" y="2703055"/>
              <a:ext cx="54165" cy="7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526974-EDAF-F9E9-BBF7-0353177670E5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2480648" y="2983798"/>
              <a:ext cx="80118" cy="53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421406-8D7F-B2D3-3DA7-F7FFBA48CA82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259850" y="2830604"/>
              <a:ext cx="100704" cy="497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B26B2E-EC3F-F5B8-A520-16EF91633B1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103746" y="2641941"/>
              <a:ext cx="109617" cy="7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66F889-314E-56EF-DAA5-CC45E0A82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580329" y="2852734"/>
              <a:ext cx="101947" cy="78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F659D2-A4E7-8526-8ECB-85ED25F563F9}"/>
              </a:ext>
            </a:extLst>
          </p:cNvPr>
          <p:cNvGrpSpPr/>
          <p:nvPr/>
        </p:nvGrpSpPr>
        <p:grpSpPr>
          <a:xfrm>
            <a:off x="9569538" y="2427693"/>
            <a:ext cx="526377" cy="653714"/>
            <a:chOff x="6825507" y="4592267"/>
            <a:chExt cx="654912" cy="647309"/>
          </a:xfrm>
        </p:grpSpPr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96ECE790-0C3D-F9A4-CED3-FA637A26A1FD}"/>
                </a:ext>
              </a:extLst>
            </p:cNvPr>
            <p:cNvSpPr/>
            <p:nvPr/>
          </p:nvSpPr>
          <p:spPr>
            <a:xfrm>
              <a:off x="6825507" y="4987770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54FB751D-B4F0-CC8C-D11A-3E96BE26F917}"/>
                </a:ext>
              </a:extLst>
            </p:cNvPr>
            <p:cNvSpPr/>
            <p:nvPr/>
          </p:nvSpPr>
          <p:spPr>
            <a:xfrm>
              <a:off x="6825507" y="4786739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528D67F9-CC95-7165-61B1-A819C352AFB7}"/>
                </a:ext>
              </a:extLst>
            </p:cNvPr>
            <p:cNvSpPr/>
            <p:nvPr/>
          </p:nvSpPr>
          <p:spPr>
            <a:xfrm>
              <a:off x="6825507" y="4592267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CA66A7F-D076-8AF6-533B-4DAD83DC1B16}"/>
              </a:ext>
            </a:extLst>
          </p:cNvPr>
          <p:cNvSpPr txBox="1"/>
          <p:nvPr/>
        </p:nvSpPr>
        <p:spPr>
          <a:xfrm>
            <a:off x="8546174" y="397336"/>
            <a:ext cx="3298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Chemical Informatics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3F379-4B95-19FD-EF65-EAAECB873F10}"/>
              </a:ext>
            </a:extLst>
          </p:cNvPr>
          <p:cNvGrpSpPr>
            <a:grpSpLocks noChangeAspect="1"/>
          </p:cNvGrpSpPr>
          <p:nvPr/>
        </p:nvGrpSpPr>
        <p:grpSpPr>
          <a:xfrm>
            <a:off x="6189412" y="5612047"/>
            <a:ext cx="2092859" cy="841570"/>
            <a:chOff x="22979537" y="11672496"/>
            <a:chExt cx="1228184" cy="493871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FA4951F7-5F76-8870-46EB-51DAA7AB05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944851" y="11799379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54114CAC-25D2-66C7-6C95-41248B718FC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3905435" y="11809932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4B829A-963C-4B82-E991-16890AB17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50686" y="11672496"/>
              <a:ext cx="694529" cy="493871"/>
              <a:chOff x="2256340" y="2372881"/>
              <a:chExt cx="1902798" cy="149047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D9B27CB-B7BB-DD70-1E1A-528BA44DA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132" t="10948" r="21639" b="15043"/>
              <a:stretch/>
            </p:blipFill>
            <p:spPr>
              <a:xfrm>
                <a:off x="2256340" y="2372881"/>
                <a:ext cx="1902798" cy="149047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734AF8-CF86-8721-8247-E40B03384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637" y="3185294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DF383-5194-264F-2356-0E3D78C93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2300" y="2558575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58C8BB4-DE30-5E81-1852-D5C041881A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1354" y="2765160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FDE026D-93D0-BFDC-29AD-55EB2AFFD2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2695" y="3327761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1CE7894-EEFD-38E1-5BEF-13BD9BD7F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8859" y="2988582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latin typeface="Helvetica" pitchFamily="2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EBE518C-4496-8C9B-06BA-73BD92356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1365" y="2682482"/>
                <a:ext cx="320101" cy="44798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F144B77-D4B8-B56C-2B3C-CFCD8547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821" y="2682482"/>
                <a:ext cx="511602" cy="109954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56DDCFF-533C-ACEC-98B7-E52F5F722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3484" y="2913809"/>
                <a:ext cx="96819" cy="38206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55DB542-86F3-AB69-C986-C8CD394C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4398" y="3099163"/>
                <a:ext cx="106444" cy="19614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2CE8E4-7B7F-EC69-8B68-10DCA24185DD}"/>
              </a:ext>
            </a:extLst>
          </p:cNvPr>
          <p:cNvGrpSpPr/>
          <p:nvPr/>
        </p:nvGrpSpPr>
        <p:grpSpPr>
          <a:xfrm>
            <a:off x="3697861" y="5427403"/>
            <a:ext cx="1956451" cy="1224805"/>
            <a:chOff x="3453763" y="1076608"/>
            <a:chExt cx="987003" cy="623732"/>
          </a:xfrm>
          <a:solidFill>
            <a:srgbClr val="00B0F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814D991-0D1C-2617-2AB2-81E2424BA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36387-6B38-7555-F1A6-494F8A316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0038BC-69E8-A155-9EC6-3F1CEB2EC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53B378-B535-1E62-F0ED-3187E4EC2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FD9BD5-191D-7D76-7C20-49527D21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E66D89-314B-A355-FF00-63EEEB5D5B32}"/>
                </a:ext>
              </a:extLst>
            </p:cNvPr>
            <p:cNvCxnSpPr>
              <a:cxnSpLocks/>
              <a:stCxn id="56" idx="5"/>
              <a:endCxn id="59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5EF1F2-E443-15AD-DD77-27120F86211E}"/>
                </a:ext>
              </a:extLst>
            </p:cNvPr>
            <p:cNvCxnSpPr>
              <a:cxnSpLocks/>
              <a:stCxn id="57" idx="6"/>
              <a:endCxn id="59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28F425-B895-6173-E0FC-F59534FF1F4F}"/>
                </a:ext>
              </a:extLst>
            </p:cNvPr>
            <p:cNvCxnSpPr>
              <a:cxnSpLocks/>
              <a:stCxn id="57" idx="6"/>
              <a:endCxn id="60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EF49739-85F5-25E9-EB78-9F06E2AF993C}"/>
                </a:ext>
              </a:extLst>
            </p:cNvPr>
            <p:cNvCxnSpPr>
              <a:cxnSpLocks/>
              <a:stCxn id="58" idx="6"/>
              <a:endCxn id="60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1DFB9C-2296-4998-AF20-C341046CAF68}"/>
                </a:ext>
              </a:extLst>
            </p:cNvPr>
            <p:cNvCxnSpPr>
              <a:cxnSpLocks/>
              <a:stCxn id="58" idx="6"/>
              <a:endCxn id="59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89A13E-EB58-E783-D34E-7E397562ADB9}"/>
                </a:ext>
              </a:extLst>
            </p:cNvPr>
            <p:cNvCxnSpPr>
              <a:cxnSpLocks/>
              <a:stCxn id="60" idx="3"/>
              <a:endCxn id="56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03B4A12-237F-AE76-C89B-3AAAE7C08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C4C80F-9D10-3DA9-65D8-70DE19145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2C5915-99A1-6ADF-AC64-FF0A8DC14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97E4659-4E69-A49E-6BDC-3CBE450BE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E8358E5-9EC9-ACAB-AEE4-EF34494E1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Helvetica" pitchFamily="2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93E613-226E-6CC2-DD54-1AEB9683482C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E54AFE-2C59-0184-72E1-085E3AA29233}"/>
                </a:ext>
              </a:extLst>
            </p:cNvPr>
            <p:cNvCxnSpPr>
              <a:cxnSpLocks/>
              <a:stCxn id="71" idx="6"/>
              <a:endCxn id="68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6029653-E814-8F90-2E8C-204264F3F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10544D-E966-19F1-F5DB-C662DFB86010}"/>
                </a:ext>
              </a:extLst>
            </p:cNvPr>
            <p:cNvCxnSpPr>
              <a:cxnSpLocks/>
              <a:stCxn id="71" idx="6"/>
              <a:endCxn id="67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561B48-F43F-2755-CCC0-CFE7F6A98558}"/>
                </a:ext>
              </a:extLst>
            </p:cNvPr>
            <p:cNvCxnSpPr>
              <a:cxnSpLocks/>
              <a:stCxn id="71" idx="6"/>
              <a:endCxn id="69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B9C1C4-C6F8-6F91-2162-878D3D899E37}"/>
                </a:ext>
              </a:extLst>
            </p:cNvPr>
            <p:cNvCxnSpPr>
              <a:cxnSpLocks/>
              <a:stCxn id="70" idx="6"/>
              <a:endCxn id="69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0976C3-A07D-AD9E-A17D-8FD6911DB3D1}"/>
                </a:ext>
              </a:extLst>
            </p:cNvPr>
            <p:cNvCxnSpPr>
              <a:cxnSpLocks/>
              <a:stCxn id="69" idx="7"/>
              <a:endCxn id="56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84DC1A-08FE-8047-AF5C-12232E913154}"/>
                </a:ext>
              </a:extLst>
            </p:cNvPr>
            <p:cNvCxnSpPr>
              <a:cxnSpLocks/>
              <a:stCxn id="67" idx="5"/>
              <a:endCxn id="57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79D9EB-5DCA-90BC-2054-40217452F774}"/>
                </a:ext>
              </a:extLst>
            </p:cNvPr>
            <p:cNvCxnSpPr>
              <a:cxnSpLocks/>
              <a:stCxn id="68" idx="6"/>
              <a:endCxn id="56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CAA41F-DC95-3625-A303-C35BDF41938D}"/>
                </a:ext>
              </a:extLst>
            </p:cNvPr>
            <p:cNvCxnSpPr>
              <a:cxnSpLocks/>
              <a:stCxn id="68" idx="5"/>
              <a:endCxn id="58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6648D9-2A55-D263-1735-5DC2978EA644}"/>
                </a:ext>
              </a:extLst>
            </p:cNvPr>
            <p:cNvCxnSpPr>
              <a:cxnSpLocks/>
              <a:stCxn id="68" idx="6"/>
              <a:endCxn id="57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A8BC6B-0448-E860-723F-019D55934E68}"/>
                </a:ext>
              </a:extLst>
            </p:cNvPr>
            <p:cNvCxnSpPr>
              <a:cxnSpLocks/>
              <a:stCxn id="67" idx="5"/>
              <a:endCxn id="58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3BAE92-655A-4FD7-66BA-E6826773EDDC}"/>
                </a:ext>
              </a:extLst>
            </p:cNvPr>
            <p:cNvCxnSpPr>
              <a:cxnSpLocks/>
              <a:stCxn id="67" idx="5"/>
              <a:endCxn id="56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819ABA-7546-6291-F8DB-7F802343AF88}"/>
                </a:ext>
              </a:extLst>
            </p:cNvPr>
            <p:cNvCxnSpPr>
              <a:cxnSpLocks/>
              <a:stCxn id="69" idx="7"/>
              <a:endCxn id="58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B4ABB8-B5E5-F25D-0C52-AC20DB38CAAF}"/>
                </a:ext>
              </a:extLst>
            </p:cNvPr>
            <p:cNvCxnSpPr>
              <a:cxnSpLocks/>
              <a:stCxn id="69" idx="7"/>
              <a:endCxn id="57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556A52-FAB4-C5F1-7ED1-FF3A9D8CA034}"/>
              </a:ext>
            </a:extLst>
          </p:cNvPr>
          <p:cNvGrpSpPr>
            <a:grpSpLocks noChangeAspect="1"/>
          </p:cNvGrpSpPr>
          <p:nvPr/>
        </p:nvGrpSpPr>
        <p:grpSpPr>
          <a:xfrm>
            <a:off x="3763469" y="599145"/>
            <a:ext cx="4546219" cy="3098805"/>
            <a:chOff x="21940026" y="7992185"/>
            <a:chExt cx="2828741" cy="1928133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FB91D436-28C6-2BA0-E1A6-332B766A1644}"/>
                </a:ext>
              </a:extLst>
            </p:cNvPr>
            <p:cNvSpPr/>
            <p:nvPr/>
          </p:nvSpPr>
          <p:spPr>
            <a:xfrm>
              <a:off x="21940026" y="7992185"/>
              <a:ext cx="2828741" cy="167023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itchFamily="2" charset="0"/>
              </a:endParaRPr>
            </a:p>
          </p:txBody>
        </p:sp>
        <p:pic>
          <p:nvPicPr>
            <p:cNvPr id="89" name="Graphic 88" descr="Water with solid fill">
              <a:extLst>
                <a:ext uri="{FF2B5EF4-FFF2-40B4-BE49-F238E27FC236}">
                  <a16:creationId xmlns:a16="http://schemas.microsoft.com/office/drawing/2014/main" id="{650F4026-128D-9E9F-5FA6-58388478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01182" y="9224612"/>
              <a:ext cx="306827" cy="306827"/>
            </a:xfrm>
            <a:prstGeom prst="rect">
              <a:avLst/>
            </a:prstGeom>
          </p:spPr>
        </p:pic>
        <p:pic>
          <p:nvPicPr>
            <p:cNvPr id="90" name="Graphic 89" descr="Battery charging with solid fill">
              <a:extLst>
                <a:ext uri="{FF2B5EF4-FFF2-40B4-BE49-F238E27FC236}">
                  <a16:creationId xmlns:a16="http://schemas.microsoft.com/office/drawing/2014/main" id="{BB4DB59A-87DF-924F-E8EC-2BFC7A5D4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41884" y="9245255"/>
              <a:ext cx="332180" cy="29553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BC7CF6-22F5-4250-9AC2-C34048512639}"/>
                </a:ext>
              </a:extLst>
            </p:cNvPr>
            <p:cNvSpPr txBox="1"/>
            <p:nvPr/>
          </p:nvSpPr>
          <p:spPr>
            <a:xfrm>
              <a:off x="22076044" y="8139329"/>
              <a:ext cx="2579219" cy="178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Helvetica" pitchFamily="2" charset="0"/>
                </a:rPr>
                <a:t>MOLECULAR DESIGN FOR WATER AND ENERGY SYSTEMS</a:t>
              </a:r>
            </a:p>
          </p:txBody>
        </p:sp>
        <p:pic>
          <p:nvPicPr>
            <p:cNvPr id="92" name="Graphic 91" descr="Earth globe: Americas with solid fill">
              <a:extLst>
                <a:ext uri="{FF2B5EF4-FFF2-40B4-BE49-F238E27FC236}">
                  <a16:creationId xmlns:a16="http://schemas.microsoft.com/office/drawing/2014/main" id="{269D508C-A3EF-DB53-FE42-91E81E08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09669" y="9234870"/>
              <a:ext cx="342470" cy="304684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B5BA4CD8-9F2C-54C5-C293-4BE959B726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2041" y="3241981"/>
            <a:ext cx="2087808" cy="342202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00470B5-F5D3-D076-F973-4109F29EEB28}"/>
              </a:ext>
            </a:extLst>
          </p:cNvPr>
          <p:cNvSpPr txBox="1"/>
          <p:nvPr/>
        </p:nvSpPr>
        <p:spPr>
          <a:xfrm>
            <a:off x="8528290" y="1067205"/>
            <a:ext cx="351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Molecular fingerprinting and high throughput screening</a:t>
            </a: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70CF1D1A-F4AD-2DCD-1C67-1D7640CDD70E}"/>
              </a:ext>
            </a:extLst>
          </p:cNvPr>
          <p:cNvSpPr/>
          <p:nvPr/>
        </p:nvSpPr>
        <p:spPr>
          <a:xfrm rot="17306072">
            <a:off x="10179010" y="2142992"/>
            <a:ext cx="522518" cy="551791"/>
          </a:xfrm>
          <a:prstGeom prst="arc">
            <a:avLst>
              <a:gd name="adj1" fmla="val 16200000"/>
              <a:gd name="adj2" fmla="val 2646217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9BDDDF99-4980-13F4-367A-CA4CCB74DBEE}"/>
              </a:ext>
            </a:extLst>
          </p:cNvPr>
          <p:cNvSpPr/>
          <p:nvPr/>
        </p:nvSpPr>
        <p:spPr>
          <a:xfrm rot="3842025">
            <a:off x="10538095" y="2516807"/>
            <a:ext cx="622914" cy="723158"/>
          </a:xfrm>
          <a:prstGeom prst="arc">
            <a:avLst>
              <a:gd name="adj1" fmla="val 16200000"/>
              <a:gd name="adj2" fmla="val 20641785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073DA0-7B47-1351-3B29-04F0D4BF2F74}"/>
              </a:ext>
            </a:extLst>
          </p:cNvPr>
          <p:cNvSpPr txBox="1"/>
          <p:nvPr/>
        </p:nvSpPr>
        <p:spPr>
          <a:xfrm>
            <a:off x="-285584" y="433388"/>
            <a:ext cx="4145199" cy="52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Multi-scale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/>
              <p:nvPr/>
            </p:nvSpPr>
            <p:spPr>
              <a:xfrm>
                <a:off x="116719" y="4515162"/>
                <a:ext cx="3626665" cy="1329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9" y="4515162"/>
                <a:ext cx="3626665" cy="1329403"/>
              </a:xfrm>
              <a:prstGeom prst="rect">
                <a:avLst/>
              </a:prstGeom>
              <a:blipFill>
                <a:blip r:embed="rId10"/>
                <a:stretch>
                  <a:fillRect l="-16783" t="-87736" b="-15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/>
              <p:nvPr/>
            </p:nvSpPr>
            <p:spPr>
              <a:xfrm>
                <a:off x="428330" y="5887716"/>
                <a:ext cx="1216102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400" dirty="0">
                    <a:latin typeface="Helvetica" pitchFamily="2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Ѱ= EѰ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0" y="5887716"/>
                <a:ext cx="1216102" cy="379206"/>
              </a:xfrm>
              <a:prstGeom prst="rect">
                <a:avLst/>
              </a:prstGeom>
              <a:blipFill>
                <a:blip r:embed="rId11"/>
                <a:stretch>
                  <a:fillRect l="-8247" t="-22581" r="-14433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5E771C9-B903-8B94-1CE9-E3E669A60FA9}"/>
              </a:ext>
            </a:extLst>
          </p:cNvPr>
          <p:cNvCxnSpPr>
            <a:cxnSpLocks/>
          </p:cNvCxnSpPr>
          <p:nvPr/>
        </p:nvCxnSpPr>
        <p:spPr>
          <a:xfrm flipH="1">
            <a:off x="215392" y="1040828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9C08790-E286-2C66-F6F1-F4A1D710A31F}"/>
              </a:ext>
            </a:extLst>
          </p:cNvPr>
          <p:cNvSpPr txBox="1"/>
          <p:nvPr/>
        </p:nvSpPr>
        <p:spPr>
          <a:xfrm>
            <a:off x="181357" y="1125508"/>
            <a:ext cx="381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Statistical mechanics and quantum mechanics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C80553F-453A-F1F9-6069-9BC31567A47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208" t="18003" r="-2736" b="17781"/>
          <a:stretch/>
        </p:blipFill>
        <p:spPr>
          <a:xfrm>
            <a:off x="10846028" y="2186946"/>
            <a:ext cx="123908" cy="77504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F63A71A-16F2-2204-6BFF-6C84A56AE58D}"/>
              </a:ext>
            </a:extLst>
          </p:cNvPr>
          <p:cNvSpPr txBox="1"/>
          <p:nvPr/>
        </p:nvSpPr>
        <p:spPr>
          <a:xfrm>
            <a:off x="4535278" y="3485682"/>
            <a:ext cx="30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Machine-Learning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D5CA5C-A0C7-1DF7-B52E-71F912B0D16D}"/>
              </a:ext>
            </a:extLst>
          </p:cNvPr>
          <p:cNvSpPr txBox="1"/>
          <p:nvPr/>
        </p:nvSpPr>
        <p:spPr>
          <a:xfrm>
            <a:off x="3897316" y="4188976"/>
            <a:ext cx="45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Potential energy surface (PES) development, structure-property relationships, generative design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D1C76E8-9137-55F8-8708-D0231F8731E1}"/>
              </a:ext>
            </a:extLst>
          </p:cNvPr>
          <p:cNvCxnSpPr>
            <a:cxnSpLocks/>
          </p:cNvCxnSpPr>
          <p:nvPr/>
        </p:nvCxnSpPr>
        <p:spPr>
          <a:xfrm flipH="1">
            <a:off x="4330261" y="4074729"/>
            <a:ext cx="336642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AE7BF4-CF1C-DEEE-D534-FDF13D6A2618}"/>
              </a:ext>
            </a:extLst>
          </p:cNvPr>
          <p:cNvCxnSpPr>
            <a:cxnSpLocks/>
          </p:cNvCxnSpPr>
          <p:nvPr/>
        </p:nvCxnSpPr>
        <p:spPr>
          <a:xfrm flipH="1">
            <a:off x="8612483" y="991499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9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98395-B31B-1E54-8E57-B4F624F7B6B8}"/>
              </a:ext>
            </a:extLst>
          </p:cNvPr>
          <p:cNvSpPr/>
          <p:nvPr/>
        </p:nvSpPr>
        <p:spPr>
          <a:xfrm>
            <a:off x="17211" y="0"/>
            <a:ext cx="12174789" cy="6923210"/>
          </a:xfrm>
          <a:prstGeom prst="rect">
            <a:avLst/>
          </a:prstGeom>
          <a:solidFill>
            <a:srgbClr val="F8F5E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5F417A-B9DF-DFF5-686A-0F3031F399FC}"/>
              </a:ext>
            </a:extLst>
          </p:cNvPr>
          <p:cNvGrpSpPr/>
          <p:nvPr/>
        </p:nvGrpSpPr>
        <p:grpSpPr>
          <a:xfrm>
            <a:off x="505043" y="2144608"/>
            <a:ext cx="2437270" cy="2075885"/>
            <a:chOff x="2060541" y="2318451"/>
            <a:chExt cx="843787" cy="7186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8D89CD-40F3-8B83-0E2D-ED90A1495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732" y="260866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BFF58F-C8E6-1811-E581-9FA7C8F2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1407" y="2412918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C5808C-41C1-66D7-C3F7-2B677F6BE017}"/>
                </a:ext>
              </a:extLst>
            </p:cNvPr>
            <p:cNvGrpSpPr/>
            <p:nvPr/>
          </p:nvGrpSpPr>
          <p:grpSpPr>
            <a:xfrm rot="19167958">
              <a:off x="2190391" y="2606016"/>
              <a:ext cx="133533" cy="100900"/>
              <a:chOff x="2488202" y="1746682"/>
              <a:chExt cx="133533" cy="1009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63F345B-C247-7B46-4D68-D13FE5AE1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C2A052-9BF4-4E9B-2C94-F41E941803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BA10450-7192-9FD2-1955-F51045AC5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07E55-1891-491E-70C8-B65556164476}"/>
                </a:ext>
              </a:extLst>
            </p:cNvPr>
            <p:cNvGrpSpPr/>
            <p:nvPr/>
          </p:nvGrpSpPr>
          <p:grpSpPr>
            <a:xfrm rot="1691239">
              <a:off x="2640991" y="2319042"/>
              <a:ext cx="133533" cy="100900"/>
              <a:chOff x="2488202" y="1746682"/>
              <a:chExt cx="133533" cy="1009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A48737-C611-2904-E4BC-9D6A953AF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1E5D79E-1EE1-DE0E-70A1-5D2B6B0074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C3A732D-269F-2F18-CD6A-BF7B9A96B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9E3FA8-9A87-0B0E-904D-676E97064403}"/>
                </a:ext>
              </a:extLst>
            </p:cNvPr>
            <p:cNvGrpSpPr/>
            <p:nvPr/>
          </p:nvGrpSpPr>
          <p:grpSpPr>
            <a:xfrm rot="21416945">
              <a:off x="2770795" y="2766427"/>
              <a:ext cx="133533" cy="100900"/>
              <a:chOff x="2488202" y="1746682"/>
              <a:chExt cx="133533" cy="1009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5521F80-4707-1258-94E4-887619E891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A73260A-B28E-E98C-5A4E-0077F0CAA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64E4059-7DC0-C691-AA67-4E3DEE5E5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DAC28-68C4-2DE6-3228-847B630ABC45}"/>
                </a:ext>
              </a:extLst>
            </p:cNvPr>
            <p:cNvGrpSpPr/>
            <p:nvPr/>
          </p:nvGrpSpPr>
          <p:grpSpPr>
            <a:xfrm rot="7054149">
              <a:off x="2370263" y="2907886"/>
              <a:ext cx="133533" cy="100900"/>
              <a:chOff x="2488202" y="1746682"/>
              <a:chExt cx="133533" cy="1009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E8F1D4-8E67-80F9-BC54-8B111814CA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DCA6025-D8B3-D274-810B-3526F2A04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566D2D-0E85-33B2-9B08-5DC4AFA23F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747D49-09C9-6E6A-CDAE-1861B2324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122" y="282509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BF864E-F563-7254-164D-FE78D14C3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207" y="2915147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62A07C-C7FF-509E-DB53-4AAE21C3D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433" y="255324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B8740D-AC42-B167-CF9B-05EEE06E7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554" y="2352355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AE9D1B-C99C-D37B-2FAA-A57E3C7A70A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2060541" y="2446742"/>
              <a:ext cx="45082" cy="867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BC78-DA74-F46A-07E8-98953298EC2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2397206" y="2523499"/>
              <a:ext cx="19065" cy="851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5E49CF-47CB-F4A3-AEB2-C2BD21EE6E49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2548852" y="2318451"/>
              <a:ext cx="100704" cy="324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C6300C-3747-ABE6-0D67-4D7A65C33D9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701252" y="2470851"/>
              <a:ext cx="83250" cy="985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DB78EA-8D88-B256-234A-462494F8DBCA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2750669" y="2712703"/>
              <a:ext cx="86587" cy="536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6F2BE3-F2A6-1BED-47A7-ED833221FC07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595391" y="2703055"/>
              <a:ext cx="54165" cy="7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526974-EDAF-F9E9-BBF7-0353177670E5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2480648" y="2983798"/>
              <a:ext cx="80118" cy="53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421406-8D7F-B2D3-3DA7-F7FFBA48CA82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259850" y="2830604"/>
              <a:ext cx="100704" cy="497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B26B2E-EC3F-F5B8-A520-16EF91633B1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103746" y="2641941"/>
              <a:ext cx="109617" cy="7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66F889-314E-56EF-DAA5-CC45E0A82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580329" y="2852734"/>
              <a:ext cx="101947" cy="78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F659D2-A4E7-8526-8ECB-85ED25F563F9}"/>
              </a:ext>
            </a:extLst>
          </p:cNvPr>
          <p:cNvGrpSpPr/>
          <p:nvPr/>
        </p:nvGrpSpPr>
        <p:grpSpPr>
          <a:xfrm>
            <a:off x="9569538" y="2427693"/>
            <a:ext cx="526377" cy="653714"/>
            <a:chOff x="6825507" y="4592267"/>
            <a:chExt cx="654912" cy="647309"/>
          </a:xfrm>
        </p:grpSpPr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96ECE790-0C3D-F9A4-CED3-FA637A26A1FD}"/>
                </a:ext>
              </a:extLst>
            </p:cNvPr>
            <p:cNvSpPr/>
            <p:nvPr/>
          </p:nvSpPr>
          <p:spPr>
            <a:xfrm>
              <a:off x="6825507" y="4987770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54FB751D-B4F0-CC8C-D11A-3E96BE26F917}"/>
                </a:ext>
              </a:extLst>
            </p:cNvPr>
            <p:cNvSpPr/>
            <p:nvPr/>
          </p:nvSpPr>
          <p:spPr>
            <a:xfrm>
              <a:off x="6825507" y="4786739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528D67F9-CC95-7165-61B1-A819C352AFB7}"/>
                </a:ext>
              </a:extLst>
            </p:cNvPr>
            <p:cNvSpPr/>
            <p:nvPr/>
          </p:nvSpPr>
          <p:spPr>
            <a:xfrm>
              <a:off x="6825507" y="4592267"/>
              <a:ext cx="654912" cy="251806"/>
            </a:xfrm>
            <a:prstGeom prst="can">
              <a:avLst>
                <a:gd name="adj" fmla="val 4241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CA66A7F-D076-8AF6-533B-4DAD83DC1B16}"/>
              </a:ext>
            </a:extLst>
          </p:cNvPr>
          <p:cNvSpPr txBox="1"/>
          <p:nvPr/>
        </p:nvSpPr>
        <p:spPr>
          <a:xfrm>
            <a:off x="8546174" y="397336"/>
            <a:ext cx="3298421" cy="46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Chemical Informatics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3F379-4B95-19FD-EF65-EAAECB873F10}"/>
              </a:ext>
            </a:extLst>
          </p:cNvPr>
          <p:cNvGrpSpPr>
            <a:grpSpLocks noChangeAspect="1"/>
          </p:cNvGrpSpPr>
          <p:nvPr/>
        </p:nvGrpSpPr>
        <p:grpSpPr>
          <a:xfrm>
            <a:off x="6189412" y="5612047"/>
            <a:ext cx="2092859" cy="841570"/>
            <a:chOff x="22979537" y="11672496"/>
            <a:chExt cx="1228184" cy="493871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FA4951F7-5F76-8870-46EB-51DAA7AB05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944851" y="11799379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54114CAC-25D2-66C7-6C95-41248B718FC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3905435" y="11809932"/>
              <a:ext cx="336971" cy="267600"/>
            </a:xfrm>
            <a:prstGeom prst="trapezoid">
              <a:avLst>
                <a:gd name="adj" fmla="val 37141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4B829A-963C-4B82-E991-16890AB17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50686" y="11672496"/>
              <a:ext cx="694529" cy="493871"/>
              <a:chOff x="2256340" y="2372881"/>
              <a:chExt cx="1902798" cy="149047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D9B27CB-B7BB-DD70-1E1A-528BA44DA5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132" t="10948" r="21639" b="15043"/>
              <a:stretch/>
            </p:blipFill>
            <p:spPr>
              <a:xfrm>
                <a:off x="2256340" y="2372881"/>
                <a:ext cx="1902798" cy="149047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734AF8-CF86-8721-8247-E40B03384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637" y="3185294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DF383-5194-264F-2356-0E3D78C93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2300" y="2558575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58C8BB4-DE30-5E81-1852-D5C041881A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1354" y="2765160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FDE026D-93D0-BFDC-29AD-55EB2AFFD2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2695" y="3327761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1CE7894-EEFD-38E1-5BEF-13BD9BD7F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8859" y="2988582"/>
                <a:ext cx="109728" cy="11058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EBE518C-4496-8C9B-06BA-73BD92356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1365" y="2682482"/>
                <a:ext cx="320101" cy="447987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F144B77-D4B8-B56C-2B3C-CFCD8547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821" y="2682482"/>
                <a:ext cx="511602" cy="109954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56DDCFF-533C-ACEC-98B7-E52F5F722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3484" y="2913809"/>
                <a:ext cx="96819" cy="38206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55DB542-86F3-AB69-C986-C8CD394C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4398" y="3099163"/>
                <a:ext cx="106444" cy="196146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2CE8E4-7B7F-EC69-8B68-10DCA24185DD}"/>
              </a:ext>
            </a:extLst>
          </p:cNvPr>
          <p:cNvGrpSpPr/>
          <p:nvPr/>
        </p:nvGrpSpPr>
        <p:grpSpPr>
          <a:xfrm>
            <a:off x="3697861" y="5427403"/>
            <a:ext cx="1956451" cy="1224805"/>
            <a:chOff x="3453763" y="1076608"/>
            <a:chExt cx="987003" cy="623732"/>
          </a:xfrm>
          <a:solidFill>
            <a:srgbClr val="00B0F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814D991-0D1C-2617-2AB2-81E2424BA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4836387-6B38-7555-F1A6-494F8A316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0038BC-69E8-A155-9EC6-3F1CEB2EC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53B378-B535-1E62-F0ED-3187E4EC2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FD9BD5-191D-7D76-7C20-49527D21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E66D89-314B-A355-FF00-63EEEB5D5B32}"/>
                </a:ext>
              </a:extLst>
            </p:cNvPr>
            <p:cNvCxnSpPr>
              <a:cxnSpLocks/>
              <a:stCxn id="56" idx="5"/>
              <a:endCxn id="59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5EF1F2-E443-15AD-DD77-27120F86211E}"/>
                </a:ext>
              </a:extLst>
            </p:cNvPr>
            <p:cNvCxnSpPr>
              <a:cxnSpLocks/>
              <a:stCxn id="57" idx="6"/>
              <a:endCxn id="59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28F425-B895-6173-E0FC-F59534FF1F4F}"/>
                </a:ext>
              </a:extLst>
            </p:cNvPr>
            <p:cNvCxnSpPr>
              <a:cxnSpLocks/>
              <a:stCxn id="57" idx="6"/>
              <a:endCxn id="60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EF49739-85F5-25E9-EB78-9F06E2AF993C}"/>
                </a:ext>
              </a:extLst>
            </p:cNvPr>
            <p:cNvCxnSpPr>
              <a:cxnSpLocks/>
              <a:stCxn id="58" idx="6"/>
              <a:endCxn id="60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1DFB9C-2296-4998-AF20-C341046CAF68}"/>
                </a:ext>
              </a:extLst>
            </p:cNvPr>
            <p:cNvCxnSpPr>
              <a:cxnSpLocks/>
              <a:stCxn id="58" idx="6"/>
              <a:endCxn id="59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89A13E-EB58-E783-D34E-7E397562ADB9}"/>
                </a:ext>
              </a:extLst>
            </p:cNvPr>
            <p:cNvCxnSpPr>
              <a:cxnSpLocks/>
              <a:stCxn id="60" idx="3"/>
              <a:endCxn id="56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03B4A12-237F-AE76-C89B-3AAAE7C08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C4C80F-9D10-3DA9-65D8-70DE19145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2C5915-99A1-6ADF-AC64-FF0A8DC14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97E4659-4E69-A49E-6BDC-3CBE450BE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E8358E5-9EC9-ACAB-AEE4-EF34494E1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93E613-226E-6CC2-DD54-1AEB9683482C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E54AFE-2C59-0184-72E1-085E3AA29233}"/>
                </a:ext>
              </a:extLst>
            </p:cNvPr>
            <p:cNvCxnSpPr>
              <a:cxnSpLocks/>
              <a:stCxn id="71" idx="6"/>
              <a:endCxn id="68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6029653-E814-8F90-2E8C-204264F3F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10544D-E966-19F1-F5DB-C662DFB86010}"/>
                </a:ext>
              </a:extLst>
            </p:cNvPr>
            <p:cNvCxnSpPr>
              <a:cxnSpLocks/>
              <a:stCxn id="71" idx="6"/>
              <a:endCxn id="67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561B48-F43F-2755-CCC0-CFE7F6A98558}"/>
                </a:ext>
              </a:extLst>
            </p:cNvPr>
            <p:cNvCxnSpPr>
              <a:cxnSpLocks/>
              <a:stCxn id="71" idx="6"/>
              <a:endCxn id="69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CB9C1C4-C6F8-6F91-2162-878D3D899E37}"/>
                </a:ext>
              </a:extLst>
            </p:cNvPr>
            <p:cNvCxnSpPr>
              <a:cxnSpLocks/>
              <a:stCxn id="70" idx="6"/>
              <a:endCxn id="69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0976C3-A07D-AD9E-A17D-8FD6911DB3D1}"/>
                </a:ext>
              </a:extLst>
            </p:cNvPr>
            <p:cNvCxnSpPr>
              <a:cxnSpLocks/>
              <a:stCxn id="69" idx="7"/>
              <a:endCxn id="56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184DC1A-08FE-8047-AF5C-12232E913154}"/>
                </a:ext>
              </a:extLst>
            </p:cNvPr>
            <p:cNvCxnSpPr>
              <a:cxnSpLocks/>
              <a:stCxn id="67" idx="5"/>
              <a:endCxn id="57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79D9EB-5DCA-90BC-2054-40217452F774}"/>
                </a:ext>
              </a:extLst>
            </p:cNvPr>
            <p:cNvCxnSpPr>
              <a:cxnSpLocks/>
              <a:stCxn id="68" idx="6"/>
              <a:endCxn id="56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CAA41F-DC95-3625-A303-C35BDF41938D}"/>
                </a:ext>
              </a:extLst>
            </p:cNvPr>
            <p:cNvCxnSpPr>
              <a:cxnSpLocks/>
              <a:stCxn id="68" idx="5"/>
              <a:endCxn id="58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E6648D9-2A55-D263-1735-5DC2978EA644}"/>
                </a:ext>
              </a:extLst>
            </p:cNvPr>
            <p:cNvCxnSpPr>
              <a:cxnSpLocks/>
              <a:stCxn id="68" idx="6"/>
              <a:endCxn id="57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A8BC6B-0448-E860-723F-019D55934E68}"/>
                </a:ext>
              </a:extLst>
            </p:cNvPr>
            <p:cNvCxnSpPr>
              <a:cxnSpLocks/>
              <a:stCxn id="67" idx="5"/>
              <a:endCxn id="58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33BAE92-655A-4FD7-66BA-E6826773EDDC}"/>
                </a:ext>
              </a:extLst>
            </p:cNvPr>
            <p:cNvCxnSpPr>
              <a:cxnSpLocks/>
              <a:stCxn id="67" idx="5"/>
              <a:endCxn id="56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819ABA-7546-6291-F8DB-7F802343AF88}"/>
                </a:ext>
              </a:extLst>
            </p:cNvPr>
            <p:cNvCxnSpPr>
              <a:cxnSpLocks/>
              <a:stCxn id="69" idx="7"/>
              <a:endCxn id="58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B4ABB8-B5E5-F25D-0C52-AC20DB38CAAF}"/>
                </a:ext>
              </a:extLst>
            </p:cNvPr>
            <p:cNvCxnSpPr>
              <a:cxnSpLocks/>
              <a:stCxn id="69" idx="7"/>
              <a:endCxn id="57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556A52-FAB4-C5F1-7ED1-FF3A9D8CA034}"/>
              </a:ext>
            </a:extLst>
          </p:cNvPr>
          <p:cNvGrpSpPr>
            <a:grpSpLocks noChangeAspect="1"/>
          </p:cNvGrpSpPr>
          <p:nvPr/>
        </p:nvGrpSpPr>
        <p:grpSpPr>
          <a:xfrm>
            <a:off x="3763469" y="599143"/>
            <a:ext cx="4546219" cy="2684315"/>
            <a:chOff x="21940026" y="7992185"/>
            <a:chExt cx="2828741" cy="167023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FB91D436-28C6-2BA0-E1A6-332B766A1644}"/>
                </a:ext>
              </a:extLst>
            </p:cNvPr>
            <p:cNvSpPr/>
            <p:nvPr/>
          </p:nvSpPr>
          <p:spPr>
            <a:xfrm>
              <a:off x="21940026" y="7992185"/>
              <a:ext cx="2828741" cy="167023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89" name="Graphic 88" descr="Water with solid fill">
              <a:extLst>
                <a:ext uri="{FF2B5EF4-FFF2-40B4-BE49-F238E27FC236}">
                  <a16:creationId xmlns:a16="http://schemas.microsoft.com/office/drawing/2014/main" id="{650F4026-128D-9E9F-5FA6-58388478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01182" y="9224612"/>
              <a:ext cx="306827" cy="306827"/>
            </a:xfrm>
            <a:prstGeom prst="rect">
              <a:avLst/>
            </a:prstGeom>
          </p:spPr>
        </p:pic>
        <p:pic>
          <p:nvPicPr>
            <p:cNvPr id="90" name="Graphic 89" descr="Battery charging with solid fill">
              <a:extLst>
                <a:ext uri="{FF2B5EF4-FFF2-40B4-BE49-F238E27FC236}">
                  <a16:creationId xmlns:a16="http://schemas.microsoft.com/office/drawing/2014/main" id="{BB4DB59A-87DF-924F-E8EC-2BFC7A5D4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41884" y="9245255"/>
              <a:ext cx="332180" cy="29553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BC7CF6-22F5-4250-9AC2-C34048512639}"/>
                </a:ext>
              </a:extLst>
            </p:cNvPr>
            <p:cNvSpPr txBox="1"/>
            <p:nvPr/>
          </p:nvSpPr>
          <p:spPr>
            <a:xfrm>
              <a:off x="22076044" y="8139329"/>
              <a:ext cx="2579219" cy="97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MOLECULAR DESIGN FOR WATER AND ENERGY SYSTEMS</a:t>
              </a:r>
            </a:p>
          </p:txBody>
        </p:sp>
        <p:pic>
          <p:nvPicPr>
            <p:cNvPr id="92" name="Graphic 91" descr="Earth globe: Americas with solid fill">
              <a:extLst>
                <a:ext uri="{FF2B5EF4-FFF2-40B4-BE49-F238E27FC236}">
                  <a16:creationId xmlns:a16="http://schemas.microsoft.com/office/drawing/2014/main" id="{269D508C-A3EF-DB53-FE42-91E81E08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09669" y="9234870"/>
              <a:ext cx="342470" cy="304684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B5BA4CD8-9F2C-54C5-C293-4BE959B726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2041" y="3241981"/>
            <a:ext cx="2087808" cy="3422029"/>
          </a:xfrm>
          <a:prstGeom prst="rect">
            <a:avLst/>
          </a:prstGeom>
        </p:spPr>
      </p:pic>
      <p:sp>
        <p:nvSpPr>
          <p:cNvPr id="95" name="Arc 94">
            <a:extLst>
              <a:ext uri="{FF2B5EF4-FFF2-40B4-BE49-F238E27FC236}">
                <a16:creationId xmlns:a16="http://schemas.microsoft.com/office/drawing/2014/main" id="{70CF1D1A-F4AD-2DCD-1C67-1D7640CDD70E}"/>
              </a:ext>
            </a:extLst>
          </p:cNvPr>
          <p:cNvSpPr/>
          <p:nvPr/>
        </p:nvSpPr>
        <p:spPr>
          <a:xfrm rot="17306072">
            <a:off x="10179010" y="2142992"/>
            <a:ext cx="522518" cy="551791"/>
          </a:xfrm>
          <a:prstGeom prst="arc">
            <a:avLst>
              <a:gd name="adj1" fmla="val 16200000"/>
              <a:gd name="adj2" fmla="val 2646217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9BDDDF99-4980-13F4-367A-CA4CCB74DBEE}"/>
              </a:ext>
            </a:extLst>
          </p:cNvPr>
          <p:cNvSpPr/>
          <p:nvPr/>
        </p:nvSpPr>
        <p:spPr>
          <a:xfrm rot="3842025">
            <a:off x="10538095" y="2516807"/>
            <a:ext cx="622914" cy="723158"/>
          </a:xfrm>
          <a:prstGeom prst="arc">
            <a:avLst>
              <a:gd name="adj1" fmla="val 16200000"/>
              <a:gd name="adj2" fmla="val 20641785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073DA0-7B47-1351-3B29-04F0D4BF2F74}"/>
              </a:ext>
            </a:extLst>
          </p:cNvPr>
          <p:cNvSpPr txBox="1"/>
          <p:nvPr/>
        </p:nvSpPr>
        <p:spPr>
          <a:xfrm>
            <a:off x="-285584" y="433388"/>
            <a:ext cx="4145199" cy="52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Multi-scale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/>
              <p:nvPr/>
            </p:nvSpPr>
            <p:spPr>
              <a:xfrm>
                <a:off x="116719" y="4515162"/>
                <a:ext cx="3626665" cy="722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𝑑𝐸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6CA8125-E757-D5D1-7A86-B0BCCEC0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9" y="4515162"/>
                <a:ext cx="3626665" cy="722762"/>
              </a:xfrm>
              <a:prstGeom prst="rect">
                <a:avLst/>
              </a:prstGeom>
              <a:blipFill>
                <a:blip r:embed="rId10"/>
                <a:stretch>
                  <a:fillRect l="-16783" t="-160345" b="-36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/>
              <p:nvPr/>
            </p:nvSpPr>
            <p:spPr>
              <a:xfrm>
                <a:off x="428330" y="5887716"/>
                <a:ext cx="885917" cy="28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Ѱ= EѰ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FB34A26-11ED-2FA9-B145-BF13ADEB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0" y="5887716"/>
                <a:ext cx="885917" cy="282961"/>
              </a:xfrm>
              <a:prstGeom prst="rect">
                <a:avLst/>
              </a:prstGeom>
              <a:blipFill>
                <a:blip r:embed="rId11"/>
                <a:stretch>
                  <a:fillRect l="-11268" t="-30435" r="-53521" b="-9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5E771C9-B903-8B94-1CE9-E3E669A60FA9}"/>
              </a:ext>
            </a:extLst>
          </p:cNvPr>
          <p:cNvCxnSpPr>
            <a:cxnSpLocks/>
          </p:cNvCxnSpPr>
          <p:nvPr/>
        </p:nvCxnSpPr>
        <p:spPr>
          <a:xfrm flipH="1">
            <a:off x="215392" y="1040828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C80553F-453A-F1F9-6069-9BC31567A47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2208" t="18003" r="-2736" b="17781"/>
          <a:stretch/>
        </p:blipFill>
        <p:spPr>
          <a:xfrm>
            <a:off x="10846028" y="2186946"/>
            <a:ext cx="123908" cy="77504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F63A71A-16F2-2204-6BFF-6C84A56AE58D}"/>
              </a:ext>
            </a:extLst>
          </p:cNvPr>
          <p:cNvSpPr txBox="1"/>
          <p:nvPr/>
        </p:nvSpPr>
        <p:spPr>
          <a:xfrm>
            <a:off x="4535278" y="3485682"/>
            <a:ext cx="3084371" cy="46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Machine-Learning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D1C76E8-9137-55F8-8708-D0231F8731E1}"/>
              </a:ext>
            </a:extLst>
          </p:cNvPr>
          <p:cNvCxnSpPr>
            <a:cxnSpLocks/>
          </p:cNvCxnSpPr>
          <p:nvPr/>
        </p:nvCxnSpPr>
        <p:spPr>
          <a:xfrm flipH="1">
            <a:off x="4330261" y="4074729"/>
            <a:ext cx="336642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AE7BF4-CF1C-DEEE-D534-FDF13D6A2618}"/>
              </a:ext>
            </a:extLst>
          </p:cNvPr>
          <p:cNvCxnSpPr>
            <a:cxnSpLocks/>
          </p:cNvCxnSpPr>
          <p:nvPr/>
        </p:nvCxnSpPr>
        <p:spPr>
          <a:xfrm flipH="1">
            <a:off x="8612483" y="991499"/>
            <a:ext cx="3232112" cy="209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B91D436-28C6-2BA0-E1A6-332B766A1644}"/>
              </a:ext>
            </a:extLst>
          </p:cNvPr>
          <p:cNvSpPr/>
          <p:nvPr/>
        </p:nvSpPr>
        <p:spPr>
          <a:xfrm>
            <a:off x="3001469" y="2351743"/>
            <a:ext cx="4546219" cy="2684315"/>
          </a:xfrm>
          <a:prstGeom prst="round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89" name="Graphic 88" descr="Water with solid fill">
            <a:extLst>
              <a:ext uri="{FF2B5EF4-FFF2-40B4-BE49-F238E27FC236}">
                <a16:creationId xmlns:a16="http://schemas.microsoft.com/office/drawing/2014/main" id="{650F4026-128D-9E9F-5FA6-583884785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48" y="4332442"/>
            <a:ext cx="493118" cy="493118"/>
          </a:xfrm>
          <a:prstGeom prst="rect">
            <a:avLst/>
          </a:prstGeom>
        </p:spPr>
      </p:pic>
      <p:pic>
        <p:nvPicPr>
          <p:cNvPr id="90" name="Graphic 89" descr="Battery charging with solid fill">
            <a:extLst>
              <a:ext uri="{FF2B5EF4-FFF2-40B4-BE49-F238E27FC236}">
                <a16:creationId xmlns:a16="http://schemas.microsoft.com/office/drawing/2014/main" id="{BB4DB59A-87DF-924F-E8EC-2BFC7A5D4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8045" y="4365618"/>
            <a:ext cx="533864" cy="47496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0BC7CF6-22F5-4250-9AC2-C34048512639}"/>
              </a:ext>
            </a:extLst>
          </p:cNvPr>
          <p:cNvSpPr txBox="1"/>
          <p:nvPr/>
        </p:nvSpPr>
        <p:spPr>
          <a:xfrm>
            <a:off x="3220071" y="2588226"/>
            <a:ext cx="4145199" cy="157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MOLECULAR DESIGN FOR WATER AND ENERGY SYSTEMS</a:t>
            </a:r>
          </a:p>
        </p:txBody>
      </p:sp>
      <p:pic>
        <p:nvPicPr>
          <p:cNvPr id="92" name="Graphic 91" descr="Earth globe: Americas with solid fill">
            <a:extLst>
              <a:ext uri="{FF2B5EF4-FFF2-40B4-BE49-F238E27FC236}">
                <a16:creationId xmlns:a16="http://schemas.microsoft.com/office/drawing/2014/main" id="{269D508C-A3EF-DB53-FE42-91E81E086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1979" y="4348928"/>
            <a:ext cx="550402" cy="489674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3D2981-4F38-D657-729C-1C10B66A803F}"/>
              </a:ext>
            </a:extLst>
          </p:cNvPr>
          <p:cNvGrpSpPr/>
          <p:nvPr/>
        </p:nvGrpSpPr>
        <p:grpSpPr>
          <a:xfrm>
            <a:off x="782801" y="512341"/>
            <a:ext cx="2437270" cy="2075885"/>
            <a:chOff x="2060541" y="2318451"/>
            <a:chExt cx="843787" cy="718675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DDCA662-F20E-2D8E-6DBE-671A4A125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1732" y="260866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BEE9D39-BC11-59C2-66A9-589219EFC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1407" y="2412918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95D8E4C-9DB8-B82B-A9E7-D61BBEAABBCB}"/>
                </a:ext>
              </a:extLst>
            </p:cNvPr>
            <p:cNvGrpSpPr/>
            <p:nvPr/>
          </p:nvGrpSpPr>
          <p:grpSpPr>
            <a:xfrm rot="19167958">
              <a:off x="2190391" y="2606016"/>
              <a:ext cx="133533" cy="100900"/>
              <a:chOff x="2488202" y="1746682"/>
              <a:chExt cx="133533" cy="10090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C6D7ACF-92A8-B219-1DDD-74A615F7F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2E941C2-16DD-986A-7DD4-747274D8EF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7648AB3-EA6D-55B0-1C35-315778EE9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C5A4104-E848-6C8C-8889-87B2364CF59D}"/>
                </a:ext>
              </a:extLst>
            </p:cNvPr>
            <p:cNvGrpSpPr/>
            <p:nvPr/>
          </p:nvGrpSpPr>
          <p:grpSpPr>
            <a:xfrm rot="1691239">
              <a:off x="2640991" y="2319042"/>
              <a:ext cx="133533" cy="100900"/>
              <a:chOff x="2488202" y="1746682"/>
              <a:chExt cx="133533" cy="100900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C318C1E-C55F-52CD-76F9-1B65C9BFD9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F2966CE-ED83-F6B4-EC39-F64070448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3E67AEC-FAB9-DAC4-AA42-FE17ADDEF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FCC87C8-5790-57CC-CB17-AE70E9E8CC51}"/>
                </a:ext>
              </a:extLst>
            </p:cNvPr>
            <p:cNvGrpSpPr/>
            <p:nvPr/>
          </p:nvGrpSpPr>
          <p:grpSpPr>
            <a:xfrm rot="21416945">
              <a:off x="2770795" y="2766427"/>
              <a:ext cx="133533" cy="100900"/>
              <a:chOff x="2488202" y="1746682"/>
              <a:chExt cx="133533" cy="1009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8AB6B4E-E2C0-02D0-E14B-0D0E044BB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6269D45-D764-4834-1ECA-DA9C22C88D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BF4465D-31AC-10F8-6E83-2161AAD57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E923C01-3D9F-AF45-EB06-C5724F4E24DC}"/>
                </a:ext>
              </a:extLst>
            </p:cNvPr>
            <p:cNvGrpSpPr/>
            <p:nvPr/>
          </p:nvGrpSpPr>
          <p:grpSpPr>
            <a:xfrm rot="7054149">
              <a:off x="2370263" y="2907886"/>
              <a:ext cx="133533" cy="100900"/>
              <a:chOff x="2488202" y="1746682"/>
              <a:chExt cx="133533" cy="100900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8FD3DD1-2155-AA5F-C2A7-4EBCAD462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2B675CB-8B37-3F43-2B28-9D74DBA67A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2F4385B-A107-1612-0350-2E3F790C7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F4E5150-B567-2A7B-52FB-63D3890EC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0122" y="282509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911CE18-55F4-9427-12C5-8111C1B44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6207" y="2915147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70FF7F8-807B-48CB-0E29-355002206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433" y="2553248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4F3F1D7-7160-ED72-97FD-EE96B00F7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554" y="2352355"/>
              <a:ext cx="109728" cy="110581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82F8217-56D8-C726-6FE1-21A3EDE74B3B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H="1">
              <a:off x="2060541" y="2446742"/>
              <a:ext cx="45082" cy="867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2229D29-C61D-B65F-FAB8-799F0C5EB605}"/>
                </a:ext>
              </a:extLst>
            </p:cNvPr>
            <p:cNvCxnSpPr>
              <a:cxnSpLocks/>
              <a:stCxn id="109" idx="4"/>
            </p:cNvCxnSpPr>
            <p:nvPr/>
          </p:nvCxnSpPr>
          <p:spPr>
            <a:xfrm flipH="1">
              <a:off x="2397206" y="2523499"/>
              <a:ext cx="19065" cy="851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EDE25F9-E8D4-8D5F-B6D8-80415114F88E}"/>
                </a:ext>
              </a:extLst>
            </p:cNvPr>
            <p:cNvCxnSpPr>
              <a:cxnSpLocks/>
              <a:stCxn id="135" idx="1"/>
            </p:cNvCxnSpPr>
            <p:nvPr/>
          </p:nvCxnSpPr>
          <p:spPr>
            <a:xfrm flipH="1" flipV="1">
              <a:off x="2548852" y="2318451"/>
              <a:ext cx="100704" cy="324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D653E45-6323-2B09-12B7-0C1C054349F3}"/>
                </a:ext>
              </a:extLst>
            </p:cNvPr>
            <p:cNvCxnSpPr>
              <a:cxnSpLocks/>
              <a:stCxn id="116" idx="1"/>
            </p:cNvCxnSpPr>
            <p:nvPr/>
          </p:nvCxnSpPr>
          <p:spPr>
            <a:xfrm flipH="1" flipV="1">
              <a:off x="2701252" y="2470851"/>
              <a:ext cx="83250" cy="985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803387A-6ABD-F4D3-1B9E-29488E1201EF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 flipH="1" flipV="1">
              <a:off x="2750669" y="2712703"/>
              <a:ext cx="86587" cy="536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8B11B78-ECC9-B922-3D0C-75B64722A370}"/>
                </a:ext>
              </a:extLst>
            </p:cNvPr>
            <p:cNvCxnSpPr>
              <a:cxnSpLocks/>
              <a:stCxn id="108" idx="5"/>
            </p:cNvCxnSpPr>
            <p:nvPr/>
          </p:nvCxnSpPr>
          <p:spPr>
            <a:xfrm>
              <a:off x="2595391" y="2703055"/>
              <a:ext cx="54165" cy="710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A0ECA01C-41A7-AEC1-C213-700AE7348A5F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2480648" y="2983798"/>
              <a:ext cx="80118" cy="53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A613804-9BB4-FD06-5EA6-712610AAF4C9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 flipV="1">
              <a:off x="2259850" y="2830604"/>
              <a:ext cx="100704" cy="497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91B49E0-289D-2773-9EA3-823DE2ACDD75}"/>
                </a:ext>
              </a:extLst>
            </p:cNvPr>
            <p:cNvCxnSpPr>
              <a:cxnSpLocks/>
              <a:stCxn id="137" idx="1"/>
            </p:cNvCxnSpPr>
            <p:nvPr/>
          </p:nvCxnSpPr>
          <p:spPr>
            <a:xfrm flipH="1">
              <a:off x="2103746" y="2641941"/>
              <a:ext cx="109617" cy="7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A7E6107-CC96-CE96-5C0A-D6D57021C870}"/>
                </a:ext>
              </a:extLst>
            </p:cNvPr>
            <p:cNvCxnSpPr>
              <a:cxnSpLocks/>
              <a:stCxn id="115" idx="1"/>
            </p:cNvCxnSpPr>
            <p:nvPr/>
          </p:nvCxnSpPr>
          <p:spPr>
            <a:xfrm flipH="1" flipV="1">
              <a:off x="2580329" y="2852734"/>
              <a:ext cx="101947" cy="786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85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5A4104-E848-6C8C-8889-87B2364CF59D}"/>
              </a:ext>
            </a:extLst>
          </p:cNvPr>
          <p:cNvGrpSpPr/>
          <p:nvPr/>
        </p:nvGrpSpPr>
        <p:grpSpPr>
          <a:xfrm>
            <a:off x="3905165" y="2367561"/>
            <a:ext cx="385709" cy="291449"/>
            <a:chOff x="2488202" y="1746682"/>
            <a:chExt cx="133533" cy="1009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C318C1E-C55F-52CD-76F9-1B65C9BFD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259" y="1746682"/>
              <a:ext cx="74186" cy="747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F2966CE-ED83-F6B4-EC39-F64070448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8202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3E67AEC-FAB9-DAC4-AA42-FE17ADDEF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6016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DB1EE58E-8844-7855-2931-C2826598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1" y="2203326"/>
            <a:ext cx="1724064" cy="173156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BE7554B0-4E73-69AB-E2AB-AEF9E3C5A5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176" t="21349" r="16932" b="30883"/>
          <a:stretch/>
        </p:blipFill>
        <p:spPr>
          <a:xfrm>
            <a:off x="3802979" y="2366269"/>
            <a:ext cx="3553432" cy="19925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82AB08-5AB8-ED34-43DA-8C938EF09412}"/>
              </a:ext>
            </a:extLst>
          </p:cNvPr>
          <p:cNvGrpSpPr/>
          <p:nvPr/>
        </p:nvGrpSpPr>
        <p:grpSpPr>
          <a:xfrm>
            <a:off x="9009598" y="2608298"/>
            <a:ext cx="2621909" cy="1641404"/>
            <a:chOff x="3453763" y="1076608"/>
            <a:chExt cx="987003" cy="623732"/>
          </a:xfrm>
          <a:solidFill>
            <a:srgbClr val="FD655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1D3223-AEC0-3E86-9946-C679B6A1E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780F64-16E2-192D-F2FF-EAA02E049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5F0E62-72F4-E112-2952-2F3FCF968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0CA072-45EE-94C9-F43D-A2B330417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51A65D-E51B-6249-BDC6-3B97A1088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211397-6138-B8A6-D587-B28DB50319D8}"/>
                </a:ext>
              </a:extLst>
            </p:cNvPr>
            <p:cNvCxnSpPr>
              <a:cxnSpLocks/>
              <a:stCxn id="5" idx="5"/>
              <a:endCxn id="8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EE8D5C-15BF-4164-B3C6-5115B8516E2D}"/>
                </a:ext>
              </a:extLst>
            </p:cNvPr>
            <p:cNvCxnSpPr>
              <a:cxnSpLocks/>
              <a:stCxn id="6" idx="6"/>
              <a:endCxn id="8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518A1D-4AD3-0A6A-D799-BA6E732B043A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EFC6CA-4FD3-B19F-5130-4A4FA6EF8E5C}"/>
                </a:ext>
              </a:extLst>
            </p:cNvPr>
            <p:cNvCxnSpPr>
              <a:cxnSpLocks/>
              <a:stCxn id="7" idx="6"/>
              <a:endCxn id="9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5A3039-B8D4-6BAD-0097-FE1FB4337224}"/>
                </a:ext>
              </a:extLst>
            </p:cNvPr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10E7C6-C1CC-FAD2-9F08-A4F2807F4020}"/>
                </a:ext>
              </a:extLst>
            </p:cNvPr>
            <p:cNvCxnSpPr>
              <a:cxnSpLocks/>
              <a:stCxn id="9" idx="3"/>
              <a:endCxn id="5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23CA994-39B5-2314-C587-2CDB870038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4C6435-F49B-682C-D3C3-A5F7B4C699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6D9155-0DF4-B173-18B6-4AF377795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03ED5E-2F3B-DECD-8A10-9C47D77AD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5A44E3-E7A6-F9DE-C4E4-297557D36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36697D-AFEE-6869-DACF-DCABE8EC39A5}"/>
                </a:ext>
              </a:extLst>
            </p:cNvPr>
            <p:cNvCxnSpPr>
              <a:cxnSpLocks/>
              <a:stCxn id="19" idx="6"/>
              <a:endCxn id="17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20280D-BCA1-D0DA-522A-C5E4BA23CE54}"/>
                </a:ext>
              </a:extLst>
            </p:cNvPr>
            <p:cNvCxnSpPr>
              <a:cxnSpLocks/>
              <a:stCxn id="20" idx="6"/>
              <a:endCxn id="17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299CDC-2381-A647-45FB-4FA5E9B4F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EB2C39-BEE6-389F-25A3-50199FA134BA}"/>
                </a:ext>
              </a:extLst>
            </p:cNvPr>
            <p:cNvCxnSpPr>
              <a:cxnSpLocks/>
              <a:stCxn id="20" idx="6"/>
              <a:endCxn id="16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81F00E-B661-25E3-A5B9-B3D4740D4D37}"/>
                </a:ext>
              </a:extLst>
            </p:cNvPr>
            <p:cNvCxnSpPr>
              <a:cxnSpLocks/>
              <a:stCxn id="20" idx="6"/>
              <a:endCxn id="18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33F772-D437-DDA0-ADBD-D9576996519D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C69F51-B06A-0A73-F82F-E63CE83B45A2}"/>
                </a:ext>
              </a:extLst>
            </p:cNvPr>
            <p:cNvCxnSpPr>
              <a:cxnSpLocks/>
              <a:stCxn id="18" idx="7"/>
              <a:endCxn id="5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70541F-EF9B-E288-C032-775C50AAB574}"/>
                </a:ext>
              </a:extLst>
            </p:cNvPr>
            <p:cNvCxnSpPr>
              <a:cxnSpLocks/>
              <a:stCxn id="16" idx="5"/>
              <a:endCxn id="6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D7D837-63D7-C08B-41E2-813A596FC6AC}"/>
                </a:ext>
              </a:extLst>
            </p:cNvPr>
            <p:cNvCxnSpPr>
              <a:cxnSpLocks/>
              <a:stCxn id="17" idx="6"/>
              <a:endCxn id="5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7237C8-BE89-4ECD-621D-4DC6DB44F282}"/>
                </a:ext>
              </a:extLst>
            </p:cNvPr>
            <p:cNvCxnSpPr>
              <a:cxnSpLocks/>
              <a:stCxn id="17" idx="5"/>
              <a:endCxn id="7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75F3F3-65AF-862F-5517-A753AD2F76AB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4CBECA-1C8E-A518-2FBC-9800A59ADD16}"/>
                </a:ext>
              </a:extLst>
            </p:cNvPr>
            <p:cNvCxnSpPr>
              <a:cxnSpLocks/>
              <a:stCxn id="16" idx="5"/>
              <a:endCxn id="7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1CBA4B-3FAC-2CB9-DA85-308AC8A1351A}"/>
                </a:ext>
              </a:extLst>
            </p:cNvPr>
            <p:cNvCxnSpPr>
              <a:cxnSpLocks/>
              <a:stCxn id="16" idx="5"/>
              <a:endCxn id="5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7A79D3-BA0F-C3CB-4A81-CC65409FC2D2}"/>
                </a:ext>
              </a:extLst>
            </p:cNvPr>
            <p:cNvCxnSpPr>
              <a:cxnSpLocks/>
              <a:stCxn id="18" idx="7"/>
              <a:endCxn id="7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3FBDB2-5D17-0BD9-7475-63E3C1848DD3}"/>
                </a:ext>
              </a:extLst>
            </p:cNvPr>
            <p:cNvCxnSpPr>
              <a:cxnSpLocks/>
              <a:stCxn id="18" idx="7"/>
              <a:endCxn id="6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FF2B46D6-8414-61FF-7503-F97AB53F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7" y="2560876"/>
            <a:ext cx="1724064" cy="173156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2A8C447-6D63-9CE0-5090-77CA6D3763A6}"/>
              </a:ext>
            </a:extLst>
          </p:cNvPr>
          <p:cNvSpPr/>
          <p:nvPr/>
        </p:nvSpPr>
        <p:spPr>
          <a:xfrm>
            <a:off x="-706360" y="915622"/>
            <a:ext cx="12898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construct an MLP, we map molecular configurations to QM-based potential energy surfaces using neural networks.</a:t>
            </a:r>
          </a:p>
        </p:txBody>
      </p:sp>
      <p:pic>
        <p:nvPicPr>
          <p:cNvPr id="38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551554D1-0CBE-A097-2D22-F04C8C94E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7" y="2911877"/>
            <a:ext cx="1724064" cy="1731560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D29B70-3E56-0390-D978-2CCE1D3F13D1}"/>
              </a:ext>
            </a:extLst>
          </p:cNvPr>
          <p:cNvCxnSpPr>
            <a:cxnSpLocks/>
          </p:cNvCxnSpPr>
          <p:nvPr/>
        </p:nvCxnSpPr>
        <p:spPr>
          <a:xfrm>
            <a:off x="2970282" y="3426656"/>
            <a:ext cx="7490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A8C7B4-98FC-D5D0-035F-5F50A68D46A0}"/>
              </a:ext>
            </a:extLst>
          </p:cNvPr>
          <p:cNvCxnSpPr>
            <a:cxnSpLocks/>
          </p:cNvCxnSpPr>
          <p:nvPr/>
        </p:nvCxnSpPr>
        <p:spPr>
          <a:xfrm>
            <a:off x="7651292" y="3461213"/>
            <a:ext cx="7490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A18EDD6-4173-9913-3CC3-26034C9B43E0}"/>
              </a:ext>
            </a:extLst>
          </p:cNvPr>
          <p:cNvSpPr/>
          <p:nvPr/>
        </p:nvSpPr>
        <p:spPr>
          <a:xfrm>
            <a:off x="-617871" y="4731478"/>
            <a:ext cx="405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configurational space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A45AA8-7E97-A926-51CC-52238963A7C0}"/>
              </a:ext>
            </a:extLst>
          </p:cNvPr>
          <p:cNvSpPr/>
          <p:nvPr/>
        </p:nvSpPr>
        <p:spPr>
          <a:xfrm>
            <a:off x="3763333" y="4731478"/>
            <a:ext cx="405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DFT energies and forces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5CA3F4-FB67-F723-27AF-823473F9BEA3}"/>
              </a:ext>
            </a:extLst>
          </p:cNvPr>
          <p:cNvSpPr/>
          <p:nvPr/>
        </p:nvSpPr>
        <p:spPr>
          <a:xfrm>
            <a:off x="9037677" y="4726662"/>
            <a:ext cx="2553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24077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14E43E-BA6B-E62E-5338-03B13DC993C9}"/>
              </a:ext>
            </a:extLst>
          </p:cNvPr>
          <p:cNvSpPr txBox="1"/>
          <p:nvPr/>
        </p:nvSpPr>
        <p:spPr>
          <a:xfrm>
            <a:off x="-949651" y="-2125792"/>
            <a:ext cx="633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and hypothetical structures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9BFBE7-7487-AAB7-F67B-CF9738B8456C}"/>
              </a:ext>
            </a:extLst>
          </p:cNvPr>
          <p:cNvGrpSpPr/>
          <p:nvPr/>
        </p:nvGrpSpPr>
        <p:grpSpPr>
          <a:xfrm>
            <a:off x="-2279189" y="5348934"/>
            <a:ext cx="4558377" cy="1509066"/>
            <a:chOff x="5564796" y="4479424"/>
            <a:chExt cx="2872294" cy="9508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839B5C-8E46-4CE2-93E4-6A56B3893788}"/>
                </a:ext>
              </a:extLst>
            </p:cNvPr>
            <p:cNvGrpSpPr/>
            <p:nvPr/>
          </p:nvGrpSpPr>
          <p:grpSpPr>
            <a:xfrm>
              <a:off x="6572648" y="4487710"/>
              <a:ext cx="721200" cy="942597"/>
              <a:chOff x="4063714" y="4984522"/>
              <a:chExt cx="721200" cy="94259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AD54BD6-8F8E-05D2-C651-1C9BC85B4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714" y="5725588"/>
                <a:ext cx="235824" cy="19594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2CAC53-C324-23CD-68B5-10DB3BB13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5424" y="5721479"/>
                <a:ext cx="244437" cy="19594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BA93376-413D-8F35-9530-256B91BA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12581" y="5761152"/>
                <a:ext cx="198765" cy="16596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A3EB927-A328-0709-1559-5BD519493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494" y="5711785"/>
                <a:ext cx="225515" cy="20564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000825-4BD5-22AF-F6E0-BA01E4EE85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3177" y="5823561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FFB6BE-4272-0468-98EA-605FB8E29D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363" y="5823561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04E7E2F-0A58-E3E9-8445-0F43858DEB7F}"/>
                  </a:ext>
                </a:extLst>
              </p:cNvPr>
              <p:cNvCxnSpPr>
                <a:cxnSpLocks/>
                <a:endCxn id="78" idx="2"/>
              </p:cNvCxnSpPr>
              <p:nvPr/>
            </p:nvCxnSpPr>
            <p:spPr>
              <a:xfrm flipH="1">
                <a:off x="4582016" y="5382645"/>
                <a:ext cx="202898" cy="21595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F6AC56B-1C7F-C7E1-45F9-E64D5D6D164C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 flipH="1" flipV="1">
                <a:off x="4081163" y="5387405"/>
                <a:ext cx="214982" cy="21119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608EA4B-B63E-3051-BCB5-443893659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618" y="5317537"/>
                <a:ext cx="235824" cy="195946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8E95FCA-3C12-132F-3307-AA381613AA37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>
                <a:off x="4296145" y="5313428"/>
                <a:ext cx="310620" cy="28517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E4D6AB-9175-89BB-7741-36F350B1E1FF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 flipV="1">
                <a:off x="4329486" y="5353101"/>
                <a:ext cx="252530" cy="24550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F9145A6-D771-5C6F-8454-10A4A22B9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4089" y="4987237"/>
                <a:ext cx="220824" cy="184839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088FFD8-9BB0-5E3B-C527-657778878F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80795" y="4988405"/>
                <a:ext cx="213460" cy="177432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ED8F9DE-40C7-DC21-12C9-B6A5910E1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83053" y="4984522"/>
                <a:ext cx="210537" cy="167417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1EDDA1F-A1C7-2A23-02F2-328D3DA1A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6410" y="4987237"/>
                <a:ext cx="228405" cy="175884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5E1B77-49AA-55BA-D86E-A7222BD1CF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081" y="5008996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5DDFF3-76A2-F37A-4E35-55A6EF2A25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1583" y="512131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1F05978-AF44-031C-4BEA-B493C1A6A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8664" y="5008996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8A94F2D-85A6-8AAC-ADAA-37026F5C6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8337" y="512131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DCFD047-4321-022C-E675-76615FC19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2267" y="5008996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6242804-3A5A-3587-BAD0-413B3C32D8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1936" y="5287313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C075466-8B9C-5FBF-5D97-00148C30D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398" y="5303734"/>
                <a:ext cx="225515" cy="20564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A52D475-15FF-CBC5-4DB9-C1EA956F5D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8337" y="5287313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2D15E6-71B4-391E-EEAA-99991DD4F88B}"/>
                  </a:ext>
                </a:extLst>
              </p:cNvPr>
              <p:cNvCxnSpPr>
                <a:cxnSpLocks/>
                <a:stCxn id="65" idx="2"/>
                <a:endCxn id="69" idx="0"/>
              </p:cNvCxnSpPr>
              <p:nvPr/>
            </p:nvCxnSpPr>
            <p:spPr>
              <a:xfrm>
                <a:off x="4296145" y="5200178"/>
                <a:ext cx="354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52F610F-CC14-9A4B-5DBD-AE36B45EE705}"/>
                  </a:ext>
                </a:extLst>
              </p:cNvPr>
              <p:cNvCxnSpPr>
                <a:cxnSpLocks/>
                <a:stCxn id="67" idx="2"/>
                <a:endCxn id="71" idx="0"/>
              </p:cNvCxnSpPr>
              <p:nvPr/>
            </p:nvCxnSpPr>
            <p:spPr>
              <a:xfrm>
                <a:off x="4582899" y="5200178"/>
                <a:ext cx="0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6D7DD1E-6FEF-2801-C63D-E6A366696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081" y="5415510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F89574-D1B2-0721-BEDA-9656C2ED2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8664" y="5415510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958D893-12C2-C0BA-626A-ADC0D5D19B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2267" y="5415510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BE408-9501-860A-5E4A-0593DE20AB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1583" y="5519742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B3A903B-EB80-3D41-5543-A97652349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7454" y="5519742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0EE954F-28A5-8A2C-5B0A-E473EDD4EF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48674" y="568573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79114EB-8203-0AB2-48AF-171FF32EB0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4868" y="568573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A94C708-1959-62DA-1C17-E133897A5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236" y="5598602"/>
                <a:ext cx="354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003D83E-5E5C-D796-A14A-07B13B6C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939" y="5598602"/>
                <a:ext cx="0" cy="87135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425E6CF-9C44-C76B-06EF-CD96C9F893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8204" y="5815297"/>
                <a:ext cx="89124" cy="78861"/>
              </a:xfrm>
              <a:prstGeom prst="rect">
                <a:avLst/>
              </a:prstGeom>
              <a:solidFill>
                <a:srgbClr val="87503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FB9059-15F6-4204-81F9-CE96CD17697B}"/>
                </a:ext>
              </a:extLst>
            </p:cNvPr>
            <p:cNvCxnSpPr>
              <a:cxnSpLocks/>
            </p:cNvCxnSpPr>
            <p:nvPr/>
          </p:nvCxnSpPr>
          <p:spPr>
            <a:xfrm>
              <a:off x="5930890" y="5118362"/>
              <a:ext cx="2323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17B072-585D-555E-4D3B-FB2FA28B5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679" y="4696883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16515D-E955-B9AA-57C7-5AB1D16B7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1162" y="5067771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047DCC-56D7-AC65-9E7B-3AC3813B8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3826" y="5078054"/>
              <a:ext cx="177849" cy="17923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C3C6F6-9CDD-DE33-F3AA-7C379E01C5F7}"/>
                </a:ext>
              </a:extLst>
            </p:cNvPr>
            <p:cNvGrpSpPr/>
            <p:nvPr/>
          </p:nvGrpSpPr>
          <p:grpSpPr>
            <a:xfrm>
              <a:off x="7188074" y="5042173"/>
              <a:ext cx="133533" cy="100900"/>
              <a:chOff x="2488202" y="1746682"/>
              <a:chExt cx="133533" cy="1009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2C2F52-CD02-0F4B-F88A-43483BFD3B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BBC6208-0296-7DA5-27A4-C7F1A5D6F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9C8804A-E276-8F21-FFF7-717307C5E1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73F57C-79BC-1235-BF0A-748928039EAA}"/>
                </a:ext>
              </a:extLst>
            </p:cNvPr>
            <p:cNvGrpSpPr/>
            <p:nvPr/>
          </p:nvGrpSpPr>
          <p:grpSpPr>
            <a:xfrm rot="14200850">
              <a:off x="6721080" y="4908558"/>
              <a:ext cx="133533" cy="100900"/>
              <a:chOff x="2488202" y="1746682"/>
              <a:chExt cx="133533" cy="1009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AD2A8D6-394C-E79A-701C-E4083F147C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F521039-C837-B778-DA65-1D09780001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BC29769-4293-2D4C-2CF0-E0A723A54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B190DA-DE77-E864-2305-BBB951E34614}"/>
                </a:ext>
              </a:extLst>
            </p:cNvPr>
            <p:cNvGrpSpPr/>
            <p:nvPr/>
          </p:nvGrpSpPr>
          <p:grpSpPr>
            <a:xfrm rot="1210503">
              <a:off x="7322369" y="4781682"/>
              <a:ext cx="133533" cy="100900"/>
              <a:chOff x="2488202" y="1746682"/>
              <a:chExt cx="133533" cy="1009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F6DFDAF-C1A5-77FE-7D4A-23CC5CEBC9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5180012-6F77-4D94-7958-7D6684360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58396A9-9D1B-E039-0E3B-909E23268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458CE3-E091-88D2-3924-39278A218EAE}"/>
                </a:ext>
              </a:extLst>
            </p:cNvPr>
            <p:cNvGrpSpPr/>
            <p:nvPr/>
          </p:nvGrpSpPr>
          <p:grpSpPr>
            <a:xfrm rot="19143683">
              <a:off x="7169684" y="4646433"/>
              <a:ext cx="133533" cy="100900"/>
              <a:chOff x="2488202" y="1746682"/>
              <a:chExt cx="133533" cy="1009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B9A208C-CF0C-BC51-92B5-841DCFB9DE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9CE96D2-5195-EC25-D730-2E0381B29D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18616E4-9873-C957-2F19-68BDB0D0D4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8E4DEE-0A71-8C79-B5FA-ADC510CC0B78}"/>
                </a:ext>
              </a:extLst>
            </p:cNvPr>
            <p:cNvGrpSpPr/>
            <p:nvPr/>
          </p:nvGrpSpPr>
          <p:grpSpPr>
            <a:xfrm>
              <a:off x="6267622" y="5231542"/>
              <a:ext cx="133533" cy="100900"/>
              <a:chOff x="2488202" y="1746682"/>
              <a:chExt cx="133533" cy="1009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0EF8631-EF86-A6AC-5D18-439314124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A6B4D86-1513-A9D0-D00E-B3350709F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B16AE2-14EA-F8B0-970B-1A945403B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3CA926-BD8F-06F8-8CDA-FE36E3AA7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7101" y="4742516"/>
              <a:ext cx="177849" cy="17923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4F5869-6DDF-E89B-4C23-D4F0A912101D}"/>
                </a:ext>
              </a:extLst>
            </p:cNvPr>
            <p:cNvGrpSpPr/>
            <p:nvPr/>
          </p:nvGrpSpPr>
          <p:grpSpPr>
            <a:xfrm rot="6094119">
              <a:off x="7596050" y="4941794"/>
              <a:ext cx="133533" cy="100900"/>
              <a:chOff x="2488202" y="1746682"/>
              <a:chExt cx="133533" cy="1009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C5B6D16-6EBD-A094-5F80-D3BAA6A382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2C6310-ED37-9D07-2D07-40D4DC7EF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335A903-BC30-8E1F-D638-0A14D0097A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94EC6B-0F96-E838-7802-D9E4413ED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0919" y="5146705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53567A-95B7-E5BF-A809-CA81B6D97B7B}"/>
                </a:ext>
              </a:extLst>
            </p:cNvPr>
            <p:cNvGrpSpPr/>
            <p:nvPr/>
          </p:nvGrpSpPr>
          <p:grpSpPr>
            <a:xfrm rot="19143683">
              <a:off x="6260175" y="4978434"/>
              <a:ext cx="133533" cy="100900"/>
              <a:chOff x="2488202" y="1746682"/>
              <a:chExt cx="133533" cy="1009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36C423-1B16-A8F5-711B-B2198F375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CE73CD-153A-EADE-39C8-612C3D9C4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4DDA93-1BEC-D1D4-8681-AEB5B894AE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739310-117A-EF9A-BFAE-345B51A66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0444" y="5107144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BC0D77-1F5B-785C-5533-B93D06924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903" y="4620679"/>
              <a:ext cx="109728" cy="110581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C520CD-D59D-35D3-0248-D7B97B1B3F0F}"/>
                </a:ext>
              </a:extLst>
            </p:cNvPr>
            <p:cNvCxnSpPr>
              <a:cxnSpLocks/>
            </p:cNvCxnSpPr>
            <p:nvPr/>
          </p:nvCxnSpPr>
          <p:spPr>
            <a:xfrm>
              <a:off x="5964950" y="4824168"/>
              <a:ext cx="2323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A9567-F1A4-B9E2-A395-41FEBC3A5418}"/>
                </a:ext>
              </a:extLst>
            </p:cNvPr>
            <p:cNvGrpSpPr/>
            <p:nvPr/>
          </p:nvGrpSpPr>
          <p:grpSpPr>
            <a:xfrm rot="2179588">
              <a:off x="6524142" y="4732335"/>
              <a:ext cx="133533" cy="100900"/>
              <a:chOff x="2488202" y="1746682"/>
              <a:chExt cx="133533" cy="1009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132021-928F-E5B1-E4D9-FAF9CC61FF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2FBA141-D149-FC08-602A-4EDA0BF18B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32BEEE2-FC4B-1506-AFCF-E2C41FE4C6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95A7633-F57B-9C16-8657-4ABF07A9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4901" y="4505182"/>
              <a:ext cx="177849" cy="179232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C31703-2783-6AF7-9556-25717297BE5F}"/>
                </a:ext>
              </a:extLst>
            </p:cNvPr>
            <p:cNvCxnSpPr/>
            <p:nvPr/>
          </p:nvCxnSpPr>
          <p:spPr>
            <a:xfrm>
              <a:off x="5573526" y="4479424"/>
              <a:ext cx="286356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BC8974-290E-342D-52DA-5C11FEB81FF6}"/>
                </a:ext>
              </a:extLst>
            </p:cNvPr>
            <p:cNvCxnSpPr/>
            <p:nvPr/>
          </p:nvCxnSpPr>
          <p:spPr>
            <a:xfrm>
              <a:off x="5564796" y="5427645"/>
              <a:ext cx="286356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C1A97A7-9235-DA30-2759-EC7530999825}"/>
              </a:ext>
            </a:extLst>
          </p:cNvPr>
          <p:cNvSpPr txBox="1"/>
          <p:nvPr/>
        </p:nvSpPr>
        <p:spPr>
          <a:xfrm>
            <a:off x="-2377143" y="2873852"/>
            <a:ext cx="4707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Fluid permeability and transport properties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5CE04AF-C301-FB1D-8B4D-FA8EB818771F}"/>
              </a:ext>
            </a:extLst>
          </p:cNvPr>
          <p:cNvSpPr txBox="1"/>
          <p:nvPr/>
        </p:nvSpPr>
        <p:spPr>
          <a:xfrm>
            <a:off x="-973571" y="-2725442"/>
            <a:ext cx="628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MOFs and graphene materials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45C4CCF-CB65-D44D-654B-CAF61DE50466}"/>
              </a:ext>
            </a:extLst>
          </p:cNvPr>
          <p:cNvCxnSpPr>
            <a:cxnSpLocks/>
          </p:cNvCxnSpPr>
          <p:nvPr/>
        </p:nvCxnSpPr>
        <p:spPr>
          <a:xfrm>
            <a:off x="-931502" y="-2163565"/>
            <a:ext cx="6246500" cy="349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ABCE5F-EA71-6B2D-E8BC-AFF1896B7B7E}"/>
              </a:ext>
            </a:extLst>
          </p:cNvPr>
          <p:cNvCxnSpPr>
            <a:cxnSpLocks/>
          </p:cNvCxnSpPr>
          <p:nvPr/>
        </p:nvCxnSpPr>
        <p:spPr>
          <a:xfrm>
            <a:off x="5289493" y="-2164148"/>
            <a:ext cx="0" cy="87076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955B43-1F93-7307-1323-61A70BA011CC}"/>
              </a:ext>
            </a:extLst>
          </p:cNvPr>
          <p:cNvCxnSpPr>
            <a:cxnSpLocks/>
          </p:cNvCxnSpPr>
          <p:nvPr/>
        </p:nvCxnSpPr>
        <p:spPr>
          <a:xfrm>
            <a:off x="5273363" y="5937768"/>
            <a:ext cx="0" cy="5118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076E307-4EEA-96C7-3CB0-AEC8C6E05530}"/>
              </a:ext>
            </a:extLst>
          </p:cNvPr>
          <p:cNvSpPr txBox="1"/>
          <p:nvPr/>
        </p:nvSpPr>
        <p:spPr>
          <a:xfrm>
            <a:off x="2826815" y="6512374"/>
            <a:ext cx="4878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Viable materials for selective membranes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0A78FE-7B78-14E1-0F87-6219094D33EF}"/>
              </a:ext>
            </a:extLst>
          </p:cNvPr>
          <p:cNvSpPr txBox="1"/>
          <p:nvPr/>
        </p:nvSpPr>
        <p:spPr>
          <a:xfrm>
            <a:off x="-2377143" y="-1280158"/>
            <a:ext cx="533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Ion selectivity from geometric confinement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1C4AAC-65F7-8ADB-440E-705A28F79834}"/>
              </a:ext>
            </a:extLst>
          </p:cNvPr>
          <p:cNvSpPr txBox="1"/>
          <p:nvPr/>
        </p:nvSpPr>
        <p:spPr>
          <a:xfrm>
            <a:off x="7962931" y="-1578409"/>
            <a:ext cx="5089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DFT calculations of ion binding energies to pore walls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D5013B-05F3-038A-C3A4-9A19D5C5160A}"/>
              </a:ext>
            </a:extLst>
          </p:cNvPr>
          <p:cNvGrpSpPr/>
          <p:nvPr/>
        </p:nvGrpSpPr>
        <p:grpSpPr>
          <a:xfrm>
            <a:off x="-1302955" y="598766"/>
            <a:ext cx="2457243" cy="1894794"/>
            <a:chOff x="15016391" y="18867875"/>
            <a:chExt cx="1453817" cy="112104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225D130-B153-1DAB-489C-384185A3E3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10903" y="19170373"/>
              <a:ext cx="1766" cy="758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79B40B-4ABC-5DC3-0120-3369A91C8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5239" y="19067190"/>
              <a:ext cx="1361" cy="9217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F99096-5DBB-A094-77A0-D404E2C23E5C}"/>
                </a:ext>
              </a:extLst>
            </p:cNvPr>
            <p:cNvGrpSpPr/>
            <p:nvPr/>
          </p:nvGrpSpPr>
          <p:grpSpPr>
            <a:xfrm>
              <a:off x="15016391" y="19332392"/>
              <a:ext cx="306282" cy="344484"/>
              <a:chOff x="889175" y="817516"/>
              <a:chExt cx="972207" cy="89206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B34C57F-50EA-D39C-5059-34AD271CAE01}"/>
                  </a:ext>
                </a:extLst>
              </p:cNvPr>
              <p:cNvCxnSpPr>
                <a:stCxn id="148" idx="6"/>
                <a:endCxn id="149" idx="2"/>
              </p:cNvCxnSpPr>
              <p:nvPr/>
            </p:nvCxnSpPr>
            <p:spPr>
              <a:xfrm>
                <a:off x="1096379" y="950136"/>
                <a:ext cx="208555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A99F557-1951-9667-D5BF-40F27DB6EB8D}"/>
                  </a:ext>
                </a:extLst>
              </p:cNvPr>
              <p:cNvCxnSpPr>
                <a:cxnSpLocks/>
                <a:stCxn id="149" idx="6"/>
                <a:endCxn id="150" idx="2"/>
              </p:cNvCxnSpPr>
              <p:nvPr/>
            </p:nvCxnSpPr>
            <p:spPr>
              <a:xfrm>
                <a:off x="1444271" y="950136"/>
                <a:ext cx="208555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57F07F1-DB04-775E-9F11-EE1B7F394E12}"/>
                  </a:ext>
                </a:extLst>
              </p:cNvPr>
              <p:cNvCxnSpPr>
                <a:cxnSpLocks/>
                <a:stCxn id="150" idx="4"/>
                <a:endCxn id="153" idx="0"/>
              </p:cNvCxnSpPr>
              <p:nvPr/>
            </p:nvCxnSpPr>
            <p:spPr>
              <a:xfrm>
                <a:off x="1722495" y="1019805"/>
                <a:ext cx="0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FA4BCBC-A73E-CE65-7A00-C33DC7FE2E50}"/>
                  </a:ext>
                </a:extLst>
              </p:cNvPr>
              <p:cNvCxnSpPr>
                <a:cxnSpLocks/>
                <a:stCxn id="153" idx="4"/>
                <a:endCxn id="156" idx="0"/>
              </p:cNvCxnSpPr>
              <p:nvPr/>
            </p:nvCxnSpPr>
            <p:spPr>
              <a:xfrm>
                <a:off x="1722495" y="1329860"/>
                <a:ext cx="0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E6E92B3-B1B4-EE80-04FB-08CE009D097D}"/>
                  </a:ext>
                </a:extLst>
              </p:cNvPr>
              <p:cNvCxnSpPr>
                <a:cxnSpLocks/>
                <a:stCxn id="149" idx="4"/>
                <a:endCxn id="152" idx="0"/>
              </p:cNvCxnSpPr>
              <p:nvPr/>
            </p:nvCxnSpPr>
            <p:spPr>
              <a:xfrm flipH="1">
                <a:off x="1374602" y="1019805"/>
                <a:ext cx="1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CF00374-1018-6616-8631-494C1376A897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1444270" y="1260191"/>
                <a:ext cx="20855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11C24DF-60A2-3C43-AE90-F4D83B4B2E8C}"/>
                  </a:ext>
                </a:extLst>
              </p:cNvPr>
              <p:cNvCxnSpPr>
                <a:cxnSpLocks/>
                <a:stCxn id="152" idx="4"/>
                <a:endCxn id="155" idx="0"/>
              </p:cNvCxnSpPr>
              <p:nvPr/>
            </p:nvCxnSpPr>
            <p:spPr>
              <a:xfrm>
                <a:off x="1374602" y="1329860"/>
                <a:ext cx="0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57DAC71-5E9B-DE22-ED07-04408B62EC38}"/>
                  </a:ext>
                </a:extLst>
              </p:cNvPr>
              <p:cNvCxnSpPr>
                <a:cxnSpLocks/>
                <a:stCxn id="155" idx="6"/>
                <a:endCxn id="156" idx="2"/>
              </p:cNvCxnSpPr>
              <p:nvPr/>
            </p:nvCxnSpPr>
            <p:spPr>
              <a:xfrm>
                <a:off x="1444270" y="1570246"/>
                <a:ext cx="20855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86663-65CB-4B15-BF2D-51701A55E6E1}"/>
                  </a:ext>
                </a:extLst>
              </p:cNvPr>
              <p:cNvCxnSpPr>
                <a:cxnSpLocks/>
                <a:stCxn id="148" idx="4"/>
                <a:endCxn id="151" idx="0"/>
              </p:cNvCxnSpPr>
              <p:nvPr/>
            </p:nvCxnSpPr>
            <p:spPr>
              <a:xfrm flipH="1">
                <a:off x="1026710" y="1019805"/>
                <a:ext cx="1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3196031-8EBE-D82B-6A13-C1D130F9232E}"/>
                  </a:ext>
                </a:extLst>
              </p:cNvPr>
              <p:cNvCxnSpPr>
                <a:cxnSpLocks/>
                <a:stCxn id="152" idx="2"/>
                <a:endCxn id="151" idx="6"/>
              </p:cNvCxnSpPr>
              <p:nvPr/>
            </p:nvCxnSpPr>
            <p:spPr>
              <a:xfrm flipH="1">
                <a:off x="1096378" y="1260191"/>
                <a:ext cx="208555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CFC23A4-C670-DF04-2FE5-438D96C773D8}"/>
                  </a:ext>
                </a:extLst>
              </p:cNvPr>
              <p:cNvCxnSpPr>
                <a:cxnSpLocks/>
                <a:stCxn id="154" idx="0"/>
                <a:endCxn id="151" idx="4"/>
              </p:cNvCxnSpPr>
              <p:nvPr/>
            </p:nvCxnSpPr>
            <p:spPr>
              <a:xfrm flipV="1">
                <a:off x="1026709" y="1329860"/>
                <a:ext cx="1" cy="170717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FFEB4CE-4750-71A5-FB0A-42917D51F51B}"/>
                  </a:ext>
                </a:extLst>
              </p:cNvPr>
              <p:cNvCxnSpPr>
                <a:cxnSpLocks/>
                <a:stCxn id="155" idx="2"/>
                <a:endCxn id="154" idx="6"/>
              </p:cNvCxnSpPr>
              <p:nvPr/>
            </p:nvCxnSpPr>
            <p:spPr>
              <a:xfrm flipH="1">
                <a:off x="1096377" y="1570246"/>
                <a:ext cx="20855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FF7071A-A8B7-6335-B8F4-604E20FFA1BD}"/>
                  </a:ext>
                </a:extLst>
              </p:cNvPr>
              <p:cNvCxnSpPr>
                <a:cxnSpLocks/>
                <a:stCxn id="148" idx="2"/>
              </p:cNvCxnSpPr>
              <p:nvPr/>
            </p:nvCxnSpPr>
            <p:spPr>
              <a:xfrm flipH="1">
                <a:off x="889175" y="950136"/>
                <a:ext cx="67867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9D6943-6168-1B8E-FCC1-A3B43725BFEB}"/>
                  </a:ext>
                </a:extLst>
              </p:cNvPr>
              <p:cNvCxnSpPr>
                <a:cxnSpLocks/>
                <a:stCxn id="151" idx="2"/>
              </p:cNvCxnSpPr>
              <p:nvPr/>
            </p:nvCxnSpPr>
            <p:spPr>
              <a:xfrm flipH="1">
                <a:off x="889175" y="1260191"/>
                <a:ext cx="67866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54D2F65-0C5B-17E7-956F-985BCFF9073F}"/>
                  </a:ext>
                </a:extLst>
              </p:cNvPr>
              <p:cNvCxnSpPr>
                <a:cxnSpLocks/>
                <a:stCxn id="154" idx="2"/>
              </p:cNvCxnSpPr>
              <p:nvPr/>
            </p:nvCxnSpPr>
            <p:spPr>
              <a:xfrm flipH="1">
                <a:off x="889176" y="1570246"/>
                <a:ext cx="67864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2E65C26-63E5-C936-4651-A4B9D14EEA64}"/>
                  </a:ext>
                </a:extLst>
              </p:cNvPr>
              <p:cNvCxnSpPr>
                <a:cxnSpLocks/>
                <a:endCxn id="154" idx="4"/>
              </p:cNvCxnSpPr>
              <p:nvPr/>
            </p:nvCxnSpPr>
            <p:spPr>
              <a:xfrm flipV="1">
                <a:off x="1026708" y="1639915"/>
                <a:ext cx="1" cy="69669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A8C8F5D-E7DB-A26D-C938-50AA274E7E88}"/>
                  </a:ext>
                </a:extLst>
              </p:cNvPr>
              <p:cNvCxnSpPr>
                <a:cxnSpLocks/>
                <a:endCxn id="155" idx="4"/>
              </p:cNvCxnSpPr>
              <p:nvPr/>
            </p:nvCxnSpPr>
            <p:spPr>
              <a:xfrm flipV="1">
                <a:off x="1374601" y="1639915"/>
                <a:ext cx="1" cy="69669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C379776-7708-9EAC-D5DF-40FB179F0F44}"/>
                  </a:ext>
                </a:extLst>
              </p:cNvPr>
              <p:cNvCxnSpPr>
                <a:cxnSpLocks/>
                <a:endCxn id="156" idx="4"/>
              </p:cNvCxnSpPr>
              <p:nvPr/>
            </p:nvCxnSpPr>
            <p:spPr>
              <a:xfrm flipV="1">
                <a:off x="1722495" y="1639915"/>
                <a:ext cx="0" cy="69669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A965BF-827C-79FA-5056-D3276B6D50E5}"/>
                  </a:ext>
                </a:extLst>
              </p:cNvPr>
              <p:cNvCxnSpPr>
                <a:cxnSpLocks/>
                <a:endCxn id="156" idx="6"/>
              </p:cNvCxnSpPr>
              <p:nvPr/>
            </p:nvCxnSpPr>
            <p:spPr>
              <a:xfrm flipH="1">
                <a:off x="1792163" y="1570246"/>
                <a:ext cx="6921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02C4A7D-2B91-96E9-B463-043D15752AEA}"/>
                  </a:ext>
                </a:extLst>
              </p:cNvPr>
              <p:cNvCxnSpPr>
                <a:cxnSpLocks/>
                <a:endCxn id="153" idx="6"/>
              </p:cNvCxnSpPr>
              <p:nvPr/>
            </p:nvCxnSpPr>
            <p:spPr>
              <a:xfrm flipH="1">
                <a:off x="1792163" y="1260191"/>
                <a:ext cx="6921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5DA4926-CC66-8BAF-635D-5426F0709D24}"/>
                  </a:ext>
                </a:extLst>
              </p:cNvPr>
              <p:cNvCxnSpPr>
                <a:cxnSpLocks/>
                <a:endCxn id="150" idx="6"/>
              </p:cNvCxnSpPr>
              <p:nvPr/>
            </p:nvCxnSpPr>
            <p:spPr>
              <a:xfrm flipH="1">
                <a:off x="1792163" y="950136"/>
                <a:ext cx="69218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188DB3B-5F69-17C3-8FDA-D5A056AA759F}"/>
                  </a:ext>
                </a:extLst>
              </p:cNvPr>
              <p:cNvCxnSpPr>
                <a:cxnSpLocks/>
                <a:stCxn id="150" idx="0"/>
              </p:cNvCxnSpPr>
              <p:nvPr/>
            </p:nvCxnSpPr>
            <p:spPr>
              <a:xfrm flipV="1">
                <a:off x="1722495" y="823412"/>
                <a:ext cx="0" cy="57055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45EB431-AA8B-9AFC-A9CE-6F221C1E7B6F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flipV="1">
                <a:off x="1374603" y="817516"/>
                <a:ext cx="0" cy="6295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5A2510F-0161-61B4-09B5-EF5DC8AA4407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1026711" y="817516"/>
                <a:ext cx="0" cy="6295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712A0A0-D885-E7AB-613E-AF35E36B3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042" y="88046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DB6F840-E95E-861C-E64E-7E8FC71F9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4934" y="88046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DEAD95C-EE70-9D92-1B70-B21FE010EC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2826" y="88046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48D6FFC-79E2-419B-0FEE-C66A5A9E70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041" y="1190522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277A82B-B757-8E6D-F2A4-ABD105D6AF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4933" y="1190522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15EE2B9-52EF-AC9A-BA3B-DAC53F2070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2826" y="1190522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CA9D97D-37E3-0A19-12CB-CF3FE77243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040" y="150057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84AA85-3AD3-A336-3EF6-2A7F8F67D1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4933" y="150057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0FFB9B7-F6FF-CE49-0082-C5327A93B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2826" y="1500577"/>
                <a:ext cx="139337" cy="13933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4BAE10F-4E1E-26F9-BAA8-0D2AB9322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67112" y="19039538"/>
              <a:ext cx="371937" cy="27580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5A4B6A3-5874-4F7E-5823-E254D684B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57331" y="19528052"/>
              <a:ext cx="374141" cy="46086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0F1AAE-51CA-45C5-620A-42EA4E7B8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2434" y="19067190"/>
              <a:ext cx="1361" cy="9217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1EB879E-17C6-2D03-8AE4-BCE0569F0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6596" y="19289698"/>
              <a:ext cx="104504" cy="645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18F9A4D-8D0C-E837-9E71-A4CD57E97BB9}"/>
                </a:ext>
              </a:extLst>
            </p:cNvPr>
            <p:cNvCxnSpPr>
              <a:cxnSpLocks/>
            </p:cNvCxnSpPr>
            <p:nvPr/>
          </p:nvCxnSpPr>
          <p:spPr>
            <a:xfrm>
              <a:off x="15908811" y="19283026"/>
              <a:ext cx="83243" cy="8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A4C0FD2-4327-E586-99AA-EBB500DB1FB6}"/>
                </a:ext>
              </a:extLst>
            </p:cNvPr>
            <p:cNvGrpSpPr/>
            <p:nvPr/>
          </p:nvGrpSpPr>
          <p:grpSpPr>
            <a:xfrm>
              <a:off x="15815252" y="19666797"/>
              <a:ext cx="172446" cy="82688"/>
              <a:chOff x="7300522" y="2234449"/>
              <a:chExt cx="229927" cy="110251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79C9E75-AE18-3E04-B6A3-179F95E4C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522" y="2238512"/>
                <a:ext cx="139338" cy="861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54F06A6-5A9B-9CEA-641B-36416A363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459" y="2234449"/>
                <a:ext cx="110990" cy="1102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B08786F-8C83-4A98-13C2-1480123CA207}"/>
                </a:ext>
              </a:extLst>
            </p:cNvPr>
            <p:cNvGrpSpPr/>
            <p:nvPr/>
          </p:nvGrpSpPr>
          <p:grpSpPr>
            <a:xfrm>
              <a:off x="16242776" y="19665451"/>
              <a:ext cx="165679" cy="83603"/>
              <a:chOff x="7868015" y="2233150"/>
              <a:chExt cx="220905" cy="111470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887F611-D288-12A5-5DB5-2F0AFC1964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8015" y="2233150"/>
                <a:ext cx="115201" cy="1114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A110BD-BA33-FA9F-023D-3958C3A56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970" y="2234909"/>
                <a:ext cx="126950" cy="869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6F3295-D3CA-732D-6A51-43D546837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63664" y="19841428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1B47AA-38C5-A99B-0C25-419D2D95E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65705" y="19135736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7339DC-89FB-6622-EAD0-F2FDE4A1A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62650" y="19839914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E3EEAA-5F3C-B6B4-ED2A-4677161E5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63665" y="19142730"/>
              <a:ext cx="104503" cy="10450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03D95FC-25E2-B185-D43D-F90844BEF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89410" y="18867875"/>
              <a:ext cx="163912" cy="165186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50731C1-53C6-328E-4BBB-0912AD16C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9061" y="19341705"/>
              <a:ext cx="110911" cy="11177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83BC28A-BCB1-4C37-CC90-BF1369482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0408" y="19625411"/>
              <a:ext cx="110911" cy="11177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AA9DACB-E8B5-816E-F4A6-FF1AEF21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8028" y="19121888"/>
              <a:ext cx="20575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6E0875B-C8A3-2AF5-3A40-F56A973ED4FB}"/>
                </a:ext>
              </a:extLst>
            </p:cNvPr>
            <p:cNvGrpSpPr/>
            <p:nvPr/>
          </p:nvGrpSpPr>
          <p:grpSpPr>
            <a:xfrm>
              <a:off x="16241066" y="19279986"/>
              <a:ext cx="165679" cy="83603"/>
              <a:chOff x="7868015" y="2233150"/>
              <a:chExt cx="220905" cy="11147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879D73E-9152-2CBE-DDFB-EA3FE3026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8015" y="2233150"/>
                <a:ext cx="115201" cy="1114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1FCCBC5-4773-A359-9124-1870C508A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970" y="2234909"/>
                <a:ext cx="126950" cy="869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DF9F9A9-B683-DA25-3C4A-2642E9ADBDFA}"/>
                </a:ext>
              </a:extLst>
            </p:cNvPr>
            <p:cNvGrpSpPr/>
            <p:nvPr/>
          </p:nvGrpSpPr>
          <p:grpSpPr>
            <a:xfrm>
              <a:off x="15812105" y="19473820"/>
              <a:ext cx="172446" cy="82688"/>
              <a:chOff x="7300522" y="2234449"/>
              <a:chExt cx="229927" cy="110251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B9449F2-1B15-1730-C84F-157D048F77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522" y="2238512"/>
                <a:ext cx="139338" cy="861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2DB8D42-2B4E-3F3D-A124-C1B1B2589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459" y="2234449"/>
                <a:ext cx="110990" cy="1102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80CF2F2-0054-D9C0-7947-BACE07B65F52}"/>
                </a:ext>
              </a:extLst>
            </p:cNvPr>
            <p:cNvGrpSpPr/>
            <p:nvPr/>
          </p:nvGrpSpPr>
          <p:grpSpPr>
            <a:xfrm>
              <a:off x="16246762" y="19479232"/>
              <a:ext cx="165679" cy="83603"/>
              <a:chOff x="7868015" y="2233150"/>
              <a:chExt cx="220905" cy="11147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1B065FD-F359-538B-6F11-170B80852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8015" y="2233150"/>
                <a:ext cx="115201" cy="1114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8BC66C0-A21C-BB4E-B441-489D37FF7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970" y="2234909"/>
                <a:ext cx="126950" cy="869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B024A51-7D01-2C28-99B6-E82F7276E609}"/>
              </a:ext>
            </a:extLst>
          </p:cNvPr>
          <p:cNvSpPr txBox="1"/>
          <p:nvPr/>
        </p:nvSpPr>
        <p:spPr>
          <a:xfrm>
            <a:off x="-2377143" y="3993840"/>
            <a:ext cx="5593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Predictions of permeability, diffusion, and viscosity of confined fluids from molecular dynamics simulations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98AAB58-AFB4-8E26-7E05-9459FA98F7D7}"/>
              </a:ext>
            </a:extLst>
          </p:cNvPr>
          <p:cNvSpPr txBox="1"/>
          <p:nvPr/>
        </p:nvSpPr>
        <p:spPr>
          <a:xfrm>
            <a:off x="7898563" y="841322"/>
            <a:ext cx="5160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Multi-objective optimization of properties from NNs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513F2474-27C9-088D-BA2E-B62C28DB2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7" t="25619" r="26184" b="63266"/>
          <a:stretch/>
        </p:blipFill>
        <p:spPr>
          <a:xfrm>
            <a:off x="7963400" y="-732090"/>
            <a:ext cx="5143795" cy="1064033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A54DD851-7414-8719-9D7D-B11CCFA4ED14}"/>
              </a:ext>
            </a:extLst>
          </p:cNvPr>
          <p:cNvSpPr/>
          <p:nvPr/>
        </p:nvSpPr>
        <p:spPr>
          <a:xfrm>
            <a:off x="4521930" y="4621748"/>
            <a:ext cx="1536120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568CF0F-5E1C-CED0-6924-3B0B8A1772FA}"/>
              </a:ext>
            </a:extLst>
          </p:cNvPr>
          <p:cNvSpPr/>
          <p:nvPr/>
        </p:nvSpPr>
        <p:spPr>
          <a:xfrm>
            <a:off x="4134020" y="2997263"/>
            <a:ext cx="2340477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C4D71F8-8576-2E42-29F8-16488BFAB6A2}"/>
              </a:ext>
            </a:extLst>
          </p:cNvPr>
          <p:cNvSpPr/>
          <p:nvPr/>
        </p:nvSpPr>
        <p:spPr>
          <a:xfrm>
            <a:off x="3766687" y="1406586"/>
            <a:ext cx="3001972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0338C19-C4F4-AB65-E269-EA2707F05A4F}"/>
              </a:ext>
            </a:extLst>
          </p:cNvPr>
          <p:cNvGrpSpPr/>
          <p:nvPr/>
        </p:nvGrpSpPr>
        <p:grpSpPr>
          <a:xfrm rot="21388128">
            <a:off x="6109515" y="983733"/>
            <a:ext cx="675230" cy="759450"/>
            <a:chOff x="889175" y="817516"/>
            <a:chExt cx="972207" cy="89206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D48121B-4709-7E29-BB2B-A6C103439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2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AFF9F1-A3D7-4D53-B769-CA0D5B4AE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4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BA03CFF-495C-0A5E-43D6-5F7F55EA9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0B1BDAB-C85E-2953-1089-986556B64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1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AD57E79-707D-CFD8-71EA-AE03A3F9D7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4B24010-313A-E4FE-D7EF-0B532971C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FDD62E7-CCDC-97AE-255D-D84ADC391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0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6F95EC4-1994-193A-E980-A2AF2BD47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A15BA73-FE18-4D10-1273-F4C5E2445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1296A88-0FC0-D359-8630-063C5BD773C4}"/>
                </a:ext>
              </a:extLst>
            </p:cNvPr>
            <p:cNvCxnSpPr>
              <a:stCxn id="164" idx="6"/>
              <a:endCxn id="165" idx="2"/>
            </p:cNvCxnSpPr>
            <p:nvPr/>
          </p:nvCxnSpPr>
          <p:spPr>
            <a:xfrm>
              <a:off x="1096379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B5E9775-3121-0C5D-34FB-1DAF56E9060B}"/>
                </a:ext>
              </a:extLst>
            </p:cNvPr>
            <p:cNvCxnSpPr>
              <a:cxnSpLocks/>
              <a:stCxn id="165" idx="6"/>
              <a:endCxn id="166" idx="2"/>
            </p:cNvCxnSpPr>
            <p:nvPr/>
          </p:nvCxnSpPr>
          <p:spPr>
            <a:xfrm>
              <a:off x="1444271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3CF64DF-BECC-E39F-DA2D-803837F9E80A}"/>
                </a:ext>
              </a:extLst>
            </p:cNvPr>
            <p:cNvCxnSpPr>
              <a:cxnSpLocks/>
              <a:stCxn id="166" idx="4"/>
              <a:endCxn id="169" idx="0"/>
            </p:cNvCxnSpPr>
            <p:nvPr/>
          </p:nvCxnSpPr>
          <p:spPr>
            <a:xfrm>
              <a:off x="1722495" y="1019805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FCE1601-F0A5-2FFF-9EDF-794E3118728B}"/>
                </a:ext>
              </a:extLst>
            </p:cNvPr>
            <p:cNvCxnSpPr>
              <a:cxnSpLocks/>
              <a:stCxn id="169" idx="4"/>
              <a:endCxn id="172" idx="0"/>
            </p:cNvCxnSpPr>
            <p:nvPr/>
          </p:nvCxnSpPr>
          <p:spPr>
            <a:xfrm>
              <a:off x="1722495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2B3D2C9-7173-CF86-EB62-62CDD42A656A}"/>
                </a:ext>
              </a:extLst>
            </p:cNvPr>
            <p:cNvCxnSpPr>
              <a:cxnSpLocks/>
              <a:stCxn id="165" idx="4"/>
              <a:endCxn id="168" idx="0"/>
            </p:cNvCxnSpPr>
            <p:nvPr/>
          </p:nvCxnSpPr>
          <p:spPr>
            <a:xfrm flipH="1">
              <a:off x="1374602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427AF9D-8C3D-5570-2374-9C84C7BBB5D9}"/>
                </a:ext>
              </a:extLst>
            </p:cNvPr>
            <p:cNvCxnSpPr>
              <a:cxnSpLocks/>
              <a:stCxn id="168" idx="6"/>
              <a:endCxn id="169" idx="2"/>
            </p:cNvCxnSpPr>
            <p:nvPr/>
          </p:nvCxnSpPr>
          <p:spPr>
            <a:xfrm>
              <a:off x="1444270" y="1260191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3C9DEA5-8BDD-FAF9-196E-44CC56E8BCE1}"/>
                </a:ext>
              </a:extLst>
            </p:cNvPr>
            <p:cNvCxnSpPr>
              <a:cxnSpLocks/>
              <a:stCxn id="168" idx="4"/>
              <a:endCxn id="171" idx="0"/>
            </p:cNvCxnSpPr>
            <p:nvPr/>
          </p:nvCxnSpPr>
          <p:spPr>
            <a:xfrm>
              <a:off x="1374602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99CAECD-18C2-7658-93A3-E534EF871ADB}"/>
                </a:ext>
              </a:extLst>
            </p:cNvPr>
            <p:cNvCxnSpPr>
              <a:cxnSpLocks/>
              <a:stCxn id="171" idx="6"/>
              <a:endCxn id="172" idx="2"/>
            </p:cNvCxnSpPr>
            <p:nvPr/>
          </p:nvCxnSpPr>
          <p:spPr>
            <a:xfrm>
              <a:off x="1444270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A0AC8DE-B982-D3EA-5BAD-D1696C0C2BAD}"/>
                </a:ext>
              </a:extLst>
            </p:cNvPr>
            <p:cNvCxnSpPr>
              <a:cxnSpLocks/>
              <a:stCxn id="164" idx="4"/>
              <a:endCxn id="167" idx="0"/>
            </p:cNvCxnSpPr>
            <p:nvPr/>
          </p:nvCxnSpPr>
          <p:spPr>
            <a:xfrm flipH="1">
              <a:off x="1026710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29FA154-3810-A3B1-611F-98FB14C94734}"/>
                </a:ext>
              </a:extLst>
            </p:cNvPr>
            <p:cNvCxnSpPr>
              <a:cxnSpLocks/>
              <a:stCxn id="168" idx="2"/>
              <a:endCxn id="167" idx="6"/>
            </p:cNvCxnSpPr>
            <p:nvPr/>
          </p:nvCxnSpPr>
          <p:spPr>
            <a:xfrm flipH="1">
              <a:off x="1096378" y="1260191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DFF001-F5F3-7D9C-FE41-63795A790778}"/>
                </a:ext>
              </a:extLst>
            </p:cNvPr>
            <p:cNvCxnSpPr>
              <a:cxnSpLocks/>
              <a:stCxn id="170" idx="0"/>
              <a:endCxn id="167" idx="4"/>
            </p:cNvCxnSpPr>
            <p:nvPr/>
          </p:nvCxnSpPr>
          <p:spPr>
            <a:xfrm flipV="1">
              <a:off x="1026709" y="1329860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BB8A5EB-3E00-272B-A894-0F20889AD58C}"/>
                </a:ext>
              </a:extLst>
            </p:cNvPr>
            <p:cNvCxnSpPr>
              <a:cxnSpLocks/>
              <a:stCxn id="171" idx="2"/>
              <a:endCxn id="170" idx="6"/>
            </p:cNvCxnSpPr>
            <p:nvPr/>
          </p:nvCxnSpPr>
          <p:spPr>
            <a:xfrm flipH="1">
              <a:off x="1096377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3076E22-C4C1-69D0-1349-89C88A6CCC50}"/>
                </a:ext>
              </a:extLst>
            </p:cNvPr>
            <p:cNvCxnSpPr>
              <a:cxnSpLocks/>
              <a:stCxn id="164" idx="2"/>
            </p:cNvCxnSpPr>
            <p:nvPr/>
          </p:nvCxnSpPr>
          <p:spPr>
            <a:xfrm flipH="1">
              <a:off x="889175" y="950136"/>
              <a:ext cx="67867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D10816B-D96F-0CE5-2F7B-C73FFE5AB268}"/>
                </a:ext>
              </a:extLst>
            </p:cNvPr>
            <p:cNvCxnSpPr>
              <a:cxnSpLocks/>
              <a:stCxn id="167" idx="2"/>
            </p:cNvCxnSpPr>
            <p:nvPr/>
          </p:nvCxnSpPr>
          <p:spPr>
            <a:xfrm flipH="1">
              <a:off x="889175" y="1260191"/>
              <a:ext cx="678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5BDBDB4-D8C1-58C0-3F40-FEC203E63EB2}"/>
                </a:ext>
              </a:extLst>
            </p:cNvPr>
            <p:cNvCxnSpPr>
              <a:cxnSpLocks/>
              <a:stCxn id="170" idx="2"/>
            </p:cNvCxnSpPr>
            <p:nvPr/>
          </p:nvCxnSpPr>
          <p:spPr>
            <a:xfrm flipH="1">
              <a:off x="889176" y="1570246"/>
              <a:ext cx="6786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E217F65-538F-7D71-4EC4-D13200371845}"/>
                </a:ext>
              </a:extLst>
            </p:cNvPr>
            <p:cNvCxnSpPr>
              <a:cxnSpLocks/>
              <a:endCxn id="170" idx="4"/>
            </p:cNvCxnSpPr>
            <p:nvPr/>
          </p:nvCxnSpPr>
          <p:spPr>
            <a:xfrm flipV="1">
              <a:off x="1026708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27936A4-0635-B22E-1371-720814450E6B}"/>
                </a:ext>
              </a:extLst>
            </p:cNvPr>
            <p:cNvCxnSpPr>
              <a:cxnSpLocks/>
              <a:endCxn id="171" idx="4"/>
            </p:cNvCxnSpPr>
            <p:nvPr/>
          </p:nvCxnSpPr>
          <p:spPr>
            <a:xfrm flipV="1">
              <a:off x="1374601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93C66CA-A35A-ADE5-800E-56433C8F9891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V="1">
              <a:off x="1722495" y="1639915"/>
              <a:ext cx="0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11FC84D-B3CF-FB33-10CB-336D93634E10}"/>
                </a:ext>
              </a:extLst>
            </p:cNvPr>
            <p:cNvCxnSpPr>
              <a:cxnSpLocks/>
              <a:endCxn id="172" idx="6"/>
            </p:cNvCxnSpPr>
            <p:nvPr/>
          </p:nvCxnSpPr>
          <p:spPr>
            <a:xfrm flipH="1">
              <a:off x="1792163" y="1570246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2ACCAC2-30B4-B56F-D287-371E245BA666}"/>
                </a:ext>
              </a:extLst>
            </p:cNvPr>
            <p:cNvCxnSpPr>
              <a:cxnSpLocks/>
              <a:endCxn id="169" idx="6"/>
            </p:cNvCxnSpPr>
            <p:nvPr/>
          </p:nvCxnSpPr>
          <p:spPr>
            <a:xfrm flipH="1">
              <a:off x="1792163" y="1260191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1F40376-E017-35FE-13AF-8C1ECB7B0DBE}"/>
                </a:ext>
              </a:extLst>
            </p:cNvPr>
            <p:cNvCxnSpPr>
              <a:cxnSpLocks/>
              <a:endCxn id="166" idx="6"/>
            </p:cNvCxnSpPr>
            <p:nvPr/>
          </p:nvCxnSpPr>
          <p:spPr>
            <a:xfrm flipH="1">
              <a:off x="1792163" y="950136"/>
              <a:ext cx="6921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FB15E9C-E4A1-AA69-A0FB-B26A03F746D9}"/>
                </a:ext>
              </a:extLst>
            </p:cNvPr>
            <p:cNvCxnSpPr>
              <a:cxnSpLocks/>
              <a:stCxn id="166" idx="0"/>
            </p:cNvCxnSpPr>
            <p:nvPr/>
          </p:nvCxnSpPr>
          <p:spPr>
            <a:xfrm flipV="1">
              <a:off x="1722495" y="823412"/>
              <a:ext cx="0" cy="570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0D72871-7A2E-FD6B-21A5-0E5D1F4850C3}"/>
                </a:ext>
              </a:extLst>
            </p:cNvPr>
            <p:cNvCxnSpPr>
              <a:cxnSpLocks/>
              <a:stCxn id="165" idx="0"/>
            </p:cNvCxnSpPr>
            <p:nvPr/>
          </p:nvCxnSpPr>
          <p:spPr>
            <a:xfrm flipV="1">
              <a:off x="1374603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C142A7-89E3-F4FA-CE96-EEF048EA9AD2}"/>
                </a:ext>
              </a:extLst>
            </p:cNvPr>
            <p:cNvCxnSpPr>
              <a:cxnSpLocks/>
              <a:endCxn id="164" idx="0"/>
            </p:cNvCxnSpPr>
            <p:nvPr/>
          </p:nvCxnSpPr>
          <p:spPr>
            <a:xfrm>
              <a:off x="1026711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39C8AB1-393E-0490-9482-307FD89296E2}"/>
              </a:ext>
            </a:extLst>
          </p:cNvPr>
          <p:cNvGrpSpPr/>
          <p:nvPr/>
        </p:nvGrpSpPr>
        <p:grpSpPr>
          <a:xfrm rot="2180728">
            <a:off x="3747746" y="1026969"/>
            <a:ext cx="731063" cy="668025"/>
            <a:chOff x="2380232" y="800066"/>
            <a:chExt cx="987917" cy="894432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794FFB7-F1BB-03AC-75A2-AB4CCE3445AF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37" y="1570246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7C5601D-BE72-1CEA-3839-C153683783B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37" y="1270333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9D25808-00C9-61B3-F951-433F47A4F96C}"/>
                </a:ext>
              </a:extLst>
            </p:cNvPr>
            <p:cNvCxnSpPr>
              <a:cxnSpLocks/>
            </p:cNvCxnSpPr>
            <p:nvPr/>
          </p:nvCxnSpPr>
          <p:spPr>
            <a:xfrm>
              <a:off x="3232408" y="800066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4453C5A-DE71-5C19-46AD-65141CEEDE18}"/>
                </a:ext>
              </a:extLst>
            </p:cNvPr>
            <p:cNvCxnSpPr>
              <a:cxnSpLocks/>
            </p:cNvCxnSpPr>
            <p:nvPr/>
          </p:nvCxnSpPr>
          <p:spPr>
            <a:xfrm>
              <a:off x="2873586" y="802430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7AC78E8-EF4B-3773-14D5-DB3864A8E49C}"/>
                </a:ext>
              </a:extLst>
            </p:cNvPr>
            <p:cNvCxnSpPr>
              <a:cxnSpLocks/>
            </p:cNvCxnSpPr>
            <p:nvPr/>
          </p:nvCxnSpPr>
          <p:spPr>
            <a:xfrm>
              <a:off x="2380232" y="950136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613C852-4272-6CFD-6D42-1D42CE9817E6}"/>
                </a:ext>
              </a:extLst>
            </p:cNvPr>
            <p:cNvCxnSpPr>
              <a:cxnSpLocks/>
            </p:cNvCxnSpPr>
            <p:nvPr/>
          </p:nvCxnSpPr>
          <p:spPr>
            <a:xfrm>
              <a:off x="2528639" y="800066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riangle 203">
              <a:extLst>
                <a:ext uri="{FF2B5EF4-FFF2-40B4-BE49-F238E27FC236}">
                  <a16:creationId xmlns:a16="http://schemas.microsoft.com/office/drawing/2014/main" id="{0DE78F8F-D997-FC12-B406-C9247565FE12}"/>
                </a:ext>
              </a:extLst>
            </p:cNvPr>
            <p:cNvSpPr/>
            <p:nvPr/>
          </p:nvSpPr>
          <p:spPr>
            <a:xfrm>
              <a:off x="2424362" y="848820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5" name="Triangle 204">
              <a:extLst>
                <a:ext uri="{FF2B5EF4-FFF2-40B4-BE49-F238E27FC236}">
                  <a16:creationId xmlns:a16="http://schemas.microsoft.com/office/drawing/2014/main" id="{A3891FD2-2865-DB45-B300-D90D0FC44E95}"/>
                </a:ext>
              </a:extLst>
            </p:cNvPr>
            <p:cNvSpPr/>
            <p:nvPr/>
          </p:nvSpPr>
          <p:spPr>
            <a:xfrm>
              <a:off x="2772252" y="84881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A929A67B-BCCF-2C5B-793E-0664B245ACA0}"/>
                </a:ext>
              </a:extLst>
            </p:cNvPr>
            <p:cNvSpPr/>
            <p:nvPr/>
          </p:nvSpPr>
          <p:spPr>
            <a:xfrm>
              <a:off x="3120143" y="84213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7" name="Triangle 206">
              <a:extLst>
                <a:ext uri="{FF2B5EF4-FFF2-40B4-BE49-F238E27FC236}">
                  <a16:creationId xmlns:a16="http://schemas.microsoft.com/office/drawing/2014/main" id="{82CB209F-C30F-AB15-8719-D40DF3D2E5F7}"/>
                </a:ext>
              </a:extLst>
            </p:cNvPr>
            <p:cNvSpPr/>
            <p:nvPr/>
          </p:nvSpPr>
          <p:spPr>
            <a:xfrm>
              <a:off x="2424362" y="1152535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8" name="Triangle 207">
              <a:extLst>
                <a:ext uri="{FF2B5EF4-FFF2-40B4-BE49-F238E27FC236}">
                  <a16:creationId xmlns:a16="http://schemas.microsoft.com/office/drawing/2014/main" id="{ED5CFBA0-077C-0B3A-CE7C-C091D5E7F512}"/>
                </a:ext>
              </a:extLst>
            </p:cNvPr>
            <p:cNvSpPr/>
            <p:nvPr/>
          </p:nvSpPr>
          <p:spPr>
            <a:xfrm>
              <a:off x="2773516" y="1145532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9" name="Triangle 208">
              <a:extLst>
                <a:ext uri="{FF2B5EF4-FFF2-40B4-BE49-F238E27FC236}">
                  <a16:creationId xmlns:a16="http://schemas.microsoft.com/office/drawing/2014/main" id="{C029BABE-EA57-9B23-1F8B-60009936440E}"/>
                </a:ext>
              </a:extLst>
            </p:cNvPr>
            <p:cNvSpPr/>
            <p:nvPr/>
          </p:nvSpPr>
          <p:spPr>
            <a:xfrm>
              <a:off x="3120143" y="114550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Triangle 209">
              <a:extLst>
                <a:ext uri="{FF2B5EF4-FFF2-40B4-BE49-F238E27FC236}">
                  <a16:creationId xmlns:a16="http://schemas.microsoft.com/office/drawing/2014/main" id="{8892E46B-4E13-10C0-1485-A1BB3BE4380D}"/>
                </a:ext>
              </a:extLst>
            </p:cNvPr>
            <p:cNvSpPr/>
            <p:nvPr/>
          </p:nvSpPr>
          <p:spPr>
            <a:xfrm>
              <a:off x="2424359" y="146238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1" name="Triangle 210">
              <a:extLst>
                <a:ext uri="{FF2B5EF4-FFF2-40B4-BE49-F238E27FC236}">
                  <a16:creationId xmlns:a16="http://schemas.microsoft.com/office/drawing/2014/main" id="{5D436F2D-0252-24CF-1416-AB7127EBE75D}"/>
                </a:ext>
              </a:extLst>
            </p:cNvPr>
            <p:cNvSpPr/>
            <p:nvPr/>
          </p:nvSpPr>
          <p:spPr>
            <a:xfrm>
              <a:off x="2772250" y="1455587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2" name="Triangle 211">
              <a:extLst>
                <a:ext uri="{FF2B5EF4-FFF2-40B4-BE49-F238E27FC236}">
                  <a16:creationId xmlns:a16="http://schemas.microsoft.com/office/drawing/2014/main" id="{D7408F34-FE86-F942-E9D7-107B68629011}"/>
                </a:ext>
              </a:extLst>
            </p:cNvPr>
            <p:cNvSpPr/>
            <p:nvPr/>
          </p:nvSpPr>
          <p:spPr>
            <a:xfrm>
              <a:off x="3123925" y="1462388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584C8FC-9049-4668-6020-AF20852D63B5}"/>
              </a:ext>
            </a:extLst>
          </p:cNvPr>
          <p:cNvGrpSpPr/>
          <p:nvPr/>
        </p:nvGrpSpPr>
        <p:grpSpPr>
          <a:xfrm rot="3939413">
            <a:off x="4227053" y="1051932"/>
            <a:ext cx="1047995" cy="626126"/>
            <a:chOff x="2877565" y="3044707"/>
            <a:chExt cx="1368595" cy="955762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98D8480-5B6C-B84B-A623-2C194DA1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64F1AD3-3C0D-4B04-9947-381BE880E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AAE0B3F-EED6-DDFF-500E-3F927427C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5" y="3521022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Hexagon 216">
              <a:extLst>
                <a:ext uri="{FF2B5EF4-FFF2-40B4-BE49-F238E27FC236}">
                  <a16:creationId xmlns:a16="http://schemas.microsoft.com/office/drawing/2014/main" id="{C59FB442-D673-E1EF-9960-BCDB564D54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8" name="Hexagon 217">
              <a:extLst>
                <a:ext uri="{FF2B5EF4-FFF2-40B4-BE49-F238E27FC236}">
                  <a16:creationId xmlns:a16="http://schemas.microsoft.com/office/drawing/2014/main" id="{1C9B5978-ECC4-0943-34C0-D09833BCE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9" name="Hexagon 218">
              <a:extLst>
                <a:ext uri="{FF2B5EF4-FFF2-40B4-BE49-F238E27FC236}">
                  <a16:creationId xmlns:a16="http://schemas.microsoft.com/office/drawing/2014/main" id="{190F2D2E-B533-D21D-5ECC-307373BCA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0" name="Hexagon 219">
              <a:extLst>
                <a:ext uri="{FF2B5EF4-FFF2-40B4-BE49-F238E27FC236}">
                  <a16:creationId xmlns:a16="http://schemas.microsoft.com/office/drawing/2014/main" id="{957AB25D-D9E1-10F2-E8A9-9726BB2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1" name="Hexagon 220">
              <a:extLst>
                <a:ext uri="{FF2B5EF4-FFF2-40B4-BE49-F238E27FC236}">
                  <a16:creationId xmlns:a16="http://schemas.microsoft.com/office/drawing/2014/main" id="{CBDA8DCA-62D1-15C6-F722-608509A1D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2" name="Hexagon 221">
              <a:extLst>
                <a:ext uri="{FF2B5EF4-FFF2-40B4-BE49-F238E27FC236}">
                  <a16:creationId xmlns:a16="http://schemas.microsoft.com/office/drawing/2014/main" id="{D426E68F-14F1-CDBA-484E-C35E8FBDE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3" name="Hexagon 222">
              <a:extLst>
                <a:ext uri="{FF2B5EF4-FFF2-40B4-BE49-F238E27FC236}">
                  <a16:creationId xmlns:a16="http://schemas.microsoft.com/office/drawing/2014/main" id="{5A7D92BD-C33C-1136-7CE5-792FFE4D5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A13B722-980D-8240-E886-8DBF6D0914C6}"/>
              </a:ext>
            </a:extLst>
          </p:cNvPr>
          <p:cNvGrpSpPr/>
          <p:nvPr/>
        </p:nvGrpSpPr>
        <p:grpSpPr>
          <a:xfrm rot="14433059">
            <a:off x="4981519" y="1027776"/>
            <a:ext cx="850405" cy="702831"/>
            <a:chOff x="1292012" y="4565709"/>
            <a:chExt cx="1340902" cy="164658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CDCA2AE-C67A-7513-7E24-46DA24A8E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366" y="5549992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84B64B7-F1A6-5FA2-B82C-ADC5FB9E6136}"/>
                </a:ext>
              </a:extLst>
            </p:cNvPr>
            <p:cNvCxnSpPr>
              <a:cxnSpLocks/>
            </p:cNvCxnSpPr>
            <p:nvPr/>
          </p:nvCxnSpPr>
          <p:spPr>
            <a:xfrm>
              <a:off x="1394417" y="5544248"/>
              <a:ext cx="739373" cy="66804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D4EA8FC-1A80-7961-49AD-9D96AF62E528}"/>
                </a:ext>
              </a:extLst>
            </p:cNvPr>
            <p:cNvCxnSpPr>
              <a:cxnSpLocks/>
            </p:cNvCxnSpPr>
            <p:nvPr/>
          </p:nvCxnSpPr>
          <p:spPr>
            <a:xfrm>
              <a:off x="1817513" y="4565709"/>
              <a:ext cx="769329" cy="6841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8F22B09-6901-3720-FA8D-D0F1744FB767}"/>
                </a:ext>
              </a:extLst>
            </p:cNvPr>
            <p:cNvCxnSpPr>
              <a:cxnSpLocks/>
            </p:cNvCxnSpPr>
            <p:nvPr/>
          </p:nvCxnSpPr>
          <p:spPr>
            <a:xfrm>
              <a:off x="1292012" y="5067145"/>
              <a:ext cx="134090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9DB153-61F0-FB92-AE81-558944D0A88C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15" y="4921666"/>
              <a:ext cx="1192675" cy="9165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534C9E8-8E0C-BF0C-CB1B-A9095D544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2582" y="4912833"/>
              <a:ext cx="1171951" cy="9459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AB7D1B1-CD7D-34B7-A91B-BF2460616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5240" y="4567216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BF1EBA2-78C2-B37A-EC0A-245B3F17D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2012" y="5686147"/>
              <a:ext cx="1340902" cy="1931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Hexagon 232">
              <a:extLst>
                <a:ext uri="{FF2B5EF4-FFF2-40B4-BE49-F238E27FC236}">
                  <a16:creationId xmlns:a16="http://schemas.microsoft.com/office/drawing/2014/main" id="{1DD189E9-4097-BE6D-8B20-AA6D9BB83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52877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E20AB715-09CF-9E21-ED04-F5636FE03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406" y="5593929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B38ACBBD-542C-D5DC-1F6E-7A4C5F6E5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3492" y="4958095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A120545C-C837-5409-934A-26B5C014C4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616" y="496358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FED4ABBC-B9CA-164F-2948-DE37C5619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5939833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1E8681CE-C0BA-895E-2C28-E0BFB3F6B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46162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9" name="Hexagon 238">
              <a:extLst>
                <a:ext uri="{FF2B5EF4-FFF2-40B4-BE49-F238E27FC236}">
                  <a16:creationId xmlns:a16="http://schemas.microsoft.com/office/drawing/2014/main" id="{91C562B2-052A-675A-1DFB-FDD7254F0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14" y="5582586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C08BD46-0DB7-9FAD-CE1F-B8C5FDCC5BA8}"/>
              </a:ext>
            </a:extLst>
          </p:cNvPr>
          <p:cNvGrpSpPr/>
          <p:nvPr/>
        </p:nvGrpSpPr>
        <p:grpSpPr>
          <a:xfrm rot="2096839">
            <a:off x="5596697" y="1040860"/>
            <a:ext cx="788557" cy="612438"/>
            <a:chOff x="993819" y="3159512"/>
            <a:chExt cx="1228417" cy="104206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024213C-6918-6566-F754-4F215194D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19" y="3815556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983C9B2-F89E-D06B-9FED-A6E5862E9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1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E7E09E0-65B9-4235-DAA7-C53C6FCB4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89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19340F9-1440-5789-A614-5820D11A9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79" y="3164861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99B3802-6035-0FE9-85ED-808F3F600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1"/>
              <a:ext cx="372312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8F1457-22E9-F431-8F50-7BA56178D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4" cy="3298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D4A704-02BE-9A59-6069-9537EBF02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7" y="3164861"/>
              <a:ext cx="398380" cy="346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1DB017-23D3-93C6-11E7-BB283BA19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7F311FF-F694-0129-9521-E6B4BE424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066A4CC0-9EC7-1968-5F28-AD2356A67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2438937-B10F-857F-E3CF-29B1F5A299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83FE55E-DE33-E2E0-AB5F-5F09EE36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7D1F76A-B584-4A09-8F3E-F9C583971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1B6E0FE-BD4D-8F43-40B5-DF14528C6078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1018968-6DCD-C9E1-1B54-A11DCE974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92AEF6C-7222-EC64-0A7F-6F0FA7705B2A}"/>
                </a:ext>
              </a:extLst>
            </p:cNvPr>
            <p:cNvCxnSpPr>
              <a:cxnSpLocks/>
              <a:stCxn id="249" idx="2"/>
              <a:endCxn id="253" idx="0"/>
            </p:cNvCxnSpPr>
            <p:nvPr/>
          </p:nvCxnSpPr>
          <p:spPr>
            <a:xfrm>
              <a:off x="1369736" y="3584358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086985B-1373-20B4-2E1E-9CAF32175E40}"/>
                </a:ext>
              </a:extLst>
            </p:cNvPr>
            <p:cNvCxnSpPr>
              <a:cxnSpLocks/>
              <a:stCxn id="251" idx="2"/>
              <a:endCxn id="255" idx="0"/>
            </p:cNvCxnSpPr>
            <p:nvPr/>
          </p:nvCxnSpPr>
          <p:spPr>
            <a:xfrm>
              <a:off x="1869887" y="3584358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688908B-CC5E-3DDA-EF0D-AE3983B2F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37A0432-A4E6-23DF-84F2-BC230E5A4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11058E45-59D8-D8C1-28DE-4F2948605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7CD840A-913F-EE89-B448-007AC8C6DB82}"/>
              </a:ext>
            </a:extLst>
          </p:cNvPr>
          <p:cNvGrpSpPr/>
          <p:nvPr/>
        </p:nvGrpSpPr>
        <p:grpSpPr>
          <a:xfrm rot="20239412">
            <a:off x="5744235" y="2613204"/>
            <a:ext cx="675230" cy="759450"/>
            <a:chOff x="889175" y="817516"/>
            <a:chExt cx="972207" cy="892068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E158A57-FF18-835E-FEAA-34FD17D7C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2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625C947-E89D-C6FA-DC93-2373CFE9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4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A95B6DD-E8B7-6F41-3C7E-4C7929AAB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80A877C-E67E-FC73-D139-A2141A550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1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799B093C-53E2-6FE3-5964-CA019FFC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250FF2B-A014-6B83-638B-FE1C11F95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3D74C7D-C9C1-37B3-2684-558623F35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0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C3B0462-0FD2-651A-B208-C545F9CC3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F32D9DA-A03E-2AA2-8E7D-8CBA0F14C4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B9552C5-20E2-B504-FE26-EC4A19DF5D04}"/>
                </a:ext>
              </a:extLst>
            </p:cNvPr>
            <p:cNvCxnSpPr>
              <a:stCxn id="262" idx="6"/>
              <a:endCxn id="263" idx="2"/>
            </p:cNvCxnSpPr>
            <p:nvPr/>
          </p:nvCxnSpPr>
          <p:spPr>
            <a:xfrm>
              <a:off x="1096379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CDBEA60-9415-C3AE-2761-D7FDD9EC2852}"/>
                </a:ext>
              </a:extLst>
            </p:cNvPr>
            <p:cNvCxnSpPr>
              <a:cxnSpLocks/>
              <a:stCxn id="263" idx="6"/>
              <a:endCxn id="264" idx="2"/>
            </p:cNvCxnSpPr>
            <p:nvPr/>
          </p:nvCxnSpPr>
          <p:spPr>
            <a:xfrm>
              <a:off x="1444271" y="950136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DF404C8-9D01-8887-4A25-8E82AE158AED}"/>
                </a:ext>
              </a:extLst>
            </p:cNvPr>
            <p:cNvCxnSpPr>
              <a:cxnSpLocks/>
              <a:stCxn id="264" idx="4"/>
              <a:endCxn id="267" idx="0"/>
            </p:cNvCxnSpPr>
            <p:nvPr/>
          </p:nvCxnSpPr>
          <p:spPr>
            <a:xfrm>
              <a:off x="1722495" y="1019805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84B0A33-8BF0-6B3B-E94F-4C4A6BB0D419}"/>
                </a:ext>
              </a:extLst>
            </p:cNvPr>
            <p:cNvCxnSpPr>
              <a:cxnSpLocks/>
              <a:stCxn id="267" idx="4"/>
              <a:endCxn id="270" idx="0"/>
            </p:cNvCxnSpPr>
            <p:nvPr/>
          </p:nvCxnSpPr>
          <p:spPr>
            <a:xfrm>
              <a:off x="1722495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FDB1F9A-3FD6-A62B-58B2-4A2F85A7B8A6}"/>
                </a:ext>
              </a:extLst>
            </p:cNvPr>
            <p:cNvCxnSpPr>
              <a:cxnSpLocks/>
              <a:stCxn id="263" idx="4"/>
              <a:endCxn id="266" idx="0"/>
            </p:cNvCxnSpPr>
            <p:nvPr/>
          </p:nvCxnSpPr>
          <p:spPr>
            <a:xfrm flipH="1">
              <a:off x="1374602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2824625-97F0-CA81-DE09-849A77D5E05A}"/>
                </a:ext>
              </a:extLst>
            </p:cNvPr>
            <p:cNvCxnSpPr>
              <a:cxnSpLocks/>
              <a:stCxn id="266" idx="6"/>
              <a:endCxn id="267" idx="2"/>
            </p:cNvCxnSpPr>
            <p:nvPr/>
          </p:nvCxnSpPr>
          <p:spPr>
            <a:xfrm>
              <a:off x="1444270" y="1260191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C416245-518C-9AA1-C325-C2A668274882}"/>
                </a:ext>
              </a:extLst>
            </p:cNvPr>
            <p:cNvCxnSpPr>
              <a:cxnSpLocks/>
              <a:stCxn id="266" idx="4"/>
              <a:endCxn id="269" idx="0"/>
            </p:cNvCxnSpPr>
            <p:nvPr/>
          </p:nvCxnSpPr>
          <p:spPr>
            <a:xfrm>
              <a:off x="1374602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FB36524-5CB8-BF67-1F94-80A71F3EDA8A}"/>
                </a:ext>
              </a:extLst>
            </p:cNvPr>
            <p:cNvCxnSpPr>
              <a:cxnSpLocks/>
              <a:stCxn id="269" idx="6"/>
              <a:endCxn id="270" idx="2"/>
            </p:cNvCxnSpPr>
            <p:nvPr/>
          </p:nvCxnSpPr>
          <p:spPr>
            <a:xfrm>
              <a:off x="1444270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48CAC7A-D7E5-04A8-8536-BC9B196B6122}"/>
                </a:ext>
              </a:extLst>
            </p:cNvPr>
            <p:cNvCxnSpPr>
              <a:cxnSpLocks/>
              <a:stCxn id="262" idx="4"/>
              <a:endCxn id="265" idx="0"/>
            </p:cNvCxnSpPr>
            <p:nvPr/>
          </p:nvCxnSpPr>
          <p:spPr>
            <a:xfrm flipH="1">
              <a:off x="1026710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4CC1376-5CA1-5335-FD30-D7212530C1B5}"/>
                </a:ext>
              </a:extLst>
            </p:cNvPr>
            <p:cNvCxnSpPr>
              <a:cxnSpLocks/>
              <a:stCxn id="266" idx="2"/>
              <a:endCxn id="265" idx="6"/>
            </p:cNvCxnSpPr>
            <p:nvPr/>
          </p:nvCxnSpPr>
          <p:spPr>
            <a:xfrm flipH="1">
              <a:off x="1096378" y="1260191"/>
              <a:ext cx="208555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E398B6F-1C20-74F8-F194-5AC23089D82F}"/>
                </a:ext>
              </a:extLst>
            </p:cNvPr>
            <p:cNvCxnSpPr>
              <a:cxnSpLocks/>
              <a:stCxn id="268" idx="0"/>
              <a:endCxn id="265" idx="4"/>
            </p:cNvCxnSpPr>
            <p:nvPr/>
          </p:nvCxnSpPr>
          <p:spPr>
            <a:xfrm flipV="1">
              <a:off x="1026709" y="1329860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A560315-C361-0580-45DD-C0E92CC1063F}"/>
                </a:ext>
              </a:extLst>
            </p:cNvPr>
            <p:cNvCxnSpPr>
              <a:cxnSpLocks/>
              <a:stCxn id="269" idx="2"/>
              <a:endCxn id="268" idx="6"/>
            </p:cNvCxnSpPr>
            <p:nvPr/>
          </p:nvCxnSpPr>
          <p:spPr>
            <a:xfrm flipH="1">
              <a:off x="1096377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EB1E5A4-2B16-A6F2-5931-6DA5FB33F3FA}"/>
                </a:ext>
              </a:extLst>
            </p:cNvPr>
            <p:cNvCxnSpPr>
              <a:cxnSpLocks/>
              <a:stCxn id="262" idx="2"/>
            </p:cNvCxnSpPr>
            <p:nvPr/>
          </p:nvCxnSpPr>
          <p:spPr>
            <a:xfrm flipH="1">
              <a:off x="889175" y="950136"/>
              <a:ext cx="67867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35A40FB-9322-1518-26C1-6B9749DB14BA}"/>
                </a:ext>
              </a:extLst>
            </p:cNvPr>
            <p:cNvCxnSpPr>
              <a:cxnSpLocks/>
              <a:stCxn id="265" idx="2"/>
            </p:cNvCxnSpPr>
            <p:nvPr/>
          </p:nvCxnSpPr>
          <p:spPr>
            <a:xfrm flipH="1">
              <a:off x="889175" y="1260191"/>
              <a:ext cx="678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9491AF7-0256-2AF5-E587-FE4BAE879EED}"/>
                </a:ext>
              </a:extLst>
            </p:cNvPr>
            <p:cNvCxnSpPr>
              <a:cxnSpLocks/>
              <a:stCxn id="268" idx="2"/>
            </p:cNvCxnSpPr>
            <p:nvPr/>
          </p:nvCxnSpPr>
          <p:spPr>
            <a:xfrm flipH="1">
              <a:off x="889176" y="1570246"/>
              <a:ext cx="6786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A28D36B-E854-2516-8495-34BFBC4BE8F1}"/>
                </a:ext>
              </a:extLst>
            </p:cNvPr>
            <p:cNvCxnSpPr>
              <a:cxnSpLocks/>
              <a:endCxn id="268" idx="4"/>
            </p:cNvCxnSpPr>
            <p:nvPr/>
          </p:nvCxnSpPr>
          <p:spPr>
            <a:xfrm flipV="1">
              <a:off x="1026708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BCB563E-8C7E-8A7C-60FC-532DA9B681EC}"/>
                </a:ext>
              </a:extLst>
            </p:cNvPr>
            <p:cNvCxnSpPr>
              <a:cxnSpLocks/>
              <a:endCxn id="269" idx="4"/>
            </p:cNvCxnSpPr>
            <p:nvPr/>
          </p:nvCxnSpPr>
          <p:spPr>
            <a:xfrm flipV="1">
              <a:off x="1374601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7CC2C43-4B77-B973-000F-F447308478A9}"/>
                </a:ext>
              </a:extLst>
            </p:cNvPr>
            <p:cNvCxnSpPr>
              <a:cxnSpLocks/>
              <a:endCxn id="270" idx="4"/>
            </p:cNvCxnSpPr>
            <p:nvPr/>
          </p:nvCxnSpPr>
          <p:spPr>
            <a:xfrm flipV="1">
              <a:off x="1722495" y="1639915"/>
              <a:ext cx="0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EA3FF53-D8A2-8ED7-0F0B-1F27B3E05E6A}"/>
                </a:ext>
              </a:extLst>
            </p:cNvPr>
            <p:cNvCxnSpPr>
              <a:cxnSpLocks/>
              <a:endCxn id="270" idx="6"/>
            </p:cNvCxnSpPr>
            <p:nvPr/>
          </p:nvCxnSpPr>
          <p:spPr>
            <a:xfrm flipH="1">
              <a:off x="1792163" y="1570246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36932F7-9170-DE21-8A69-CA5B2518C847}"/>
                </a:ext>
              </a:extLst>
            </p:cNvPr>
            <p:cNvCxnSpPr>
              <a:cxnSpLocks/>
              <a:endCxn id="267" idx="6"/>
            </p:cNvCxnSpPr>
            <p:nvPr/>
          </p:nvCxnSpPr>
          <p:spPr>
            <a:xfrm flipH="1">
              <a:off x="1792163" y="1260191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2A61006-365C-2D6B-BFF5-CBDF85D9D89F}"/>
                </a:ext>
              </a:extLst>
            </p:cNvPr>
            <p:cNvCxnSpPr>
              <a:cxnSpLocks/>
              <a:endCxn id="264" idx="6"/>
            </p:cNvCxnSpPr>
            <p:nvPr/>
          </p:nvCxnSpPr>
          <p:spPr>
            <a:xfrm flipH="1">
              <a:off x="1792163" y="950136"/>
              <a:ext cx="6921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DBB58D21-6B8C-1410-2628-4C84D865BFA0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1722495" y="823412"/>
              <a:ext cx="0" cy="570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130F490-83E7-C9EE-5292-B7970CDCBBAA}"/>
                </a:ext>
              </a:extLst>
            </p:cNvPr>
            <p:cNvCxnSpPr>
              <a:cxnSpLocks/>
              <a:stCxn id="263" idx="0"/>
            </p:cNvCxnSpPr>
            <p:nvPr/>
          </p:nvCxnSpPr>
          <p:spPr>
            <a:xfrm flipV="1">
              <a:off x="1374603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ECC9A0F-6F55-660F-D8C3-19D5F57AB519}"/>
                </a:ext>
              </a:extLst>
            </p:cNvPr>
            <p:cNvCxnSpPr>
              <a:cxnSpLocks/>
              <a:endCxn id="262" idx="0"/>
            </p:cNvCxnSpPr>
            <p:nvPr/>
          </p:nvCxnSpPr>
          <p:spPr>
            <a:xfrm>
              <a:off x="1026711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93B0CBC-9E17-7521-D7E7-E39690BC6F43}"/>
              </a:ext>
            </a:extLst>
          </p:cNvPr>
          <p:cNvGrpSpPr/>
          <p:nvPr/>
        </p:nvGrpSpPr>
        <p:grpSpPr>
          <a:xfrm rot="1848937">
            <a:off x="4072279" y="2718971"/>
            <a:ext cx="1047994" cy="626127"/>
            <a:chOff x="2877565" y="3044707"/>
            <a:chExt cx="1368595" cy="955762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DADD235-DE1C-BB81-18F1-63B5BF45EFDD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EB0EE42-EAD3-57DA-7486-36347CA6B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3BF1D58-7F87-6576-98ED-DD8B5DE90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5" y="3521022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Hexagon 298">
              <a:extLst>
                <a:ext uri="{FF2B5EF4-FFF2-40B4-BE49-F238E27FC236}">
                  <a16:creationId xmlns:a16="http://schemas.microsoft.com/office/drawing/2014/main" id="{309B4E2E-B5C5-FAF9-F548-9D11205A9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0" name="Hexagon 299">
              <a:extLst>
                <a:ext uri="{FF2B5EF4-FFF2-40B4-BE49-F238E27FC236}">
                  <a16:creationId xmlns:a16="http://schemas.microsoft.com/office/drawing/2014/main" id="{7F0D39E5-B712-2760-3C43-DDF2DD0AC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1" name="Hexagon 300">
              <a:extLst>
                <a:ext uri="{FF2B5EF4-FFF2-40B4-BE49-F238E27FC236}">
                  <a16:creationId xmlns:a16="http://schemas.microsoft.com/office/drawing/2014/main" id="{FA6B2756-ED0E-A1DC-FFE4-FC0CD02C7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2" name="Hexagon 301">
              <a:extLst>
                <a:ext uri="{FF2B5EF4-FFF2-40B4-BE49-F238E27FC236}">
                  <a16:creationId xmlns:a16="http://schemas.microsoft.com/office/drawing/2014/main" id="{95009481-211C-7D0A-D76B-84DB70782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3" name="Hexagon 302">
              <a:extLst>
                <a:ext uri="{FF2B5EF4-FFF2-40B4-BE49-F238E27FC236}">
                  <a16:creationId xmlns:a16="http://schemas.microsoft.com/office/drawing/2014/main" id="{E1A680A8-3EFF-85EF-8567-405741968E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4" name="Hexagon 303">
              <a:extLst>
                <a:ext uri="{FF2B5EF4-FFF2-40B4-BE49-F238E27FC236}">
                  <a16:creationId xmlns:a16="http://schemas.microsoft.com/office/drawing/2014/main" id="{0A9FD539-DCBC-78EA-005C-1A4FCD44C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5" name="Hexagon 304">
              <a:extLst>
                <a:ext uri="{FF2B5EF4-FFF2-40B4-BE49-F238E27FC236}">
                  <a16:creationId xmlns:a16="http://schemas.microsoft.com/office/drawing/2014/main" id="{D5CBCBD1-157B-93D9-A576-6D08C080B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653167B-0BF3-90EE-729A-E805B2C45736}"/>
              </a:ext>
            </a:extLst>
          </p:cNvPr>
          <p:cNvGrpSpPr/>
          <p:nvPr/>
        </p:nvGrpSpPr>
        <p:grpSpPr>
          <a:xfrm rot="20923764">
            <a:off x="4991217" y="2681896"/>
            <a:ext cx="788557" cy="612438"/>
            <a:chOff x="993819" y="3159512"/>
            <a:chExt cx="1228417" cy="104206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17A93B71-3EE4-8072-3FEF-DB66E273A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19" y="3815556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722C49D-43E2-3A35-7CE6-078080684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1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746BDC3-BFB6-B6F5-90CF-2F76CC341C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89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01B9737-FEF4-CB3A-FEBB-67E7DA1DD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79" y="3164861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F6FF152-8DDC-32B7-73BA-4290CDFEE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1"/>
              <a:ext cx="372312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A400B93-2156-8BE1-9431-37462A1F69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4" cy="3298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5724EEC-44A5-23F7-9AD3-F5C9901D6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7" y="3164861"/>
              <a:ext cx="398380" cy="346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16698B8-57E6-2454-2790-A0E4E4136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9DD4594-FD3E-56F3-9455-E68D49695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9887D09E-AFA4-16D2-3DD5-516DD6D42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873CDAC4-4119-C777-995E-E18F0EA1D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F25F51B-4581-AC82-DA26-4B7FC674E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61D7C5F5-D9F5-5C87-BBEE-6993EF565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10F3C05-DA83-E7B9-217F-9D21981490E9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E21FAA4-EAE3-12B1-0CB8-ED2479511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B39ABEA-F295-F5C2-ADC2-80958F3B79AA}"/>
                </a:ext>
              </a:extLst>
            </p:cNvPr>
            <p:cNvCxnSpPr>
              <a:cxnSpLocks/>
              <a:stCxn id="315" idx="2"/>
              <a:endCxn id="319" idx="0"/>
            </p:cNvCxnSpPr>
            <p:nvPr/>
          </p:nvCxnSpPr>
          <p:spPr>
            <a:xfrm>
              <a:off x="1369736" y="3584358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6B88C6E-DC1C-B79A-CBD7-48B778163CF8}"/>
                </a:ext>
              </a:extLst>
            </p:cNvPr>
            <p:cNvCxnSpPr>
              <a:cxnSpLocks/>
              <a:stCxn id="317" idx="2"/>
              <a:endCxn id="321" idx="0"/>
            </p:cNvCxnSpPr>
            <p:nvPr/>
          </p:nvCxnSpPr>
          <p:spPr>
            <a:xfrm>
              <a:off x="1869887" y="3584358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4F89783-98E9-3C2D-0E40-20615411B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318A24C-AC91-07C7-C3BB-DD6F404A5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4411B88B-3CB5-FEC5-17B6-1E3D31D80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824C2DD-DFBB-98DA-4055-33FABA5DA13B}"/>
              </a:ext>
            </a:extLst>
          </p:cNvPr>
          <p:cNvGrpSpPr/>
          <p:nvPr/>
        </p:nvGrpSpPr>
        <p:grpSpPr>
          <a:xfrm rot="6726782">
            <a:off x="4425331" y="4386794"/>
            <a:ext cx="1047995" cy="626126"/>
            <a:chOff x="2877565" y="3044707"/>
            <a:chExt cx="1368595" cy="955762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7A5538E-0265-0591-0A71-23EB0C416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5B596FB-4E63-46E5-0F63-19614E2F3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7094B00-D354-E30E-2E6B-6C67CFF57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5" y="3521022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Hexagon 330">
              <a:extLst>
                <a:ext uri="{FF2B5EF4-FFF2-40B4-BE49-F238E27FC236}">
                  <a16:creationId xmlns:a16="http://schemas.microsoft.com/office/drawing/2014/main" id="{47D4880B-F70F-333B-00E7-219F788C2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2" name="Hexagon 331">
              <a:extLst>
                <a:ext uri="{FF2B5EF4-FFF2-40B4-BE49-F238E27FC236}">
                  <a16:creationId xmlns:a16="http://schemas.microsoft.com/office/drawing/2014/main" id="{B1A92814-AAF6-866F-E97D-4059506FB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3" name="Hexagon 332">
              <a:extLst>
                <a:ext uri="{FF2B5EF4-FFF2-40B4-BE49-F238E27FC236}">
                  <a16:creationId xmlns:a16="http://schemas.microsoft.com/office/drawing/2014/main" id="{47FDF275-C73F-A771-0B1D-CB32A6866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4" name="Hexagon 333">
              <a:extLst>
                <a:ext uri="{FF2B5EF4-FFF2-40B4-BE49-F238E27FC236}">
                  <a16:creationId xmlns:a16="http://schemas.microsoft.com/office/drawing/2014/main" id="{D1F66792-A250-6C67-D78B-D777B62CB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5" name="Hexagon 334">
              <a:extLst>
                <a:ext uri="{FF2B5EF4-FFF2-40B4-BE49-F238E27FC236}">
                  <a16:creationId xmlns:a16="http://schemas.microsoft.com/office/drawing/2014/main" id="{BE7875E4-514C-CCE7-C2B0-51E440035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6" name="Hexagon 335">
              <a:extLst>
                <a:ext uri="{FF2B5EF4-FFF2-40B4-BE49-F238E27FC236}">
                  <a16:creationId xmlns:a16="http://schemas.microsoft.com/office/drawing/2014/main" id="{D66584A4-ACD7-19E5-C886-DE41A8AA9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7" name="Hexagon 336">
              <a:extLst>
                <a:ext uri="{FF2B5EF4-FFF2-40B4-BE49-F238E27FC236}">
                  <a16:creationId xmlns:a16="http://schemas.microsoft.com/office/drawing/2014/main" id="{3385A5F3-83F7-FB67-248B-4B261F21B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38" name="Trapezoid 337">
            <a:extLst>
              <a:ext uri="{FF2B5EF4-FFF2-40B4-BE49-F238E27FC236}">
                <a16:creationId xmlns:a16="http://schemas.microsoft.com/office/drawing/2014/main" id="{6F3ACAF5-0A9F-1869-EDAA-1F381AB8E090}"/>
              </a:ext>
            </a:extLst>
          </p:cNvPr>
          <p:cNvSpPr/>
          <p:nvPr/>
        </p:nvSpPr>
        <p:spPr>
          <a:xfrm rot="10800000">
            <a:off x="3765371" y="1612364"/>
            <a:ext cx="3003288" cy="837682"/>
          </a:xfrm>
          <a:prstGeom prst="trapezoid">
            <a:avLst>
              <a:gd name="adj" fmla="val 37455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9" name="Trapezoid 338">
            <a:extLst>
              <a:ext uri="{FF2B5EF4-FFF2-40B4-BE49-F238E27FC236}">
                <a16:creationId xmlns:a16="http://schemas.microsoft.com/office/drawing/2014/main" id="{3528C7D1-6A3A-B129-674D-0B7F1E153B8D}"/>
              </a:ext>
            </a:extLst>
          </p:cNvPr>
          <p:cNvSpPr/>
          <p:nvPr/>
        </p:nvSpPr>
        <p:spPr>
          <a:xfrm rot="10800000">
            <a:off x="4134020" y="3180627"/>
            <a:ext cx="2340477" cy="837682"/>
          </a:xfrm>
          <a:prstGeom prst="trapezoid">
            <a:avLst>
              <a:gd name="adj" fmla="val 26962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937969D-3677-EE58-E275-2B984DDAA9E5}"/>
              </a:ext>
            </a:extLst>
          </p:cNvPr>
          <p:cNvGrpSpPr/>
          <p:nvPr/>
        </p:nvGrpSpPr>
        <p:grpSpPr>
          <a:xfrm rot="20477355">
            <a:off x="5224805" y="4329833"/>
            <a:ext cx="788557" cy="612438"/>
            <a:chOff x="993819" y="3159512"/>
            <a:chExt cx="1228417" cy="1042060"/>
          </a:xfrm>
        </p:grpSpPr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742E5BE-7A53-56C5-FD14-4530D107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19" y="3815556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98C17FA-ACF4-3D24-70C4-D090A00F6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1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8ACE282-8F08-794E-644C-3FF0DF743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89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5AFE130-228F-4BF9-1A8A-0B4166EFF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79" y="3164861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C4D15A7-0808-F34E-7DDA-882D619D28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1"/>
              <a:ext cx="372312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A710BC2-EFB4-B025-ED69-B317C80548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4" cy="3298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48F0C06-EB48-1BF9-3083-41AB80D09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7" y="3164861"/>
              <a:ext cx="398380" cy="346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91B6D89B-C698-9F9D-6FE9-B3AAC69B5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FD78E20-94BB-93C6-524A-3449EECB0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8201CBA-1905-8D56-AB9D-86546CE9A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57259189-5233-5F41-644A-64FC653B1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0CE55DF-A0A7-FE39-AF44-66323F7D91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A8FB08B-1FC9-281C-128B-9AE13E7DFE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E19002A-645E-36DA-6CA8-E459AF6C4E6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D410A61A-80E5-8262-ADFB-D9E8B3522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29434E7-5D5E-F5C3-0509-4431D5255E2A}"/>
                </a:ext>
              </a:extLst>
            </p:cNvPr>
            <p:cNvCxnSpPr>
              <a:cxnSpLocks/>
              <a:stCxn id="349" idx="2"/>
              <a:endCxn id="353" idx="0"/>
            </p:cNvCxnSpPr>
            <p:nvPr/>
          </p:nvCxnSpPr>
          <p:spPr>
            <a:xfrm>
              <a:off x="1369736" y="3584358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68DDFD3-894A-F9BA-3496-FBFD2CE90E03}"/>
                </a:ext>
              </a:extLst>
            </p:cNvPr>
            <p:cNvCxnSpPr>
              <a:cxnSpLocks/>
              <a:stCxn id="351" idx="2"/>
              <a:endCxn id="355" idx="0"/>
            </p:cNvCxnSpPr>
            <p:nvPr/>
          </p:nvCxnSpPr>
          <p:spPr>
            <a:xfrm>
              <a:off x="1869887" y="3584358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7C50A2DE-981D-73C2-5B4B-50BD5F26D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8E8A6FDF-02F3-C930-CD7F-81F1784A7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91A80EF-17A3-14E3-BB63-52DD7A08D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61" name="Trapezoid 360">
            <a:extLst>
              <a:ext uri="{FF2B5EF4-FFF2-40B4-BE49-F238E27FC236}">
                <a16:creationId xmlns:a16="http://schemas.microsoft.com/office/drawing/2014/main" id="{ACBAC9A3-5676-0C91-6F3F-0098AEFCAD2A}"/>
              </a:ext>
            </a:extLst>
          </p:cNvPr>
          <p:cNvSpPr/>
          <p:nvPr/>
        </p:nvSpPr>
        <p:spPr>
          <a:xfrm rot="10800000">
            <a:off x="4523500" y="4805114"/>
            <a:ext cx="1536120" cy="837682"/>
          </a:xfrm>
          <a:prstGeom prst="trapezoid">
            <a:avLst>
              <a:gd name="adj" fmla="val 26962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CC8EECDE-8BEE-52EC-F8A2-7B3F4588CF43}"/>
              </a:ext>
            </a:extLst>
          </p:cNvPr>
          <p:cNvSpPr/>
          <p:nvPr/>
        </p:nvSpPr>
        <p:spPr>
          <a:xfrm>
            <a:off x="4083805" y="2286784"/>
            <a:ext cx="2364591" cy="302004"/>
          </a:xfrm>
          <a:prstGeom prst="ellipse">
            <a:avLst/>
          </a:prstGeom>
          <a:solidFill>
            <a:srgbClr val="98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CED97B1-965E-6321-722A-DD8E6F1F1685}"/>
              </a:ext>
            </a:extLst>
          </p:cNvPr>
          <p:cNvSpPr/>
          <p:nvPr/>
        </p:nvSpPr>
        <p:spPr>
          <a:xfrm>
            <a:off x="4367438" y="3864836"/>
            <a:ext cx="1876424" cy="302004"/>
          </a:xfrm>
          <a:prstGeom prst="ellipse">
            <a:avLst/>
          </a:prstGeom>
          <a:solidFill>
            <a:srgbClr val="98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6D2ED838-D105-385A-12B1-F9F2BABB80E4}"/>
              </a:ext>
            </a:extLst>
          </p:cNvPr>
          <p:cNvSpPr/>
          <p:nvPr/>
        </p:nvSpPr>
        <p:spPr>
          <a:xfrm>
            <a:off x="4750642" y="5474717"/>
            <a:ext cx="1084534" cy="302004"/>
          </a:xfrm>
          <a:prstGeom prst="ellipse">
            <a:avLst/>
          </a:prstGeom>
          <a:solidFill>
            <a:srgbClr val="98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6DCC60DC-AA5E-254D-4819-11667BAE582A}"/>
              </a:ext>
            </a:extLst>
          </p:cNvPr>
          <p:cNvSpPr/>
          <p:nvPr/>
        </p:nvSpPr>
        <p:spPr>
          <a:xfrm>
            <a:off x="3153907" y="-363063"/>
            <a:ext cx="4164090" cy="366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4C1827C-719D-8985-6298-9A623B806F4A}"/>
              </a:ext>
            </a:extLst>
          </p:cNvPr>
          <p:cNvGrpSpPr/>
          <p:nvPr/>
        </p:nvGrpSpPr>
        <p:grpSpPr>
          <a:xfrm rot="17149380">
            <a:off x="3687220" y="-939038"/>
            <a:ext cx="1047995" cy="626124"/>
            <a:chOff x="2877576" y="3044706"/>
            <a:chExt cx="1368595" cy="955758"/>
          </a:xfrm>
        </p:grpSpPr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B446BDD-E5E3-6EB8-B238-4E2C35C4AFE5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67" y="3047997"/>
              <a:ext cx="0" cy="95246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5964DF3-4D82-D77B-57D1-021969AE0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81" y="3044706"/>
              <a:ext cx="0" cy="94621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7C736E7-6B09-CA31-06A3-A32489C24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76" y="3521019"/>
              <a:ext cx="1368595" cy="797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Hexagon 369">
              <a:extLst>
                <a:ext uri="{FF2B5EF4-FFF2-40B4-BE49-F238E27FC236}">
                  <a16:creationId xmlns:a16="http://schemas.microsoft.com/office/drawing/2014/main" id="{0FC31275-65AC-1C71-C0EB-1F7BEC891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1" name="Hexagon 370">
              <a:extLst>
                <a:ext uri="{FF2B5EF4-FFF2-40B4-BE49-F238E27FC236}">
                  <a16:creationId xmlns:a16="http://schemas.microsoft.com/office/drawing/2014/main" id="{1528B0DD-4D19-BD3B-BCB0-C8521EF45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2" name="Hexagon 371">
              <a:extLst>
                <a:ext uri="{FF2B5EF4-FFF2-40B4-BE49-F238E27FC236}">
                  <a16:creationId xmlns:a16="http://schemas.microsoft.com/office/drawing/2014/main" id="{57C14C9A-11FB-5854-5F19-BEB1CDA24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3" name="Hexagon 372">
              <a:extLst>
                <a:ext uri="{FF2B5EF4-FFF2-40B4-BE49-F238E27FC236}">
                  <a16:creationId xmlns:a16="http://schemas.microsoft.com/office/drawing/2014/main" id="{971C8AA1-A38A-060C-C139-3DED32F8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4" name="Hexagon 373">
              <a:extLst>
                <a:ext uri="{FF2B5EF4-FFF2-40B4-BE49-F238E27FC236}">
                  <a16:creationId xmlns:a16="http://schemas.microsoft.com/office/drawing/2014/main" id="{4443DA6B-27D0-15F8-D6D7-0C7D0793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5" name="Hexagon 374">
              <a:extLst>
                <a:ext uri="{FF2B5EF4-FFF2-40B4-BE49-F238E27FC236}">
                  <a16:creationId xmlns:a16="http://schemas.microsoft.com/office/drawing/2014/main" id="{7B489CC9-C5AC-7B1F-1B5B-105303CD5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6" name="Hexagon 375">
              <a:extLst>
                <a:ext uri="{FF2B5EF4-FFF2-40B4-BE49-F238E27FC236}">
                  <a16:creationId xmlns:a16="http://schemas.microsoft.com/office/drawing/2014/main" id="{FD971FAC-4C25-26BD-FD8D-AFCE06D77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5345AA43-E47C-C795-12E2-21BA74B4A4FB}"/>
              </a:ext>
            </a:extLst>
          </p:cNvPr>
          <p:cNvGrpSpPr/>
          <p:nvPr/>
        </p:nvGrpSpPr>
        <p:grpSpPr>
          <a:xfrm rot="1851301">
            <a:off x="4943235" y="-637615"/>
            <a:ext cx="830938" cy="761882"/>
            <a:chOff x="2349347" y="2046375"/>
            <a:chExt cx="1139978" cy="800044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3047608-B475-FB2C-CFAA-8334AB16991A}"/>
                </a:ext>
              </a:extLst>
            </p:cNvPr>
            <p:cNvCxnSpPr>
              <a:cxnSpLocks/>
            </p:cNvCxnSpPr>
            <p:nvPr/>
          </p:nvCxnSpPr>
          <p:spPr>
            <a:xfrm>
              <a:off x="2349347" y="2688101"/>
              <a:ext cx="979347" cy="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55ABD9E-8E84-43EA-95E5-AE4335FB4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1959" y="2430658"/>
              <a:ext cx="9273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3C1346CC-2DDF-E316-7AF2-2F959E0E4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9347" y="2138960"/>
              <a:ext cx="97934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C13526F-FCAD-C1E9-42FE-51BFAE3B1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9983" y="2377466"/>
              <a:ext cx="353503" cy="46895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14ECD92-80D8-84AD-983B-DF0E86D60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860" y="2382324"/>
              <a:ext cx="355406" cy="44791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A8981C2-B5A9-EDFB-68AD-4F6ABD720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6675" y="2377465"/>
              <a:ext cx="343532" cy="44446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3084839-79B7-54BA-8D37-7E182822A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121" y="2054399"/>
              <a:ext cx="309128" cy="42826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563D99E-7C6F-868F-996D-DF774EF6D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9616" y="2046375"/>
              <a:ext cx="290588" cy="4296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83C946EC-034D-09A8-68AB-7548CC113B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1837" y="2046375"/>
              <a:ext cx="311649" cy="4296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Regular Pentagon 386">
              <a:extLst>
                <a:ext uri="{FF2B5EF4-FFF2-40B4-BE49-F238E27FC236}">
                  <a16:creationId xmlns:a16="http://schemas.microsoft.com/office/drawing/2014/main" id="{837F9B12-3B69-E1D7-16ED-AA27B21A8045}"/>
                </a:ext>
              </a:extLst>
            </p:cNvPr>
            <p:cNvSpPr/>
            <p:nvPr/>
          </p:nvSpPr>
          <p:spPr>
            <a:xfrm>
              <a:off x="2412905" y="2063191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8" name="Regular Pentagon 387">
              <a:extLst>
                <a:ext uri="{FF2B5EF4-FFF2-40B4-BE49-F238E27FC236}">
                  <a16:creationId xmlns:a16="http://schemas.microsoft.com/office/drawing/2014/main" id="{4AB1B8F0-2357-3E5C-3D86-869575F83DC5}"/>
                </a:ext>
              </a:extLst>
            </p:cNvPr>
            <p:cNvSpPr/>
            <p:nvPr/>
          </p:nvSpPr>
          <p:spPr>
            <a:xfrm>
              <a:off x="2733486" y="2057074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9" name="Regular Pentagon 388">
              <a:extLst>
                <a:ext uri="{FF2B5EF4-FFF2-40B4-BE49-F238E27FC236}">
                  <a16:creationId xmlns:a16="http://schemas.microsoft.com/office/drawing/2014/main" id="{638CA82A-491E-6F2C-9C79-F3DBA26F77B0}"/>
                </a:ext>
              </a:extLst>
            </p:cNvPr>
            <p:cNvSpPr/>
            <p:nvPr/>
          </p:nvSpPr>
          <p:spPr>
            <a:xfrm>
              <a:off x="3089836" y="2054401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0" name="Regular Pentagon 389">
              <a:extLst>
                <a:ext uri="{FF2B5EF4-FFF2-40B4-BE49-F238E27FC236}">
                  <a16:creationId xmlns:a16="http://schemas.microsoft.com/office/drawing/2014/main" id="{9081CDD6-BDCE-77D4-C243-342D548E08E0}"/>
                </a:ext>
              </a:extLst>
            </p:cNvPr>
            <p:cNvSpPr/>
            <p:nvPr/>
          </p:nvSpPr>
          <p:spPr>
            <a:xfrm>
              <a:off x="2604965" y="2341898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1" name="Regular Pentagon 390">
              <a:extLst>
                <a:ext uri="{FF2B5EF4-FFF2-40B4-BE49-F238E27FC236}">
                  <a16:creationId xmlns:a16="http://schemas.microsoft.com/office/drawing/2014/main" id="{76497D5F-2F73-C70A-6821-20920B18B014}"/>
                </a:ext>
              </a:extLst>
            </p:cNvPr>
            <p:cNvSpPr/>
            <p:nvPr/>
          </p:nvSpPr>
          <p:spPr>
            <a:xfrm>
              <a:off x="2938673" y="2334604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2" name="Regular Pentagon 391">
              <a:extLst>
                <a:ext uri="{FF2B5EF4-FFF2-40B4-BE49-F238E27FC236}">
                  <a16:creationId xmlns:a16="http://schemas.microsoft.com/office/drawing/2014/main" id="{3599FB16-CB20-1001-A864-020C65D5E046}"/>
                </a:ext>
              </a:extLst>
            </p:cNvPr>
            <p:cNvSpPr/>
            <p:nvPr/>
          </p:nvSpPr>
          <p:spPr>
            <a:xfrm>
              <a:off x="3278784" y="2341898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3" name="Regular Pentagon 392">
              <a:extLst>
                <a:ext uri="{FF2B5EF4-FFF2-40B4-BE49-F238E27FC236}">
                  <a16:creationId xmlns:a16="http://schemas.microsoft.com/office/drawing/2014/main" id="{E4D06D54-7688-91DB-C0CC-20A7687F788A}"/>
                </a:ext>
              </a:extLst>
            </p:cNvPr>
            <p:cNvSpPr/>
            <p:nvPr/>
          </p:nvSpPr>
          <p:spPr>
            <a:xfrm>
              <a:off x="3074596" y="2601061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4" name="Regular Pentagon 393">
              <a:extLst>
                <a:ext uri="{FF2B5EF4-FFF2-40B4-BE49-F238E27FC236}">
                  <a16:creationId xmlns:a16="http://schemas.microsoft.com/office/drawing/2014/main" id="{44850329-831A-A35E-8A76-ADDE7CDD4567}"/>
                </a:ext>
              </a:extLst>
            </p:cNvPr>
            <p:cNvSpPr/>
            <p:nvPr/>
          </p:nvSpPr>
          <p:spPr>
            <a:xfrm>
              <a:off x="2711269" y="2608095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5" name="Regular Pentagon 394">
              <a:extLst>
                <a:ext uri="{FF2B5EF4-FFF2-40B4-BE49-F238E27FC236}">
                  <a16:creationId xmlns:a16="http://schemas.microsoft.com/office/drawing/2014/main" id="{781DBED3-3185-2A04-4A14-960200FFFEBD}"/>
                </a:ext>
              </a:extLst>
            </p:cNvPr>
            <p:cNvSpPr/>
            <p:nvPr/>
          </p:nvSpPr>
          <p:spPr>
            <a:xfrm>
              <a:off x="2398453" y="2608095"/>
              <a:ext cx="173937" cy="155358"/>
            </a:xfrm>
            <a:prstGeom prst="pentagon">
              <a:avLst/>
            </a:prstGeom>
            <a:solidFill>
              <a:srgbClr val="00A2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84187A6B-BAD9-F077-68D0-334C32BF0891}"/>
              </a:ext>
            </a:extLst>
          </p:cNvPr>
          <p:cNvGrpSpPr/>
          <p:nvPr/>
        </p:nvGrpSpPr>
        <p:grpSpPr>
          <a:xfrm rot="919722">
            <a:off x="5878800" y="-847649"/>
            <a:ext cx="675230" cy="759450"/>
            <a:chOff x="889175" y="817516"/>
            <a:chExt cx="972207" cy="892068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D70D6BAB-3616-EB76-0470-75C63620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2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FE3CFB89-C515-A081-0306-71B6EAB31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4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5B3CC9FD-AE3D-53F3-A91B-6B574AE16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88046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144B1E24-A203-78E5-64B0-A88AC5FA3E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1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0A1BA48B-4E35-3659-F7CE-EDD2D6980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179B5380-0345-DD98-3109-D2FA2D7D3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190522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43C1FCD-8AA3-258B-4E15-0D4688FD0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040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FC318937-179E-3C8D-8B61-21C290CB7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4933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BC7C5415-D932-3A3E-EAB8-9C8F0E4FC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2826" y="1500577"/>
              <a:ext cx="139337" cy="139338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C028DBD-4E37-7C41-5035-89F4C33BB73B}"/>
                </a:ext>
              </a:extLst>
            </p:cNvPr>
            <p:cNvCxnSpPr>
              <a:cxnSpLocks/>
              <a:stCxn id="397" idx="6"/>
              <a:endCxn id="398" idx="2"/>
            </p:cNvCxnSpPr>
            <p:nvPr/>
          </p:nvCxnSpPr>
          <p:spPr>
            <a:xfrm>
              <a:off x="1096379" y="950136"/>
              <a:ext cx="20855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C8435BE-0E33-A656-3B47-E55A30011003}"/>
                </a:ext>
              </a:extLst>
            </p:cNvPr>
            <p:cNvCxnSpPr>
              <a:cxnSpLocks/>
              <a:stCxn id="398" idx="6"/>
              <a:endCxn id="399" idx="2"/>
            </p:cNvCxnSpPr>
            <p:nvPr/>
          </p:nvCxnSpPr>
          <p:spPr>
            <a:xfrm>
              <a:off x="1444271" y="950136"/>
              <a:ext cx="20855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57BFE9E-24AE-B609-6BD6-26BE7DCA06B2}"/>
                </a:ext>
              </a:extLst>
            </p:cNvPr>
            <p:cNvCxnSpPr>
              <a:cxnSpLocks/>
              <a:stCxn id="399" idx="4"/>
              <a:endCxn id="402" idx="0"/>
            </p:cNvCxnSpPr>
            <p:nvPr/>
          </p:nvCxnSpPr>
          <p:spPr>
            <a:xfrm>
              <a:off x="1722495" y="1019805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78C911D-BBBC-49A4-6739-25338120EB02}"/>
                </a:ext>
              </a:extLst>
            </p:cNvPr>
            <p:cNvCxnSpPr>
              <a:cxnSpLocks/>
              <a:stCxn id="402" idx="4"/>
              <a:endCxn id="405" idx="0"/>
            </p:cNvCxnSpPr>
            <p:nvPr/>
          </p:nvCxnSpPr>
          <p:spPr>
            <a:xfrm>
              <a:off x="1722495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5C7D7F8-F8BD-DFCB-BE12-314AC7295D84}"/>
                </a:ext>
              </a:extLst>
            </p:cNvPr>
            <p:cNvCxnSpPr>
              <a:cxnSpLocks/>
              <a:stCxn id="398" idx="4"/>
              <a:endCxn id="401" idx="0"/>
            </p:cNvCxnSpPr>
            <p:nvPr/>
          </p:nvCxnSpPr>
          <p:spPr>
            <a:xfrm flipH="1">
              <a:off x="1374602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AD9BE7E3-ADD7-FDEE-80EF-A768A56A6471}"/>
                </a:ext>
              </a:extLst>
            </p:cNvPr>
            <p:cNvCxnSpPr>
              <a:cxnSpLocks/>
              <a:stCxn id="401" idx="6"/>
              <a:endCxn id="402" idx="2"/>
            </p:cNvCxnSpPr>
            <p:nvPr/>
          </p:nvCxnSpPr>
          <p:spPr>
            <a:xfrm>
              <a:off x="1444270" y="1260191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0D895DAD-6AF9-7360-FA5C-8E2ECF60582C}"/>
                </a:ext>
              </a:extLst>
            </p:cNvPr>
            <p:cNvCxnSpPr>
              <a:cxnSpLocks/>
              <a:stCxn id="401" idx="4"/>
              <a:endCxn id="404" idx="0"/>
            </p:cNvCxnSpPr>
            <p:nvPr/>
          </p:nvCxnSpPr>
          <p:spPr>
            <a:xfrm>
              <a:off x="1374602" y="1329860"/>
              <a:ext cx="0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48E88DF-1A55-EB0E-2DF1-14C8E429FFEB}"/>
                </a:ext>
              </a:extLst>
            </p:cNvPr>
            <p:cNvCxnSpPr>
              <a:cxnSpLocks/>
              <a:stCxn id="404" idx="6"/>
              <a:endCxn id="405" idx="2"/>
            </p:cNvCxnSpPr>
            <p:nvPr/>
          </p:nvCxnSpPr>
          <p:spPr>
            <a:xfrm>
              <a:off x="1444270" y="1570246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E291CC94-F723-F3BA-9C39-281BC4B98BB7}"/>
                </a:ext>
              </a:extLst>
            </p:cNvPr>
            <p:cNvCxnSpPr>
              <a:cxnSpLocks/>
              <a:stCxn id="397" idx="4"/>
              <a:endCxn id="400" idx="0"/>
            </p:cNvCxnSpPr>
            <p:nvPr/>
          </p:nvCxnSpPr>
          <p:spPr>
            <a:xfrm flipH="1">
              <a:off x="1026710" y="1019805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D8731CD4-6726-7E7F-C46D-2EE4FB28A0EA}"/>
                </a:ext>
              </a:extLst>
            </p:cNvPr>
            <p:cNvCxnSpPr>
              <a:cxnSpLocks/>
              <a:stCxn id="401" idx="2"/>
              <a:endCxn id="400" idx="6"/>
            </p:cNvCxnSpPr>
            <p:nvPr/>
          </p:nvCxnSpPr>
          <p:spPr>
            <a:xfrm flipH="1">
              <a:off x="1096378" y="1260191"/>
              <a:ext cx="20855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3E805B78-F26A-895D-B985-E40DA9CD0C87}"/>
                </a:ext>
              </a:extLst>
            </p:cNvPr>
            <p:cNvCxnSpPr>
              <a:cxnSpLocks/>
              <a:stCxn id="403" idx="0"/>
              <a:endCxn id="400" idx="4"/>
            </p:cNvCxnSpPr>
            <p:nvPr/>
          </p:nvCxnSpPr>
          <p:spPr>
            <a:xfrm flipV="1">
              <a:off x="1026709" y="1329860"/>
              <a:ext cx="1" cy="17071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14F219AB-681B-E12C-E0AF-25D49DCB8C62}"/>
                </a:ext>
              </a:extLst>
            </p:cNvPr>
            <p:cNvCxnSpPr>
              <a:cxnSpLocks/>
              <a:stCxn id="404" idx="2"/>
              <a:endCxn id="403" idx="6"/>
            </p:cNvCxnSpPr>
            <p:nvPr/>
          </p:nvCxnSpPr>
          <p:spPr>
            <a:xfrm flipH="1">
              <a:off x="1096375" y="1570245"/>
              <a:ext cx="20855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D0F2A386-6A52-086C-0D1D-6CABC69B9C69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flipH="1">
              <a:off x="889175" y="950136"/>
              <a:ext cx="67867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FB20A0B-EE95-7721-5BC8-E6AD59952E5E}"/>
                </a:ext>
              </a:extLst>
            </p:cNvPr>
            <p:cNvCxnSpPr>
              <a:cxnSpLocks/>
              <a:stCxn id="400" idx="2"/>
            </p:cNvCxnSpPr>
            <p:nvPr/>
          </p:nvCxnSpPr>
          <p:spPr>
            <a:xfrm flipH="1">
              <a:off x="889175" y="1260191"/>
              <a:ext cx="67866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0B0A78B-E36B-FDC4-985F-7C0DF003E311}"/>
                </a:ext>
              </a:extLst>
            </p:cNvPr>
            <p:cNvCxnSpPr>
              <a:cxnSpLocks/>
              <a:stCxn id="403" idx="2"/>
            </p:cNvCxnSpPr>
            <p:nvPr/>
          </p:nvCxnSpPr>
          <p:spPr>
            <a:xfrm flipH="1">
              <a:off x="889176" y="1570246"/>
              <a:ext cx="67864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829C32A-8E88-9BDF-625E-A469E4897AD4}"/>
                </a:ext>
              </a:extLst>
            </p:cNvPr>
            <p:cNvCxnSpPr>
              <a:cxnSpLocks/>
              <a:endCxn id="403" idx="4"/>
            </p:cNvCxnSpPr>
            <p:nvPr/>
          </p:nvCxnSpPr>
          <p:spPr>
            <a:xfrm flipV="1">
              <a:off x="1026708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8A3CF2C-E38B-A7D3-1C1C-0DCB19B88E9E}"/>
                </a:ext>
              </a:extLst>
            </p:cNvPr>
            <p:cNvCxnSpPr>
              <a:cxnSpLocks/>
              <a:endCxn id="404" idx="4"/>
            </p:cNvCxnSpPr>
            <p:nvPr/>
          </p:nvCxnSpPr>
          <p:spPr>
            <a:xfrm flipV="1">
              <a:off x="1374601" y="1639915"/>
              <a:ext cx="1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0351E18A-ED2C-8E38-4718-C35CB9843ABA}"/>
                </a:ext>
              </a:extLst>
            </p:cNvPr>
            <p:cNvCxnSpPr>
              <a:cxnSpLocks/>
              <a:endCxn id="405" idx="4"/>
            </p:cNvCxnSpPr>
            <p:nvPr/>
          </p:nvCxnSpPr>
          <p:spPr>
            <a:xfrm flipV="1">
              <a:off x="1722495" y="1639915"/>
              <a:ext cx="0" cy="696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4C09D6A-DE9E-6E92-26ED-766371CBB5A1}"/>
                </a:ext>
              </a:extLst>
            </p:cNvPr>
            <p:cNvCxnSpPr>
              <a:cxnSpLocks/>
              <a:endCxn id="405" idx="6"/>
            </p:cNvCxnSpPr>
            <p:nvPr/>
          </p:nvCxnSpPr>
          <p:spPr>
            <a:xfrm flipH="1">
              <a:off x="1792163" y="1570246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D8068329-3C44-0A63-B618-FA42A5DF1276}"/>
                </a:ext>
              </a:extLst>
            </p:cNvPr>
            <p:cNvCxnSpPr>
              <a:cxnSpLocks/>
              <a:endCxn id="402" idx="6"/>
            </p:cNvCxnSpPr>
            <p:nvPr/>
          </p:nvCxnSpPr>
          <p:spPr>
            <a:xfrm flipH="1">
              <a:off x="1792163" y="1260191"/>
              <a:ext cx="6921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DA871C32-34EB-1817-6B53-762275D8BFC1}"/>
                </a:ext>
              </a:extLst>
            </p:cNvPr>
            <p:cNvCxnSpPr>
              <a:cxnSpLocks/>
              <a:endCxn id="399" idx="6"/>
            </p:cNvCxnSpPr>
            <p:nvPr/>
          </p:nvCxnSpPr>
          <p:spPr>
            <a:xfrm flipH="1">
              <a:off x="1792163" y="950136"/>
              <a:ext cx="69218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966526-D93D-A111-0C5B-7E40E892E893}"/>
                </a:ext>
              </a:extLst>
            </p:cNvPr>
            <p:cNvCxnSpPr>
              <a:cxnSpLocks/>
              <a:stCxn id="399" idx="0"/>
            </p:cNvCxnSpPr>
            <p:nvPr/>
          </p:nvCxnSpPr>
          <p:spPr>
            <a:xfrm flipV="1">
              <a:off x="1722495" y="823412"/>
              <a:ext cx="0" cy="570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B3421197-D970-38E3-2D23-481D56DB20E2}"/>
                </a:ext>
              </a:extLst>
            </p:cNvPr>
            <p:cNvCxnSpPr>
              <a:cxnSpLocks/>
              <a:stCxn id="398" idx="0"/>
            </p:cNvCxnSpPr>
            <p:nvPr/>
          </p:nvCxnSpPr>
          <p:spPr>
            <a:xfrm flipV="1">
              <a:off x="1374603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73DB131-FE88-1A01-4378-6E6D883094AB}"/>
                </a:ext>
              </a:extLst>
            </p:cNvPr>
            <p:cNvCxnSpPr>
              <a:cxnSpLocks/>
              <a:endCxn id="397" idx="0"/>
            </p:cNvCxnSpPr>
            <p:nvPr/>
          </p:nvCxnSpPr>
          <p:spPr>
            <a:xfrm>
              <a:off x="1026711" y="817516"/>
              <a:ext cx="0" cy="62951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7B8F600-1714-6A44-E7DB-D65A3DB68045}"/>
              </a:ext>
            </a:extLst>
          </p:cNvPr>
          <p:cNvGrpSpPr/>
          <p:nvPr/>
        </p:nvGrpSpPr>
        <p:grpSpPr>
          <a:xfrm rot="19745785">
            <a:off x="3267413" y="-682069"/>
            <a:ext cx="731063" cy="668025"/>
            <a:chOff x="2380238" y="800057"/>
            <a:chExt cx="987917" cy="894433"/>
          </a:xfrm>
        </p:grpSpPr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CF6680B4-DCEB-D23D-D290-F8E06A8ACB3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43" y="1570237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66D74A73-63AB-A297-820C-6CF252D9F62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443" y="1270323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A452E079-30E8-589A-414E-F8F2B05AF176}"/>
                </a:ext>
              </a:extLst>
            </p:cNvPr>
            <p:cNvCxnSpPr>
              <a:cxnSpLocks/>
            </p:cNvCxnSpPr>
            <p:nvPr/>
          </p:nvCxnSpPr>
          <p:spPr>
            <a:xfrm>
              <a:off x="3232414" y="800057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B87A4957-A511-0975-8ADE-08F8795B2D94}"/>
                </a:ext>
              </a:extLst>
            </p:cNvPr>
            <p:cNvCxnSpPr>
              <a:cxnSpLocks/>
            </p:cNvCxnSpPr>
            <p:nvPr/>
          </p:nvCxnSpPr>
          <p:spPr>
            <a:xfrm>
              <a:off x="2873590" y="802421"/>
              <a:ext cx="1" cy="89206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C1438089-3E49-4910-5678-9B620E9DD4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0238" y="950126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EC4FF4D-9D61-B81C-2DC4-0E4C9D50EE72}"/>
                </a:ext>
              </a:extLst>
            </p:cNvPr>
            <p:cNvCxnSpPr>
              <a:cxnSpLocks/>
            </p:cNvCxnSpPr>
            <p:nvPr/>
          </p:nvCxnSpPr>
          <p:spPr>
            <a:xfrm>
              <a:off x="2528645" y="800058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Triangle 436">
              <a:extLst>
                <a:ext uri="{FF2B5EF4-FFF2-40B4-BE49-F238E27FC236}">
                  <a16:creationId xmlns:a16="http://schemas.microsoft.com/office/drawing/2014/main" id="{6B3A916E-F88B-1C21-1D47-B1B53EDA83CC}"/>
                </a:ext>
              </a:extLst>
            </p:cNvPr>
            <p:cNvSpPr/>
            <p:nvPr/>
          </p:nvSpPr>
          <p:spPr>
            <a:xfrm>
              <a:off x="2424362" y="848820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8" name="Triangle 437">
              <a:extLst>
                <a:ext uri="{FF2B5EF4-FFF2-40B4-BE49-F238E27FC236}">
                  <a16:creationId xmlns:a16="http://schemas.microsoft.com/office/drawing/2014/main" id="{A21726FF-0E79-1553-A9CE-AE64A636D0F0}"/>
                </a:ext>
              </a:extLst>
            </p:cNvPr>
            <p:cNvSpPr/>
            <p:nvPr/>
          </p:nvSpPr>
          <p:spPr>
            <a:xfrm>
              <a:off x="2772252" y="84881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9" name="Triangle 438">
              <a:extLst>
                <a:ext uri="{FF2B5EF4-FFF2-40B4-BE49-F238E27FC236}">
                  <a16:creationId xmlns:a16="http://schemas.microsoft.com/office/drawing/2014/main" id="{879075F8-1B1D-F32E-6D8E-DEF126DEDD24}"/>
                </a:ext>
              </a:extLst>
            </p:cNvPr>
            <p:cNvSpPr/>
            <p:nvPr/>
          </p:nvSpPr>
          <p:spPr>
            <a:xfrm>
              <a:off x="3120143" y="84213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0" name="Triangle 439">
              <a:extLst>
                <a:ext uri="{FF2B5EF4-FFF2-40B4-BE49-F238E27FC236}">
                  <a16:creationId xmlns:a16="http://schemas.microsoft.com/office/drawing/2014/main" id="{BC16E7C8-B6FD-5F0F-BEC0-2478B65830B1}"/>
                </a:ext>
              </a:extLst>
            </p:cNvPr>
            <p:cNvSpPr/>
            <p:nvPr/>
          </p:nvSpPr>
          <p:spPr>
            <a:xfrm>
              <a:off x="2424362" y="1152535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1" name="Triangle 440">
              <a:extLst>
                <a:ext uri="{FF2B5EF4-FFF2-40B4-BE49-F238E27FC236}">
                  <a16:creationId xmlns:a16="http://schemas.microsoft.com/office/drawing/2014/main" id="{33259D66-5A25-AB76-6186-67CF34C6CADA}"/>
                </a:ext>
              </a:extLst>
            </p:cNvPr>
            <p:cNvSpPr/>
            <p:nvPr/>
          </p:nvSpPr>
          <p:spPr>
            <a:xfrm>
              <a:off x="2773516" y="1145532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2" name="Triangle 441">
              <a:extLst>
                <a:ext uri="{FF2B5EF4-FFF2-40B4-BE49-F238E27FC236}">
                  <a16:creationId xmlns:a16="http://schemas.microsoft.com/office/drawing/2014/main" id="{796288AC-6CBA-7F54-56B6-6A224DE85D11}"/>
                </a:ext>
              </a:extLst>
            </p:cNvPr>
            <p:cNvSpPr/>
            <p:nvPr/>
          </p:nvSpPr>
          <p:spPr>
            <a:xfrm>
              <a:off x="3120143" y="114550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3" name="Triangle 442">
              <a:extLst>
                <a:ext uri="{FF2B5EF4-FFF2-40B4-BE49-F238E27FC236}">
                  <a16:creationId xmlns:a16="http://schemas.microsoft.com/office/drawing/2014/main" id="{6358C105-0233-5642-F11A-933919718106}"/>
                </a:ext>
              </a:extLst>
            </p:cNvPr>
            <p:cNvSpPr/>
            <p:nvPr/>
          </p:nvSpPr>
          <p:spPr>
            <a:xfrm>
              <a:off x="2424359" y="1462389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4" name="Triangle 443">
              <a:extLst>
                <a:ext uri="{FF2B5EF4-FFF2-40B4-BE49-F238E27FC236}">
                  <a16:creationId xmlns:a16="http://schemas.microsoft.com/office/drawing/2014/main" id="{E6A134AC-E94F-7668-35BB-2957A4501243}"/>
                </a:ext>
              </a:extLst>
            </p:cNvPr>
            <p:cNvSpPr/>
            <p:nvPr/>
          </p:nvSpPr>
          <p:spPr>
            <a:xfrm>
              <a:off x="2772250" y="1455587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5" name="Triangle 444">
              <a:extLst>
                <a:ext uri="{FF2B5EF4-FFF2-40B4-BE49-F238E27FC236}">
                  <a16:creationId xmlns:a16="http://schemas.microsoft.com/office/drawing/2014/main" id="{17AF2F8A-2E70-6AF9-D75B-B9A3FFBA1F6F}"/>
                </a:ext>
              </a:extLst>
            </p:cNvPr>
            <p:cNvSpPr/>
            <p:nvPr/>
          </p:nvSpPr>
          <p:spPr>
            <a:xfrm>
              <a:off x="3123925" y="1462388"/>
              <a:ext cx="208554" cy="170717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763602E1-23ED-19A4-88CC-DACA8CAE54D5}"/>
              </a:ext>
            </a:extLst>
          </p:cNvPr>
          <p:cNvGrpSpPr/>
          <p:nvPr/>
        </p:nvGrpSpPr>
        <p:grpSpPr>
          <a:xfrm rot="1137364">
            <a:off x="4369956" y="-742981"/>
            <a:ext cx="703140" cy="662317"/>
            <a:chOff x="922868" y="1988887"/>
            <a:chExt cx="987913" cy="894428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809EE726-F3B5-30AC-609F-925812B3911C}"/>
                </a:ext>
              </a:extLst>
            </p:cNvPr>
            <p:cNvCxnSpPr>
              <a:cxnSpLocks/>
            </p:cNvCxnSpPr>
            <p:nvPr/>
          </p:nvCxnSpPr>
          <p:spPr>
            <a:xfrm>
              <a:off x="930069" y="2759060"/>
              <a:ext cx="98071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F97000C8-B5D5-1A18-30EA-C029AE5E7323}"/>
                </a:ext>
              </a:extLst>
            </p:cNvPr>
            <p:cNvCxnSpPr>
              <a:cxnSpLocks/>
            </p:cNvCxnSpPr>
            <p:nvPr/>
          </p:nvCxnSpPr>
          <p:spPr>
            <a:xfrm>
              <a:off x="930069" y="2459144"/>
              <a:ext cx="98071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6CF9D19-EA3C-0DE4-E374-CDBEDE33AFF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044" y="1988889"/>
              <a:ext cx="1" cy="89206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0237F022-DF69-9A48-FFF0-0E3FD4348AB2}"/>
                </a:ext>
              </a:extLst>
            </p:cNvPr>
            <p:cNvCxnSpPr>
              <a:cxnSpLocks/>
            </p:cNvCxnSpPr>
            <p:nvPr/>
          </p:nvCxnSpPr>
          <p:spPr>
            <a:xfrm>
              <a:off x="1416221" y="1991247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619AEFD5-75EF-266E-C432-CD735402C08D}"/>
                </a:ext>
              </a:extLst>
            </p:cNvPr>
            <p:cNvCxnSpPr>
              <a:cxnSpLocks/>
            </p:cNvCxnSpPr>
            <p:nvPr/>
          </p:nvCxnSpPr>
          <p:spPr>
            <a:xfrm>
              <a:off x="922868" y="2138957"/>
              <a:ext cx="980713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00144B2-9234-61AF-5F5C-D941BD5D0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71275" y="1988887"/>
              <a:ext cx="1" cy="89206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Diamond 452">
              <a:extLst>
                <a:ext uri="{FF2B5EF4-FFF2-40B4-BE49-F238E27FC236}">
                  <a16:creationId xmlns:a16="http://schemas.microsoft.com/office/drawing/2014/main" id="{2D5B309B-5F4D-B54D-2A4B-DF00D0A31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668" y="2058560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4" name="Diamond 453">
              <a:extLst>
                <a:ext uri="{FF2B5EF4-FFF2-40B4-BE49-F238E27FC236}">
                  <a16:creationId xmlns:a16="http://schemas.microsoft.com/office/drawing/2014/main" id="{CCEDE852-F4AF-757D-967B-7A8CF773F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461" y="2054549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5" name="Diamond 454">
              <a:extLst>
                <a:ext uri="{FF2B5EF4-FFF2-40B4-BE49-F238E27FC236}">
                  <a16:creationId xmlns:a16="http://schemas.microsoft.com/office/drawing/2014/main" id="{1855D43F-C0A4-F669-D548-9CCFFC500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4254" y="2058560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6" name="Diamond 455">
              <a:extLst>
                <a:ext uri="{FF2B5EF4-FFF2-40B4-BE49-F238E27FC236}">
                  <a16:creationId xmlns:a16="http://schemas.microsoft.com/office/drawing/2014/main" id="{531CC854-82DA-1859-97B6-FE666CC71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371" y="2379346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7" name="Diamond 456">
              <a:extLst>
                <a:ext uri="{FF2B5EF4-FFF2-40B4-BE49-F238E27FC236}">
                  <a16:creationId xmlns:a16="http://schemas.microsoft.com/office/drawing/2014/main" id="{ED6EE8A6-4D45-BD09-D0EC-C759492B3D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256" y="2379346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8" name="Diamond 457">
              <a:extLst>
                <a:ext uri="{FF2B5EF4-FFF2-40B4-BE49-F238E27FC236}">
                  <a16:creationId xmlns:a16="http://schemas.microsoft.com/office/drawing/2014/main" id="{729D1955-ACE5-DAE0-3897-5E2931C19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0203" y="2368614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9" name="Diamond 458">
              <a:extLst>
                <a:ext uri="{FF2B5EF4-FFF2-40B4-BE49-F238E27FC236}">
                  <a16:creationId xmlns:a16="http://schemas.microsoft.com/office/drawing/2014/main" id="{FE933F15-B752-81A0-B5DF-474F9E229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668" y="2671721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0" name="Diamond 459">
              <a:extLst>
                <a:ext uri="{FF2B5EF4-FFF2-40B4-BE49-F238E27FC236}">
                  <a16:creationId xmlns:a16="http://schemas.microsoft.com/office/drawing/2014/main" id="{D8F3F266-3726-09F2-A93E-027C75B9F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1228" y="2671721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61" name="Diamond 460">
              <a:extLst>
                <a:ext uri="{FF2B5EF4-FFF2-40B4-BE49-F238E27FC236}">
                  <a16:creationId xmlns:a16="http://schemas.microsoft.com/office/drawing/2014/main" id="{409258E2-ED37-4896-64CD-26D35C2A9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4254" y="2677054"/>
              <a:ext cx="173937" cy="174700"/>
            </a:xfrm>
            <a:prstGeom prst="diamond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94C730F-9F99-D0AE-FA89-DD45ADCBC4D5}"/>
              </a:ext>
            </a:extLst>
          </p:cNvPr>
          <p:cNvGrpSpPr/>
          <p:nvPr/>
        </p:nvGrpSpPr>
        <p:grpSpPr>
          <a:xfrm rot="19901487">
            <a:off x="6393787" y="-618276"/>
            <a:ext cx="850405" cy="702831"/>
            <a:chOff x="1292012" y="4565709"/>
            <a:chExt cx="1340902" cy="1646586"/>
          </a:xfrm>
        </p:grpSpPr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738BEBC-A961-687D-532F-7658E9C06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366" y="5549992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CCA621B-FA87-D140-BF38-EA17E1CFED14}"/>
                </a:ext>
              </a:extLst>
            </p:cNvPr>
            <p:cNvCxnSpPr>
              <a:cxnSpLocks/>
            </p:cNvCxnSpPr>
            <p:nvPr/>
          </p:nvCxnSpPr>
          <p:spPr>
            <a:xfrm>
              <a:off x="1394417" y="5544248"/>
              <a:ext cx="739373" cy="66804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7A036B81-27D1-8AFF-515B-DA0FB9441387}"/>
                </a:ext>
              </a:extLst>
            </p:cNvPr>
            <p:cNvCxnSpPr>
              <a:cxnSpLocks/>
            </p:cNvCxnSpPr>
            <p:nvPr/>
          </p:nvCxnSpPr>
          <p:spPr>
            <a:xfrm>
              <a:off x="1817513" y="4565709"/>
              <a:ext cx="769329" cy="6841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DF32B647-0AF8-D344-CBA0-2EBCF77F966F}"/>
                </a:ext>
              </a:extLst>
            </p:cNvPr>
            <p:cNvCxnSpPr>
              <a:cxnSpLocks/>
            </p:cNvCxnSpPr>
            <p:nvPr/>
          </p:nvCxnSpPr>
          <p:spPr>
            <a:xfrm>
              <a:off x="1292012" y="5067145"/>
              <a:ext cx="1340901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7D3D3DA-E0C8-EE27-8AD9-76F7332DE866}"/>
                </a:ext>
              </a:extLst>
            </p:cNvPr>
            <p:cNvCxnSpPr>
              <a:cxnSpLocks/>
            </p:cNvCxnSpPr>
            <p:nvPr/>
          </p:nvCxnSpPr>
          <p:spPr>
            <a:xfrm>
              <a:off x="1379715" y="4921666"/>
              <a:ext cx="1192675" cy="9165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90913620-BD0D-8886-CDCD-425D304FB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2582" y="4912833"/>
              <a:ext cx="1171951" cy="9459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E433F24-4576-A7D5-C5BD-F28FE0CFA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5240" y="4567216"/>
              <a:ext cx="725232" cy="6508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A44C5CD-8219-3C9A-87D3-FBB4422AF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2012" y="5686147"/>
              <a:ext cx="1340902" cy="19318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Hexagon 470">
              <a:extLst>
                <a:ext uri="{FF2B5EF4-FFF2-40B4-BE49-F238E27FC236}">
                  <a16:creationId xmlns:a16="http://schemas.microsoft.com/office/drawing/2014/main" id="{FD05D686-1211-8218-3A03-D7FC18BB4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52877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2" name="Hexagon 471">
              <a:extLst>
                <a:ext uri="{FF2B5EF4-FFF2-40B4-BE49-F238E27FC236}">
                  <a16:creationId xmlns:a16="http://schemas.microsoft.com/office/drawing/2014/main" id="{3E04306A-237F-2AC3-6349-8EBEF4D01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406" y="5593929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3" name="Hexagon 472">
              <a:extLst>
                <a:ext uri="{FF2B5EF4-FFF2-40B4-BE49-F238E27FC236}">
                  <a16:creationId xmlns:a16="http://schemas.microsoft.com/office/drawing/2014/main" id="{E2E40C70-F64C-FE75-AC1D-75C52428C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3492" y="4958095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4" name="Hexagon 473">
              <a:extLst>
                <a:ext uri="{FF2B5EF4-FFF2-40B4-BE49-F238E27FC236}">
                  <a16:creationId xmlns:a16="http://schemas.microsoft.com/office/drawing/2014/main" id="{DB174BD3-3B93-003B-EAFE-83BF4D79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616" y="496358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5" name="Hexagon 474">
              <a:extLst>
                <a:ext uri="{FF2B5EF4-FFF2-40B4-BE49-F238E27FC236}">
                  <a16:creationId xmlns:a16="http://schemas.microsoft.com/office/drawing/2014/main" id="{FDD51117-A753-083D-5660-06A67DDDD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5939833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6" name="Hexagon 475">
              <a:extLst>
                <a:ext uri="{FF2B5EF4-FFF2-40B4-BE49-F238E27FC236}">
                  <a16:creationId xmlns:a16="http://schemas.microsoft.com/office/drawing/2014/main" id="{D3011209-1ECB-FE27-AD47-415D2492F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366" y="4616254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7" name="Hexagon 476">
              <a:extLst>
                <a:ext uri="{FF2B5EF4-FFF2-40B4-BE49-F238E27FC236}">
                  <a16:creationId xmlns:a16="http://schemas.microsoft.com/office/drawing/2014/main" id="{A6149B47-DF6D-1FC4-93AA-1F1914275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14" y="5582586"/>
              <a:ext cx="329922" cy="207123"/>
            </a:xfrm>
            <a:prstGeom prst="hexagon">
              <a:avLst>
                <a:gd name="adj" fmla="val 38980"/>
                <a:gd name="vf" fmla="val 115470"/>
              </a:avLst>
            </a:prstGeom>
            <a:solidFill>
              <a:srgbClr val="0070C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F846A33C-5772-683B-AF70-7F03F233537D}"/>
              </a:ext>
            </a:extLst>
          </p:cNvPr>
          <p:cNvGrpSpPr/>
          <p:nvPr/>
        </p:nvGrpSpPr>
        <p:grpSpPr>
          <a:xfrm rot="20477355">
            <a:off x="5331500" y="-1064236"/>
            <a:ext cx="788559" cy="612436"/>
            <a:chOff x="993822" y="3159512"/>
            <a:chExt cx="1228417" cy="1042056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A6797B3-FDCD-957B-8D8A-AB5F4D118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822" y="3815552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6DFE779-54AC-A745-328D-6724D767A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0193" y="3807462"/>
              <a:ext cx="411319" cy="38601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7695DB7F-3376-3C6F-C1BF-906DDA8FB0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858" y="3772162"/>
              <a:ext cx="442190" cy="42131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A41BFF3-148E-B895-BC71-C90D05493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082" y="3164854"/>
              <a:ext cx="385157" cy="36413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72ED860A-182E-9EB5-AC4E-C1E45DD5AE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7382" y="3167160"/>
              <a:ext cx="372313" cy="34954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D0F6B57-3235-A5C2-6AFB-33F51B4D4A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066" y="3159512"/>
              <a:ext cx="367213" cy="329814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86BBC7A-9534-19AF-61A3-D58DB2B6D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2758" y="3164859"/>
              <a:ext cx="398379" cy="34649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B2823EFA-7AD2-3E05-5C0E-527B5D6EC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33596E5-8249-A527-5B87-DF5C2647F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012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DC6FC7EA-174B-9561-DF88-815C8A83A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EE16AF2D-6D7D-86A5-ABB0-27EA3E213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429000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59A799F0-F9F2-FB6E-05C3-9FBBAB009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3207726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4E7CF513-8A60-8472-D3C8-EB60BF399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629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9A84506-0D54-4DC4-9B46-9374724D7A93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97" y="3788364"/>
              <a:ext cx="393339" cy="40511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2CB88044-B965-6656-AF5E-DB650CBE9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2163" y="3756015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AA5BDF80-07E0-8B40-6D5F-D5057C455AC7}"/>
                </a:ext>
              </a:extLst>
            </p:cNvPr>
            <p:cNvCxnSpPr>
              <a:cxnSpLocks/>
              <a:stCxn id="487" idx="2"/>
              <a:endCxn id="491" idx="0"/>
            </p:cNvCxnSpPr>
            <p:nvPr/>
          </p:nvCxnSpPr>
          <p:spPr>
            <a:xfrm>
              <a:off x="1369737" y="3584356"/>
              <a:ext cx="617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37D6913-464B-8502-2717-7D81FD685F7D}"/>
                </a:ext>
              </a:extLst>
            </p:cNvPr>
            <p:cNvCxnSpPr>
              <a:cxnSpLocks/>
              <a:stCxn id="489" idx="2"/>
              <a:endCxn id="493" idx="0"/>
            </p:cNvCxnSpPr>
            <p:nvPr/>
          </p:nvCxnSpPr>
          <p:spPr>
            <a:xfrm>
              <a:off x="1869888" y="3584357"/>
              <a:ext cx="0" cy="171657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125DC458-90C8-F4B6-A0BC-3D315B263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7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988B03E3-BBED-AE65-3780-25EFB1408B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548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AE45A795-119D-BDDE-2C77-8BC6ED7A6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5762" y="4008564"/>
              <a:ext cx="155448" cy="155358"/>
            </a:xfrm>
            <a:prstGeom prst="rect">
              <a:avLst/>
            </a:prstGeom>
            <a:solidFill>
              <a:srgbClr val="87503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99" name="Trapezoid 498">
            <a:extLst>
              <a:ext uri="{FF2B5EF4-FFF2-40B4-BE49-F238E27FC236}">
                <a16:creationId xmlns:a16="http://schemas.microsoft.com/office/drawing/2014/main" id="{AE5A1D1B-548C-1D43-89B9-46AFFDF83EB1}"/>
              </a:ext>
            </a:extLst>
          </p:cNvPr>
          <p:cNvSpPr/>
          <p:nvPr/>
        </p:nvSpPr>
        <p:spPr>
          <a:xfrm rot="10800000">
            <a:off x="3166286" y="-167374"/>
            <a:ext cx="4158406" cy="837682"/>
          </a:xfrm>
          <a:prstGeom prst="trapezoid">
            <a:avLst>
              <a:gd name="adj" fmla="val 52616"/>
            </a:avLst>
          </a:prstGeom>
          <a:solidFill>
            <a:schemeClr val="tx1">
              <a:lumMod val="50000"/>
              <a:lumOff val="50000"/>
              <a:alpha val="80608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F4DBB359-DBCE-D30C-1EC8-30D270491A8F}"/>
              </a:ext>
            </a:extLst>
          </p:cNvPr>
          <p:cNvSpPr/>
          <p:nvPr/>
        </p:nvSpPr>
        <p:spPr>
          <a:xfrm>
            <a:off x="3612107" y="470232"/>
            <a:ext cx="3263876" cy="408431"/>
          </a:xfrm>
          <a:prstGeom prst="ellipse">
            <a:avLst/>
          </a:prstGeom>
          <a:solidFill>
            <a:srgbClr val="9898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1F54DF37-0BB0-C574-078D-752FE9AAA295}"/>
              </a:ext>
            </a:extLst>
          </p:cNvPr>
          <p:cNvSpPr txBox="1"/>
          <p:nvPr/>
        </p:nvSpPr>
        <p:spPr>
          <a:xfrm>
            <a:off x="-2429164" y="-227658"/>
            <a:ext cx="5018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Structural assessment to determine pore size and geometry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EFA44F9-A967-1CD2-6101-285199B57200}"/>
              </a:ext>
            </a:extLst>
          </p:cNvPr>
          <p:cNvSpPr txBox="1"/>
          <p:nvPr/>
        </p:nvSpPr>
        <p:spPr>
          <a:xfrm>
            <a:off x="7902462" y="1967322"/>
            <a:ext cx="541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Active learning of design space using expected improvement (EI) criterion</a:t>
            </a: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304F9107-2D74-DF80-08BB-C06A0C376E69}"/>
              </a:ext>
            </a:extLst>
          </p:cNvPr>
          <p:cNvGrpSpPr/>
          <p:nvPr/>
        </p:nvGrpSpPr>
        <p:grpSpPr>
          <a:xfrm>
            <a:off x="8075474" y="5599495"/>
            <a:ext cx="1127323" cy="753021"/>
            <a:chOff x="3453763" y="1076608"/>
            <a:chExt cx="987003" cy="623732"/>
          </a:xfrm>
          <a:solidFill>
            <a:srgbClr val="00B0F0"/>
          </a:solidFill>
        </p:grpSpPr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F84099A7-F978-C4AC-3BC5-6997967A5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31033CA4-FE09-B2D2-D20D-1084FBF707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2A2150BB-760C-D39D-C60A-E13C54328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5B158CAB-47C4-3852-8756-F6D4FA02A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E278F9-2C29-E7A9-B66B-2739F88C5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D1AEC3E-2578-AA47-978F-80A65093CADB}"/>
                </a:ext>
              </a:extLst>
            </p:cNvPr>
            <p:cNvCxnSpPr>
              <a:cxnSpLocks/>
              <a:stCxn id="504" idx="5"/>
              <a:endCxn id="507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D21A55C-57AE-D07B-A692-9F1AD25DBB45}"/>
                </a:ext>
              </a:extLst>
            </p:cNvPr>
            <p:cNvCxnSpPr>
              <a:cxnSpLocks/>
              <a:stCxn id="505" idx="6"/>
              <a:endCxn id="507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F3B722C-71A0-3C6D-30A4-1012116A86A7}"/>
                </a:ext>
              </a:extLst>
            </p:cNvPr>
            <p:cNvCxnSpPr>
              <a:cxnSpLocks/>
              <a:stCxn id="505" idx="6"/>
              <a:endCxn id="508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76FFB3E-2331-D8D7-43DE-FD902E18EE49}"/>
                </a:ext>
              </a:extLst>
            </p:cNvPr>
            <p:cNvCxnSpPr>
              <a:cxnSpLocks/>
              <a:stCxn id="506" idx="6"/>
              <a:endCxn id="508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6C3897-2231-F5AD-BBD8-2A55DEAFF2F2}"/>
                </a:ext>
              </a:extLst>
            </p:cNvPr>
            <p:cNvCxnSpPr>
              <a:cxnSpLocks/>
              <a:stCxn id="506" idx="6"/>
              <a:endCxn id="507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E9C22F82-601E-9E73-0B2B-82AF1A1B1783}"/>
                </a:ext>
              </a:extLst>
            </p:cNvPr>
            <p:cNvCxnSpPr>
              <a:cxnSpLocks/>
              <a:stCxn id="508" idx="3"/>
              <a:endCxn id="504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310C087-6A55-01C1-3B85-82625E403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E6467BA1-3416-522A-0F96-550B810AF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BE913C79-464B-680C-6167-CD091B888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D438C54-0C18-4E25-94F0-CDFFD3769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A7A942B7-DDFA-3A3D-2554-4B97A28FB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65D5E1B-E389-7602-F386-E8C33D7A97DC}"/>
                </a:ext>
              </a:extLst>
            </p:cNvPr>
            <p:cNvCxnSpPr>
              <a:cxnSpLocks/>
              <a:stCxn id="518" idx="6"/>
              <a:endCxn id="516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0C6ADAD8-2E05-EBE3-6D7E-21464C1DF240}"/>
                </a:ext>
              </a:extLst>
            </p:cNvPr>
            <p:cNvCxnSpPr>
              <a:cxnSpLocks/>
              <a:stCxn id="519" idx="6"/>
              <a:endCxn id="516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EC5E483-BB4A-4350-7F24-97E114804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9311625B-FD21-542B-855B-C95F6B83074A}"/>
                </a:ext>
              </a:extLst>
            </p:cNvPr>
            <p:cNvCxnSpPr>
              <a:cxnSpLocks/>
              <a:stCxn id="519" idx="6"/>
              <a:endCxn id="515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33A95E9E-B9AE-73CA-F339-9F4B9C03B101}"/>
                </a:ext>
              </a:extLst>
            </p:cNvPr>
            <p:cNvCxnSpPr>
              <a:cxnSpLocks/>
              <a:stCxn id="519" idx="6"/>
              <a:endCxn id="517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7334467A-94C9-1316-9478-95574A4C0D7A}"/>
                </a:ext>
              </a:extLst>
            </p:cNvPr>
            <p:cNvCxnSpPr>
              <a:cxnSpLocks/>
              <a:stCxn id="518" idx="6"/>
              <a:endCxn id="517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39641FA4-1F67-AD68-B133-074CCDBA2AD8}"/>
                </a:ext>
              </a:extLst>
            </p:cNvPr>
            <p:cNvCxnSpPr>
              <a:cxnSpLocks/>
              <a:stCxn id="517" idx="7"/>
              <a:endCxn id="504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CD46BBC4-E3C6-C1B4-2FCC-8F1E09CB64D9}"/>
                </a:ext>
              </a:extLst>
            </p:cNvPr>
            <p:cNvCxnSpPr>
              <a:cxnSpLocks/>
              <a:stCxn id="515" idx="5"/>
              <a:endCxn id="505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598D196-72E9-13DC-42F1-E07968DFA8AA}"/>
                </a:ext>
              </a:extLst>
            </p:cNvPr>
            <p:cNvCxnSpPr>
              <a:cxnSpLocks/>
              <a:stCxn id="516" idx="6"/>
              <a:endCxn id="504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73447C3-C4C6-9D19-AF0C-62E572A4E1BD}"/>
                </a:ext>
              </a:extLst>
            </p:cNvPr>
            <p:cNvCxnSpPr>
              <a:cxnSpLocks/>
              <a:stCxn id="516" idx="5"/>
              <a:endCxn id="506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E6BEE69-4F36-DBAC-3CCA-8927ACCC6F4C}"/>
                </a:ext>
              </a:extLst>
            </p:cNvPr>
            <p:cNvCxnSpPr>
              <a:cxnSpLocks/>
              <a:stCxn id="516" idx="6"/>
              <a:endCxn id="505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925B3CC-C417-1213-82F1-B1DC279B5307}"/>
                </a:ext>
              </a:extLst>
            </p:cNvPr>
            <p:cNvCxnSpPr>
              <a:cxnSpLocks/>
              <a:stCxn id="515" idx="5"/>
              <a:endCxn id="506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90BCFFF-0E31-60C7-21D2-8FBE3F1B52A9}"/>
                </a:ext>
              </a:extLst>
            </p:cNvPr>
            <p:cNvCxnSpPr>
              <a:cxnSpLocks/>
              <a:stCxn id="515" idx="5"/>
              <a:endCxn id="504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F23F37C-63E6-EE1F-EE93-D24D95ADB77A}"/>
                </a:ext>
              </a:extLst>
            </p:cNvPr>
            <p:cNvCxnSpPr>
              <a:cxnSpLocks/>
              <a:stCxn id="517" idx="7"/>
              <a:endCxn id="506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E152355-8FFE-AE58-B5E2-E4A29FCD3F56}"/>
                </a:ext>
              </a:extLst>
            </p:cNvPr>
            <p:cNvCxnSpPr>
              <a:cxnSpLocks/>
              <a:stCxn id="517" idx="7"/>
              <a:endCxn id="505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C0517C44-07D9-A138-30E7-DB444234908F}"/>
              </a:ext>
            </a:extLst>
          </p:cNvPr>
          <p:cNvSpPr txBox="1"/>
          <p:nvPr/>
        </p:nvSpPr>
        <p:spPr>
          <a:xfrm>
            <a:off x="10310967" y="2950032"/>
            <a:ext cx="246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Pareto optimization</a:t>
            </a:r>
          </a:p>
        </p:txBody>
      </p: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FF10F7AF-16EF-DCBB-0537-BFFC258A1548}"/>
              </a:ext>
            </a:extLst>
          </p:cNvPr>
          <p:cNvCxnSpPr>
            <a:cxnSpLocks/>
          </p:cNvCxnSpPr>
          <p:nvPr/>
        </p:nvCxnSpPr>
        <p:spPr>
          <a:xfrm flipH="1" flipV="1">
            <a:off x="10286939" y="3400130"/>
            <a:ext cx="0" cy="1997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D7F538BE-D469-D2CA-A2B5-D3A734C99546}"/>
              </a:ext>
            </a:extLst>
          </p:cNvPr>
          <p:cNvCxnSpPr>
            <a:cxnSpLocks/>
          </p:cNvCxnSpPr>
          <p:nvPr/>
        </p:nvCxnSpPr>
        <p:spPr>
          <a:xfrm>
            <a:off x="10299057" y="5377693"/>
            <a:ext cx="24679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TextBox 537">
            <a:extLst>
              <a:ext uri="{FF2B5EF4-FFF2-40B4-BE49-F238E27FC236}">
                <a16:creationId xmlns:a16="http://schemas.microsoft.com/office/drawing/2014/main" id="{C2DAC6CB-C255-D3DE-0CCB-B3232EA7FBF5}"/>
              </a:ext>
            </a:extLst>
          </p:cNvPr>
          <p:cNvSpPr txBox="1"/>
          <p:nvPr/>
        </p:nvSpPr>
        <p:spPr>
          <a:xfrm>
            <a:off x="10741779" y="5405197"/>
            <a:ext cx="174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Permeability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3BC949C-A6CD-478C-BCE1-F18912236BE5}"/>
              </a:ext>
            </a:extLst>
          </p:cNvPr>
          <p:cNvSpPr txBox="1"/>
          <p:nvPr/>
        </p:nvSpPr>
        <p:spPr>
          <a:xfrm rot="16200000">
            <a:off x="9350237" y="4119922"/>
            <a:ext cx="1367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Selectivity</a:t>
            </a:r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F1A805A8-0648-1DD1-9259-89882EE58E9F}"/>
              </a:ext>
            </a:extLst>
          </p:cNvPr>
          <p:cNvSpPr/>
          <p:nvPr/>
        </p:nvSpPr>
        <p:spPr>
          <a:xfrm rot="20356853">
            <a:off x="10531756" y="3712974"/>
            <a:ext cx="1810053" cy="1556652"/>
          </a:xfrm>
          <a:prstGeom prst="ellipse">
            <a:avLst/>
          </a:prstGeom>
          <a:gradFill>
            <a:gsLst>
              <a:gs pos="11000">
                <a:srgbClr val="00B0F0"/>
              </a:gs>
              <a:gs pos="67000">
                <a:srgbClr val="F8F5E9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671A7188-F887-69FB-4257-9CBFD6B82558}"/>
              </a:ext>
            </a:extLst>
          </p:cNvPr>
          <p:cNvSpPr>
            <a:spLocks noChangeAspect="1"/>
          </p:cNvSpPr>
          <p:nvPr/>
        </p:nvSpPr>
        <p:spPr>
          <a:xfrm>
            <a:off x="11648996" y="3666660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D7886132-8269-777B-EC3E-BFD95EEC37C4}"/>
              </a:ext>
            </a:extLst>
          </p:cNvPr>
          <p:cNvCxnSpPr>
            <a:cxnSpLocks/>
          </p:cNvCxnSpPr>
          <p:nvPr/>
        </p:nvCxnSpPr>
        <p:spPr>
          <a:xfrm>
            <a:off x="11699684" y="3783751"/>
            <a:ext cx="0" cy="344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Oval 542">
            <a:extLst>
              <a:ext uri="{FF2B5EF4-FFF2-40B4-BE49-F238E27FC236}">
                <a16:creationId xmlns:a16="http://schemas.microsoft.com/office/drawing/2014/main" id="{F2AD24E0-A212-3656-A785-7FFDBE2937F8}"/>
              </a:ext>
            </a:extLst>
          </p:cNvPr>
          <p:cNvSpPr>
            <a:spLocks noChangeAspect="1"/>
          </p:cNvSpPr>
          <p:nvPr/>
        </p:nvSpPr>
        <p:spPr>
          <a:xfrm>
            <a:off x="11808541" y="4055312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A95C2E10-169D-94FC-B4AD-EFF496FA7D75}"/>
              </a:ext>
            </a:extLst>
          </p:cNvPr>
          <p:cNvSpPr>
            <a:spLocks noChangeAspect="1"/>
          </p:cNvSpPr>
          <p:nvPr/>
        </p:nvSpPr>
        <p:spPr>
          <a:xfrm>
            <a:off x="12030283" y="4266344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67D6AA3C-98DA-B63B-D803-542DD4A3F829}"/>
              </a:ext>
            </a:extLst>
          </p:cNvPr>
          <p:cNvSpPr>
            <a:spLocks noChangeAspect="1"/>
          </p:cNvSpPr>
          <p:nvPr/>
        </p:nvSpPr>
        <p:spPr>
          <a:xfrm>
            <a:off x="12180856" y="4725596"/>
            <a:ext cx="108314" cy="10726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AFC8F97-82F3-AF80-7CF5-C5F4CD1A8AE3}"/>
              </a:ext>
            </a:extLst>
          </p:cNvPr>
          <p:cNvCxnSpPr>
            <a:cxnSpLocks/>
          </p:cNvCxnSpPr>
          <p:nvPr/>
        </p:nvCxnSpPr>
        <p:spPr>
          <a:xfrm>
            <a:off x="11687048" y="4121654"/>
            <a:ext cx="1214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D0C4D52B-06FB-5E31-C28A-E9FDDD9A36E9}"/>
              </a:ext>
            </a:extLst>
          </p:cNvPr>
          <p:cNvCxnSpPr>
            <a:cxnSpLocks/>
          </p:cNvCxnSpPr>
          <p:nvPr/>
        </p:nvCxnSpPr>
        <p:spPr>
          <a:xfrm>
            <a:off x="11862698" y="4152392"/>
            <a:ext cx="0" cy="181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2097BB04-6197-BA60-2D6E-951891270E7D}"/>
              </a:ext>
            </a:extLst>
          </p:cNvPr>
          <p:cNvCxnSpPr>
            <a:cxnSpLocks/>
          </p:cNvCxnSpPr>
          <p:nvPr/>
        </p:nvCxnSpPr>
        <p:spPr>
          <a:xfrm>
            <a:off x="11861657" y="4320855"/>
            <a:ext cx="1686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436DC6DE-35EA-FA98-4C1E-BF935A726D80}"/>
              </a:ext>
            </a:extLst>
          </p:cNvPr>
          <p:cNvCxnSpPr>
            <a:cxnSpLocks/>
            <a:endCxn id="540" idx="5"/>
          </p:cNvCxnSpPr>
          <p:nvPr/>
        </p:nvCxnSpPr>
        <p:spPr>
          <a:xfrm>
            <a:off x="12084439" y="4365871"/>
            <a:ext cx="0" cy="413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E0A1C749-16E7-CAF7-D136-4F10D3B06A98}"/>
              </a:ext>
            </a:extLst>
          </p:cNvPr>
          <p:cNvCxnSpPr>
            <a:cxnSpLocks/>
          </p:cNvCxnSpPr>
          <p:nvPr/>
        </p:nvCxnSpPr>
        <p:spPr>
          <a:xfrm flipV="1">
            <a:off x="12070309" y="4779229"/>
            <a:ext cx="115688" cy="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017AB8BA-9FD3-86C7-FF08-5BD623107F02}"/>
              </a:ext>
            </a:extLst>
          </p:cNvPr>
          <p:cNvSpPr txBox="1"/>
          <p:nvPr/>
        </p:nvSpPr>
        <p:spPr>
          <a:xfrm>
            <a:off x="7629286" y="4790085"/>
            <a:ext cx="211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NN surrogate model</a:t>
            </a:r>
          </a:p>
        </p:txBody>
      </p:sp>
      <p:pic>
        <p:nvPicPr>
          <p:cNvPr id="552" name="Picture 551">
            <a:extLst>
              <a:ext uri="{FF2B5EF4-FFF2-40B4-BE49-F238E27FC236}">
                <a16:creationId xmlns:a16="http://schemas.microsoft.com/office/drawing/2014/main" id="{BF421F23-25CF-859E-3868-C2B0E7A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08" t="18003" r="-2736" b="17781"/>
          <a:stretch/>
        </p:blipFill>
        <p:spPr>
          <a:xfrm>
            <a:off x="9271954" y="3547203"/>
            <a:ext cx="120841" cy="755857"/>
          </a:xfrm>
          <a:prstGeom prst="rect">
            <a:avLst/>
          </a:prstGeom>
        </p:spPr>
      </p:pic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7B648CAA-2039-E09A-2EF1-4894F3C89482}"/>
              </a:ext>
            </a:extLst>
          </p:cNvPr>
          <p:cNvCxnSpPr>
            <a:cxnSpLocks/>
          </p:cNvCxnSpPr>
          <p:nvPr/>
        </p:nvCxnSpPr>
        <p:spPr>
          <a:xfrm>
            <a:off x="8734577" y="4365424"/>
            <a:ext cx="0" cy="35956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A44D359C-2242-BE2F-724C-E6668DBE1E45}"/>
              </a:ext>
            </a:extLst>
          </p:cNvPr>
          <p:cNvSpPr txBox="1"/>
          <p:nvPr/>
        </p:nvSpPr>
        <p:spPr>
          <a:xfrm>
            <a:off x="7357610" y="2948107"/>
            <a:ext cx="286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Material descriptors</a:t>
            </a:r>
          </a:p>
        </p:txBody>
      </p: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A99DF582-EB47-617B-B10A-A57ACAD4D69E}"/>
              </a:ext>
            </a:extLst>
          </p:cNvPr>
          <p:cNvCxnSpPr>
            <a:cxnSpLocks/>
          </p:cNvCxnSpPr>
          <p:nvPr/>
        </p:nvCxnSpPr>
        <p:spPr>
          <a:xfrm flipV="1">
            <a:off x="9403347" y="5528719"/>
            <a:ext cx="642057" cy="2357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6670D718-9E0A-9D07-3BF5-EE01FAF9C177}"/>
              </a:ext>
            </a:extLst>
          </p:cNvPr>
          <p:cNvGrpSpPr/>
          <p:nvPr/>
        </p:nvGrpSpPr>
        <p:grpSpPr>
          <a:xfrm rot="16200000">
            <a:off x="7725924" y="3634455"/>
            <a:ext cx="942073" cy="562843"/>
            <a:chOff x="2877563" y="3044707"/>
            <a:chExt cx="1368595" cy="955762"/>
          </a:xfrm>
        </p:grpSpPr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20D0CB27-AF8E-CB10-B3EB-2946D142880B}"/>
                </a:ext>
              </a:extLst>
            </p:cNvPr>
            <p:cNvCxnSpPr>
              <a:cxnSpLocks/>
            </p:cNvCxnSpPr>
            <p:nvPr/>
          </p:nvCxnSpPr>
          <p:spPr>
            <a:xfrm>
              <a:off x="3812256" y="3048000"/>
              <a:ext cx="0" cy="95246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4474F19-28BE-5A5A-8F34-7B171DE12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2771" y="3044707"/>
              <a:ext cx="0" cy="94621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3A1D3901-2965-6356-CE6F-1960FF2F3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63" y="3521022"/>
              <a:ext cx="1368595" cy="797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Hexagon 559">
              <a:extLst>
                <a:ext uri="{FF2B5EF4-FFF2-40B4-BE49-F238E27FC236}">
                  <a16:creationId xmlns:a16="http://schemas.microsoft.com/office/drawing/2014/main" id="{27C1C7A8-1E6A-B017-97E3-10E2FAFD5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673" y="3392004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1" name="Hexagon 560">
              <a:extLst>
                <a:ext uri="{FF2B5EF4-FFF2-40B4-BE49-F238E27FC236}">
                  <a16:creationId xmlns:a16="http://schemas.microsoft.com/office/drawing/2014/main" id="{8CB1DAB5-D87B-AEEE-B71B-949B2658B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1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2" name="Hexagon 561">
              <a:extLst>
                <a:ext uri="{FF2B5EF4-FFF2-40B4-BE49-F238E27FC236}">
                  <a16:creationId xmlns:a16="http://schemas.microsoft.com/office/drawing/2014/main" id="{FB82E9BF-F3CF-BD16-3E1C-4E9BB91A1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8072" y="3658656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Hexagon 562">
              <a:extLst>
                <a:ext uri="{FF2B5EF4-FFF2-40B4-BE49-F238E27FC236}">
                  <a16:creationId xmlns:a16="http://schemas.microsoft.com/office/drawing/2014/main" id="{20ED34EF-9C19-CFD3-EDD8-73B9C341C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16" y="3125761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" name="Hexagon 563">
              <a:extLst>
                <a:ext uri="{FF2B5EF4-FFF2-40B4-BE49-F238E27FC236}">
                  <a16:creationId xmlns:a16="http://schemas.microsoft.com/office/drawing/2014/main" id="{D1EE1B0B-B384-1C05-9B2C-4487C57FF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6" y="3124698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5" name="Hexagon 564">
              <a:extLst>
                <a:ext uri="{FF2B5EF4-FFF2-40B4-BE49-F238E27FC236}">
                  <a16:creationId xmlns:a16="http://schemas.microsoft.com/office/drawing/2014/main" id="{6B7CEB61-E91C-BB53-59F2-70E11DD41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7555" y="3658014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6" name="Hexagon 565">
              <a:extLst>
                <a:ext uri="{FF2B5EF4-FFF2-40B4-BE49-F238E27FC236}">
                  <a16:creationId xmlns:a16="http://schemas.microsoft.com/office/drawing/2014/main" id="{E28C7E67-2A4F-22B7-C1B5-DC089EF46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509" y="3388566"/>
              <a:ext cx="249399" cy="249399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7" name="TextBox 566">
            <a:extLst>
              <a:ext uri="{FF2B5EF4-FFF2-40B4-BE49-F238E27FC236}">
                <a16:creationId xmlns:a16="http://schemas.microsoft.com/office/drawing/2014/main" id="{85E15095-BDE9-7E0B-7290-8929E848F9B9}"/>
              </a:ext>
            </a:extLst>
          </p:cNvPr>
          <p:cNvSpPr txBox="1"/>
          <p:nvPr/>
        </p:nvSpPr>
        <p:spPr>
          <a:xfrm>
            <a:off x="8548764" y="3566163"/>
            <a:ext cx="69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.…</a:t>
            </a:r>
          </a:p>
        </p:txBody>
      </p:sp>
      <p:sp>
        <p:nvSpPr>
          <p:cNvPr id="568" name="Right Arrow 567">
            <a:extLst>
              <a:ext uri="{FF2B5EF4-FFF2-40B4-BE49-F238E27FC236}">
                <a16:creationId xmlns:a16="http://schemas.microsoft.com/office/drawing/2014/main" id="{AE9F997E-8CD4-027D-B27C-EFA6FE63A67B}"/>
              </a:ext>
            </a:extLst>
          </p:cNvPr>
          <p:cNvSpPr/>
          <p:nvPr/>
        </p:nvSpPr>
        <p:spPr>
          <a:xfrm rot="19708116">
            <a:off x="12174535" y="3640635"/>
            <a:ext cx="605239" cy="691701"/>
          </a:xfrm>
          <a:prstGeom prst="rightArrow">
            <a:avLst>
              <a:gd name="adj1" fmla="val 50000"/>
              <a:gd name="adj2" fmla="val 58508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A404CA1D-C418-1A07-4A08-A0F9B137AF67}"/>
              </a:ext>
            </a:extLst>
          </p:cNvPr>
          <p:cNvCxnSpPr>
            <a:cxnSpLocks/>
          </p:cNvCxnSpPr>
          <p:nvPr/>
        </p:nvCxnSpPr>
        <p:spPr>
          <a:xfrm>
            <a:off x="-2377143" y="-284211"/>
            <a:ext cx="483235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F5831F4E-8D56-23E1-03AB-DB51D9336A35}"/>
              </a:ext>
            </a:extLst>
          </p:cNvPr>
          <p:cNvCxnSpPr>
            <a:cxnSpLocks/>
          </p:cNvCxnSpPr>
          <p:nvPr/>
        </p:nvCxnSpPr>
        <p:spPr>
          <a:xfrm>
            <a:off x="2428184" y="-284211"/>
            <a:ext cx="1411622" cy="189657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B1C60D30-5F6E-2819-4478-97B524093838}"/>
              </a:ext>
            </a:extLst>
          </p:cNvPr>
          <p:cNvCxnSpPr>
            <a:cxnSpLocks/>
          </p:cNvCxnSpPr>
          <p:nvPr/>
        </p:nvCxnSpPr>
        <p:spPr>
          <a:xfrm>
            <a:off x="-2416505" y="3860984"/>
            <a:ext cx="533797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AA65BE65-60DF-ABBF-7F61-0D670144AC3D}"/>
              </a:ext>
            </a:extLst>
          </p:cNvPr>
          <p:cNvCxnSpPr>
            <a:cxnSpLocks/>
          </p:cNvCxnSpPr>
          <p:nvPr/>
        </p:nvCxnSpPr>
        <p:spPr>
          <a:xfrm flipV="1">
            <a:off x="2902106" y="3182484"/>
            <a:ext cx="1278807" cy="68847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305F1B3A-E6EF-20C7-E651-929A1A364978}"/>
              </a:ext>
            </a:extLst>
          </p:cNvPr>
          <p:cNvCxnSpPr>
            <a:cxnSpLocks/>
          </p:cNvCxnSpPr>
          <p:nvPr/>
        </p:nvCxnSpPr>
        <p:spPr>
          <a:xfrm flipV="1">
            <a:off x="7946006" y="-1664127"/>
            <a:ext cx="5191416" cy="309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6CCB7B26-9823-B199-ED5F-5E6383E6DB30}"/>
              </a:ext>
            </a:extLst>
          </p:cNvPr>
          <p:cNvCxnSpPr>
            <a:cxnSpLocks/>
          </p:cNvCxnSpPr>
          <p:nvPr/>
        </p:nvCxnSpPr>
        <p:spPr>
          <a:xfrm flipH="1">
            <a:off x="7238000" y="-1658272"/>
            <a:ext cx="734187" cy="157064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947877EA-6E43-6310-3442-3FB146610213}"/>
              </a:ext>
            </a:extLst>
          </p:cNvPr>
          <p:cNvCxnSpPr>
            <a:cxnSpLocks/>
          </p:cNvCxnSpPr>
          <p:nvPr/>
        </p:nvCxnSpPr>
        <p:spPr>
          <a:xfrm>
            <a:off x="7915218" y="1900590"/>
            <a:ext cx="5137384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7886B04-8A72-5ACF-2B38-548F093D4AC9}"/>
              </a:ext>
            </a:extLst>
          </p:cNvPr>
          <p:cNvCxnSpPr>
            <a:cxnSpLocks/>
          </p:cNvCxnSpPr>
          <p:nvPr/>
        </p:nvCxnSpPr>
        <p:spPr>
          <a:xfrm flipH="1">
            <a:off x="5980580" y="1889654"/>
            <a:ext cx="1955890" cy="296608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694171-8772-86F2-6908-D2FEE72C9106}"/>
              </a:ext>
            </a:extLst>
          </p:cNvPr>
          <p:cNvGrpSpPr/>
          <p:nvPr/>
        </p:nvGrpSpPr>
        <p:grpSpPr>
          <a:xfrm>
            <a:off x="4422456" y="3408129"/>
            <a:ext cx="3441115" cy="920253"/>
            <a:chOff x="5677469" y="2537631"/>
            <a:chExt cx="1528549" cy="71761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5FDFD2D-9242-673A-6E02-1967BD63E567}"/>
                </a:ext>
              </a:extLst>
            </p:cNvPr>
            <p:cNvSpPr/>
            <p:nvPr/>
          </p:nvSpPr>
          <p:spPr>
            <a:xfrm>
              <a:off x="5677469" y="2537631"/>
              <a:ext cx="1528549" cy="278550"/>
            </a:xfrm>
            <a:custGeom>
              <a:avLst/>
              <a:gdLst>
                <a:gd name="connsiteX0" fmla="*/ 0 w 4231816"/>
                <a:gd name="connsiteY0" fmla="*/ 383991 h 700802"/>
                <a:gd name="connsiteX1" fmla="*/ 573206 w 4231816"/>
                <a:gd name="connsiteY1" fmla="*/ 383991 h 700802"/>
                <a:gd name="connsiteX2" fmla="*/ 723331 w 4231816"/>
                <a:gd name="connsiteY2" fmla="*/ 151979 h 700802"/>
                <a:gd name="connsiteX3" fmla="*/ 1105468 w 4231816"/>
                <a:gd name="connsiteY3" fmla="*/ 438582 h 700802"/>
                <a:gd name="connsiteX4" fmla="*/ 1460310 w 4231816"/>
                <a:gd name="connsiteY4" fmla="*/ 329399 h 700802"/>
                <a:gd name="connsiteX5" fmla="*/ 1856095 w 4231816"/>
                <a:gd name="connsiteY5" fmla="*/ 1853 h 700802"/>
                <a:gd name="connsiteX6" fmla="*/ 1869743 w 4231816"/>
                <a:gd name="connsiteY6" fmla="*/ 493173 h 700802"/>
                <a:gd name="connsiteX7" fmla="*/ 2320119 w 4231816"/>
                <a:gd name="connsiteY7" fmla="*/ 397638 h 700802"/>
                <a:gd name="connsiteX8" fmla="*/ 2415653 w 4231816"/>
                <a:gd name="connsiteY8" fmla="*/ 575059 h 700802"/>
                <a:gd name="connsiteX9" fmla="*/ 3029803 w 4231816"/>
                <a:gd name="connsiteY9" fmla="*/ 397638 h 700802"/>
                <a:gd name="connsiteX10" fmla="*/ 3466531 w 4231816"/>
                <a:gd name="connsiteY10" fmla="*/ 697889 h 700802"/>
                <a:gd name="connsiteX11" fmla="*/ 3821373 w 4231816"/>
                <a:gd name="connsiteY11" fmla="*/ 179274 h 700802"/>
                <a:gd name="connsiteX12" fmla="*/ 4203510 w 4231816"/>
                <a:gd name="connsiteY12" fmla="*/ 370343 h 700802"/>
                <a:gd name="connsiteX13" fmla="*/ 4203510 w 4231816"/>
                <a:gd name="connsiteY13" fmla="*/ 383991 h 700802"/>
                <a:gd name="connsiteX14" fmla="*/ 4203510 w 4231816"/>
                <a:gd name="connsiteY14" fmla="*/ 424934 h 700802"/>
                <a:gd name="connsiteX15" fmla="*/ 4162567 w 4231816"/>
                <a:gd name="connsiteY15" fmla="*/ 356695 h 70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31816" h="700802">
                  <a:moveTo>
                    <a:pt x="0" y="383991"/>
                  </a:moveTo>
                  <a:cubicBezTo>
                    <a:pt x="226325" y="403325"/>
                    <a:pt x="452651" y="422660"/>
                    <a:pt x="573206" y="383991"/>
                  </a:cubicBezTo>
                  <a:cubicBezTo>
                    <a:pt x="693761" y="345322"/>
                    <a:pt x="634621" y="142880"/>
                    <a:pt x="723331" y="151979"/>
                  </a:cubicBezTo>
                  <a:cubicBezTo>
                    <a:pt x="812041" y="161077"/>
                    <a:pt x="982638" y="409012"/>
                    <a:pt x="1105468" y="438582"/>
                  </a:cubicBezTo>
                  <a:cubicBezTo>
                    <a:pt x="1228298" y="468152"/>
                    <a:pt x="1335205" y="402187"/>
                    <a:pt x="1460310" y="329399"/>
                  </a:cubicBezTo>
                  <a:cubicBezTo>
                    <a:pt x="1585415" y="256611"/>
                    <a:pt x="1787856" y="-25443"/>
                    <a:pt x="1856095" y="1853"/>
                  </a:cubicBezTo>
                  <a:cubicBezTo>
                    <a:pt x="1924334" y="29149"/>
                    <a:pt x="1792406" y="427209"/>
                    <a:pt x="1869743" y="493173"/>
                  </a:cubicBezTo>
                  <a:cubicBezTo>
                    <a:pt x="1947080" y="559137"/>
                    <a:pt x="2229134" y="383990"/>
                    <a:pt x="2320119" y="397638"/>
                  </a:cubicBezTo>
                  <a:cubicBezTo>
                    <a:pt x="2411104" y="411286"/>
                    <a:pt x="2297372" y="575059"/>
                    <a:pt x="2415653" y="575059"/>
                  </a:cubicBezTo>
                  <a:cubicBezTo>
                    <a:pt x="2533934" y="575059"/>
                    <a:pt x="2854657" y="377166"/>
                    <a:pt x="3029803" y="397638"/>
                  </a:cubicBezTo>
                  <a:cubicBezTo>
                    <a:pt x="3204949" y="418110"/>
                    <a:pt x="3334603" y="734283"/>
                    <a:pt x="3466531" y="697889"/>
                  </a:cubicBezTo>
                  <a:cubicBezTo>
                    <a:pt x="3598459" y="661495"/>
                    <a:pt x="3698543" y="233865"/>
                    <a:pt x="3821373" y="179274"/>
                  </a:cubicBezTo>
                  <a:cubicBezTo>
                    <a:pt x="3944203" y="124683"/>
                    <a:pt x="4203510" y="370343"/>
                    <a:pt x="4203510" y="370343"/>
                  </a:cubicBezTo>
                  <a:cubicBezTo>
                    <a:pt x="4267199" y="404462"/>
                    <a:pt x="4203510" y="383991"/>
                    <a:pt x="4203510" y="383991"/>
                  </a:cubicBezTo>
                  <a:cubicBezTo>
                    <a:pt x="4203510" y="393089"/>
                    <a:pt x="4210334" y="429483"/>
                    <a:pt x="4203510" y="424934"/>
                  </a:cubicBezTo>
                  <a:cubicBezTo>
                    <a:pt x="4196686" y="420385"/>
                    <a:pt x="4179626" y="388540"/>
                    <a:pt x="4162567" y="356695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4F45380-BE75-982E-25EB-B27EFD40CA43}"/>
                </a:ext>
              </a:extLst>
            </p:cNvPr>
            <p:cNvCxnSpPr>
              <a:cxnSpLocks/>
            </p:cNvCxnSpPr>
            <p:nvPr/>
          </p:nvCxnSpPr>
          <p:spPr>
            <a:xfrm>
              <a:off x="5684105" y="2690257"/>
              <a:ext cx="0" cy="5511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A72E87-06AC-3CEB-5D60-17FF06C34405}"/>
                </a:ext>
              </a:extLst>
            </p:cNvPr>
            <p:cNvCxnSpPr>
              <a:cxnSpLocks/>
            </p:cNvCxnSpPr>
            <p:nvPr/>
          </p:nvCxnSpPr>
          <p:spPr>
            <a:xfrm>
              <a:off x="7198110" y="2684049"/>
              <a:ext cx="0" cy="5711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58058D-FA9B-9FF2-92A0-16DFE617E900}"/>
                </a:ext>
              </a:extLst>
            </p:cNvPr>
            <p:cNvCxnSpPr>
              <a:cxnSpLocks/>
            </p:cNvCxnSpPr>
            <p:nvPr/>
          </p:nvCxnSpPr>
          <p:spPr>
            <a:xfrm>
              <a:off x="5677469" y="3241361"/>
              <a:ext cx="1528549" cy="109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3DE3C7-1809-B3EA-B743-16D394779578}"/>
              </a:ext>
            </a:extLst>
          </p:cNvPr>
          <p:cNvGrpSpPr/>
          <p:nvPr/>
        </p:nvGrpSpPr>
        <p:grpSpPr>
          <a:xfrm>
            <a:off x="9281609" y="2499915"/>
            <a:ext cx="1987472" cy="1858169"/>
            <a:chOff x="4550301" y="2514184"/>
            <a:chExt cx="1095646" cy="97001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A7DCFD-8B05-837A-00E0-1B158672315A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2520209"/>
              <a:ext cx="108150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8247C0-8F93-23CE-6B68-DF428BB65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301" y="2670268"/>
              <a:ext cx="1092819" cy="5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619EE9-5A93-FC05-54E6-00D19518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301" y="2803609"/>
              <a:ext cx="1087163" cy="2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797C6D-101A-942C-1DF2-9C9F879F063B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2944553"/>
              <a:ext cx="108716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B841C5-4286-D18A-0875-3BBB7B447DD6}"/>
                </a:ext>
              </a:extLst>
            </p:cNvPr>
            <p:cNvCxnSpPr>
              <a:cxnSpLocks/>
            </p:cNvCxnSpPr>
            <p:nvPr/>
          </p:nvCxnSpPr>
          <p:spPr>
            <a:xfrm>
              <a:off x="4555957" y="3087391"/>
              <a:ext cx="10871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71F944-4BD3-C262-D845-BE5686D90BA9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3222869"/>
              <a:ext cx="10928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F0B947-BBBD-2A9C-C610-1A82D8FED2A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464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3C3CB1-E12D-62DD-8ED0-2D1127A4BDA5}"/>
                </a:ext>
              </a:extLst>
            </p:cNvPr>
            <p:cNvCxnSpPr>
              <a:cxnSpLocks/>
            </p:cNvCxnSpPr>
            <p:nvPr/>
          </p:nvCxnSpPr>
          <p:spPr>
            <a:xfrm>
              <a:off x="4555496" y="2514184"/>
              <a:ext cx="0" cy="9623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A3581D-7446-6FD0-E95D-26DCC74EACE1}"/>
                </a:ext>
              </a:extLst>
            </p:cNvPr>
            <p:cNvCxnSpPr>
              <a:cxnSpLocks/>
            </p:cNvCxnSpPr>
            <p:nvPr/>
          </p:nvCxnSpPr>
          <p:spPr>
            <a:xfrm>
              <a:off x="4553128" y="3345146"/>
              <a:ext cx="10928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836BF5-A44E-3422-7711-B686AFC8B789}"/>
                </a:ext>
              </a:extLst>
            </p:cNvPr>
            <p:cNvCxnSpPr>
              <a:cxnSpLocks/>
            </p:cNvCxnSpPr>
            <p:nvPr/>
          </p:nvCxnSpPr>
          <p:spPr>
            <a:xfrm>
              <a:off x="4550301" y="3484195"/>
              <a:ext cx="109281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97A1C7-CE99-AE9A-8FD3-4AE9DF49BB8A}"/>
                </a:ext>
              </a:extLst>
            </p:cNvPr>
            <p:cNvCxnSpPr>
              <a:cxnSpLocks/>
            </p:cNvCxnSpPr>
            <p:nvPr/>
          </p:nvCxnSpPr>
          <p:spPr>
            <a:xfrm>
              <a:off x="4683232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0579A-478E-C1C4-2B29-A697E0CA610D}"/>
                </a:ext>
              </a:extLst>
            </p:cNvPr>
            <p:cNvCxnSpPr>
              <a:cxnSpLocks/>
            </p:cNvCxnSpPr>
            <p:nvPr/>
          </p:nvCxnSpPr>
          <p:spPr>
            <a:xfrm>
              <a:off x="4814850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D337E5-5C00-839D-1F7C-4C09888204D6}"/>
                </a:ext>
              </a:extLst>
            </p:cNvPr>
            <p:cNvCxnSpPr>
              <a:cxnSpLocks/>
            </p:cNvCxnSpPr>
            <p:nvPr/>
          </p:nvCxnSpPr>
          <p:spPr>
            <a:xfrm>
              <a:off x="4941273" y="2514184"/>
              <a:ext cx="0" cy="9675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B02347-B213-E629-F665-307FAE3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5090563" y="2531342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7F9661-0740-6B17-6F50-B34B55FDD198}"/>
                </a:ext>
              </a:extLst>
            </p:cNvPr>
            <p:cNvCxnSpPr>
              <a:cxnSpLocks/>
            </p:cNvCxnSpPr>
            <p:nvPr/>
          </p:nvCxnSpPr>
          <p:spPr>
            <a:xfrm>
              <a:off x="5237768" y="2531341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82090E-2824-AFC2-5F08-3E7B3335CA78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77" y="2531340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00BA5D-C309-123A-7339-BD26EED2EBF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200" y="2526715"/>
              <a:ext cx="0" cy="9498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B40CC8-1034-DB48-0BD3-6A47DF70162D}"/>
                </a:ext>
              </a:extLst>
            </p:cNvPr>
            <p:cNvSpPr/>
            <p:nvPr/>
          </p:nvSpPr>
          <p:spPr>
            <a:xfrm>
              <a:off x="4555852" y="2526715"/>
              <a:ext cx="127380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11F2E7-DE5B-3887-C2CE-46EC650916DC}"/>
                </a:ext>
              </a:extLst>
            </p:cNvPr>
            <p:cNvSpPr/>
            <p:nvPr/>
          </p:nvSpPr>
          <p:spPr>
            <a:xfrm>
              <a:off x="4691715" y="2672807"/>
              <a:ext cx="123134" cy="12418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E9D027-24D8-8ABD-A71F-3E5ED8939E99}"/>
                </a:ext>
              </a:extLst>
            </p:cNvPr>
            <p:cNvSpPr/>
            <p:nvPr/>
          </p:nvSpPr>
          <p:spPr>
            <a:xfrm>
              <a:off x="4814180" y="2676756"/>
              <a:ext cx="126061" cy="12863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2EA7A5-0D86-CB14-0154-97C15DF19E8A}"/>
                </a:ext>
              </a:extLst>
            </p:cNvPr>
            <p:cNvSpPr/>
            <p:nvPr/>
          </p:nvSpPr>
          <p:spPr>
            <a:xfrm>
              <a:off x="5241047" y="2947147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E84417-E80B-98C8-6277-3F2E571628D2}"/>
                </a:ext>
              </a:extLst>
            </p:cNvPr>
            <p:cNvSpPr/>
            <p:nvPr/>
          </p:nvSpPr>
          <p:spPr>
            <a:xfrm>
              <a:off x="5096354" y="2950456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1474C3-2F58-6C7B-FBFD-A4BD96E613E1}"/>
                </a:ext>
              </a:extLst>
            </p:cNvPr>
            <p:cNvSpPr/>
            <p:nvPr/>
          </p:nvSpPr>
          <p:spPr>
            <a:xfrm>
              <a:off x="5238220" y="3088170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D11C7A-E3CD-6050-D1F6-350F6B767B3B}"/>
                </a:ext>
              </a:extLst>
            </p:cNvPr>
            <p:cNvSpPr/>
            <p:nvPr/>
          </p:nvSpPr>
          <p:spPr>
            <a:xfrm>
              <a:off x="5094748" y="3228708"/>
              <a:ext cx="132931" cy="1224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9C00F07-42B6-4FC6-C669-74BD92A674E2}"/>
                </a:ext>
              </a:extLst>
            </p:cNvPr>
            <p:cNvSpPr/>
            <p:nvPr/>
          </p:nvSpPr>
          <p:spPr>
            <a:xfrm>
              <a:off x="4822278" y="2943250"/>
              <a:ext cx="116258" cy="14046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956372-FA25-E07D-7E55-BB6D8E357262}"/>
                </a:ext>
              </a:extLst>
            </p:cNvPr>
            <p:cNvSpPr/>
            <p:nvPr/>
          </p:nvSpPr>
          <p:spPr>
            <a:xfrm>
              <a:off x="5505566" y="3086676"/>
              <a:ext cx="132931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F067C2-C964-5444-0E68-8169737B0D83}"/>
                </a:ext>
              </a:extLst>
            </p:cNvPr>
            <p:cNvSpPr/>
            <p:nvPr/>
          </p:nvSpPr>
          <p:spPr>
            <a:xfrm>
              <a:off x="4810781" y="3230229"/>
              <a:ext cx="132931" cy="10464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16DAE1-C2AE-899C-44F0-D2836203C8D4}"/>
                </a:ext>
              </a:extLst>
            </p:cNvPr>
            <p:cNvSpPr/>
            <p:nvPr/>
          </p:nvSpPr>
          <p:spPr>
            <a:xfrm>
              <a:off x="4958842" y="3351165"/>
              <a:ext cx="121069" cy="12276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754C2-A109-68A8-084C-4A5F1491DB0F}"/>
                </a:ext>
              </a:extLst>
            </p:cNvPr>
            <p:cNvSpPr/>
            <p:nvPr/>
          </p:nvSpPr>
          <p:spPr>
            <a:xfrm>
              <a:off x="4683902" y="3352557"/>
              <a:ext cx="132931" cy="12276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00F49-7A2C-3E27-7108-67973297246F}"/>
                </a:ext>
              </a:extLst>
            </p:cNvPr>
            <p:cNvSpPr/>
            <p:nvPr/>
          </p:nvSpPr>
          <p:spPr>
            <a:xfrm>
              <a:off x="5504889" y="2667646"/>
              <a:ext cx="126815" cy="1324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7A8813-114B-21DC-B7E2-70628679B2B9}"/>
                </a:ext>
              </a:extLst>
            </p:cNvPr>
            <p:cNvSpPr/>
            <p:nvPr/>
          </p:nvSpPr>
          <p:spPr>
            <a:xfrm>
              <a:off x="5379422" y="2668424"/>
              <a:ext cx="132931" cy="13170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6BEE2A-5D36-DCD4-41EC-D250988F9E74}"/>
                </a:ext>
              </a:extLst>
            </p:cNvPr>
            <p:cNvSpPr/>
            <p:nvPr/>
          </p:nvSpPr>
          <p:spPr>
            <a:xfrm>
              <a:off x="5511039" y="2529254"/>
              <a:ext cx="126424" cy="14355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2778E6-9215-E7E8-19A4-BE626D765F6D}"/>
              </a:ext>
            </a:extLst>
          </p:cNvPr>
          <p:cNvCxnSpPr>
            <a:cxnSpLocks/>
          </p:cNvCxnSpPr>
          <p:nvPr/>
        </p:nvCxnSpPr>
        <p:spPr>
          <a:xfrm flipV="1">
            <a:off x="7828202" y="3569671"/>
            <a:ext cx="1314450" cy="3392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390DA6-9417-CE32-EBC8-306A52FF02C1}"/>
              </a:ext>
            </a:extLst>
          </p:cNvPr>
          <p:cNvSpPr txBox="1"/>
          <p:nvPr/>
        </p:nvSpPr>
        <p:spPr>
          <a:xfrm>
            <a:off x="8441882" y="1064756"/>
            <a:ext cx="3750118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Surface patterning and chemical functionalization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6A7897-D816-9EE1-91EE-0A0CAA450039}"/>
              </a:ext>
            </a:extLst>
          </p:cNvPr>
          <p:cNvSpPr txBox="1"/>
          <p:nvPr/>
        </p:nvSpPr>
        <p:spPr>
          <a:xfrm>
            <a:off x="-1405193" y="2614702"/>
            <a:ext cx="4015320" cy="138499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External pressure, concentration, and charge gradient</a:t>
            </a:r>
            <a:endParaRPr lang="en-US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94136-1668-87BF-0E38-7B379645EDD9}"/>
              </a:ext>
            </a:extLst>
          </p:cNvPr>
          <p:cNvGrpSpPr/>
          <p:nvPr/>
        </p:nvGrpSpPr>
        <p:grpSpPr>
          <a:xfrm>
            <a:off x="4583596" y="2280652"/>
            <a:ext cx="3182884" cy="1152964"/>
            <a:chOff x="21367140" y="29697223"/>
            <a:chExt cx="2290558" cy="82972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783C3E2-3403-DEC6-1F41-D5A2A6069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77089" y="30277826"/>
              <a:ext cx="203953" cy="20553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58AEC3B-79A3-E0AE-0FA8-38B7DA1CF6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22117" y="30321413"/>
              <a:ext cx="203953" cy="20553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213BB0-C3DD-0CCF-1225-758C46A213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17023" y="29759936"/>
              <a:ext cx="203953" cy="20553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6833CE-CABA-3370-5615-0C617F733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67140" y="29828309"/>
              <a:ext cx="203953" cy="20553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-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C752F20-42B0-895A-1D1C-B4100CF5259E}"/>
                </a:ext>
              </a:extLst>
            </p:cNvPr>
            <p:cNvGrpSpPr/>
            <p:nvPr/>
          </p:nvGrpSpPr>
          <p:grpSpPr>
            <a:xfrm>
              <a:off x="22266630" y="30041569"/>
              <a:ext cx="248200" cy="187544"/>
              <a:chOff x="2488202" y="1746682"/>
              <a:chExt cx="133533" cy="1009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45BAF11-FABA-D9C3-A988-2FDD8C6D3F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AE49A9-53C4-9974-86C7-9979B81DA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A643447-CA9B-34ED-CB54-8433B401C5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7AD90B-995C-D4ED-00DD-4235401DCB59}"/>
                </a:ext>
              </a:extLst>
            </p:cNvPr>
            <p:cNvGrpSpPr/>
            <p:nvPr/>
          </p:nvGrpSpPr>
          <p:grpSpPr>
            <a:xfrm rot="14200850">
              <a:off x="21846906" y="29730113"/>
              <a:ext cx="248200" cy="187544"/>
              <a:chOff x="2488202" y="1746682"/>
              <a:chExt cx="133533" cy="1009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5ECC658-E026-351C-6574-4BF65833F6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21504-C60C-4BBC-FEC4-445E9C995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4C8CF79-E190-0284-AA4A-F15ECADAD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55C882-2E23-B955-5D63-D79C03348150}"/>
                </a:ext>
              </a:extLst>
            </p:cNvPr>
            <p:cNvGrpSpPr/>
            <p:nvPr/>
          </p:nvGrpSpPr>
          <p:grpSpPr>
            <a:xfrm rot="1210503">
              <a:off x="22366253" y="29697223"/>
              <a:ext cx="248200" cy="187544"/>
              <a:chOff x="2488202" y="1746682"/>
              <a:chExt cx="133533" cy="10090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CB086F3-B085-A026-AFF0-D303A44C1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C43A442-B9CB-2A50-8511-44C0B6F0E0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DE1A4A1-A02D-D1B3-647D-EC9AA6E78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92CC60-598B-A447-2B61-28B407355DF1}"/>
                </a:ext>
              </a:extLst>
            </p:cNvPr>
            <p:cNvGrpSpPr/>
            <p:nvPr/>
          </p:nvGrpSpPr>
          <p:grpSpPr>
            <a:xfrm rot="19143683">
              <a:off x="23409498" y="30086135"/>
              <a:ext cx="248200" cy="187544"/>
              <a:chOff x="2488202" y="1746682"/>
              <a:chExt cx="133533" cy="1009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6DFDC98-301E-B512-A65F-EB1182E8D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59" y="1746682"/>
                <a:ext cx="74186" cy="74763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7A2FE1F-6F2A-7C4A-61DB-12A4F11AFD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202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DB107B-5C06-FD9A-BD64-0772AE4FA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6016" y="1801507"/>
                <a:ext cx="45719" cy="4607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F4CF60A-4BC3-10B5-AC84-51F515CF3751}"/>
              </a:ext>
            </a:extLst>
          </p:cNvPr>
          <p:cNvSpPr txBox="1"/>
          <p:nvPr/>
        </p:nvSpPr>
        <p:spPr>
          <a:xfrm>
            <a:off x="4593200" y="634865"/>
            <a:ext cx="3441116" cy="954106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MD simulation property predictions</a:t>
            </a:r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212DDE-D9B8-7F47-5E6C-EC44FCDD0C99}"/>
              </a:ext>
            </a:extLst>
          </p:cNvPr>
          <p:cNvSpPr txBox="1"/>
          <p:nvPr/>
        </p:nvSpPr>
        <p:spPr>
          <a:xfrm>
            <a:off x="3724663" y="4494263"/>
            <a:ext cx="4755646" cy="523221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Solid-electrolyte interface</a:t>
            </a:r>
            <a:endParaRPr 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69E2D8-D945-0181-47DC-6FE795DBAA04}"/>
              </a:ext>
            </a:extLst>
          </p:cNvPr>
          <p:cNvSpPr txBox="1"/>
          <p:nvPr/>
        </p:nvSpPr>
        <p:spPr>
          <a:xfrm>
            <a:off x="-596320" y="127290"/>
            <a:ext cx="1050046" cy="58477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DFT </a:t>
            </a:r>
            <a:endParaRPr lang="en-US" sz="3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9920B5-90D6-9899-05C2-5D31678D5C79}"/>
              </a:ext>
            </a:extLst>
          </p:cNvPr>
          <p:cNvGrpSpPr/>
          <p:nvPr/>
        </p:nvGrpSpPr>
        <p:grpSpPr>
          <a:xfrm>
            <a:off x="1437508" y="701867"/>
            <a:ext cx="2039790" cy="1309806"/>
            <a:chOff x="3453763" y="1076608"/>
            <a:chExt cx="987003" cy="6237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B2E05A-6FE4-F44E-F960-E793EE8C37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2" y="1076722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0CBC19F-7163-D43F-6133-969F50E75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573" y="1352512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464E9A2-8067-CC73-7FD2-2FAE72691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726" y="1628301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858741-8470-6D18-0BE6-A4FF353F0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5073" y="1276405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F86AA2-7EDF-A895-DC3F-838580893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263" y="1450020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CAC7FB-5551-AA50-1445-E6C1A4FF1A9C}"/>
                </a:ext>
              </a:extLst>
            </p:cNvPr>
            <p:cNvCxnSpPr>
              <a:cxnSpLocks/>
              <a:stCxn id="68" idx="5"/>
              <a:endCxn id="71" idx="2"/>
            </p:cNvCxnSpPr>
            <p:nvPr/>
          </p:nvCxnSpPr>
          <p:spPr>
            <a:xfrm>
              <a:off x="4125645" y="1138211"/>
              <a:ext cx="249428" cy="174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382253-B024-C178-D298-F47FAEDFE36C}"/>
                </a:ext>
              </a:extLst>
            </p:cNvPr>
            <p:cNvCxnSpPr>
              <a:cxnSpLocks/>
              <a:stCxn id="69" idx="6"/>
              <a:endCxn id="71" idx="3"/>
            </p:cNvCxnSpPr>
            <p:nvPr/>
          </p:nvCxnSpPr>
          <p:spPr>
            <a:xfrm flipV="1">
              <a:off x="4135266" y="1337894"/>
              <a:ext cx="249427" cy="506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F2BBFFA-BC0C-A29C-12BC-2E1E662E46F2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>
              <a:off x="4135266" y="1388531"/>
              <a:ext cx="234997" cy="97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6148F15-3CAB-3DC2-C97E-E9C1171999F0}"/>
                </a:ext>
              </a:extLst>
            </p:cNvPr>
            <p:cNvCxnSpPr>
              <a:cxnSpLocks/>
              <a:stCxn id="70" idx="6"/>
              <a:endCxn id="72" idx="3"/>
            </p:cNvCxnSpPr>
            <p:nvPr/>
          </p:nvCxnSpPr>
          <p:spPr>
            <a:xfrm flipV="1">
              <a:off x="4131419" y="1511509"/>
              <a:ext cx="248464" cy="1528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0352B4-E176-3669-1A53-300176EC434C}"/>
                </a:ext>
              </a:extLst>
            </p:cNvPr>
            <p:cNvCxnSpPr>
              <a:cxnSpLocks/>
              <a:stCxn id="70" idx="6"/>
              <a:endCxn id="71" idx="3"/>
            </p:cNvCxnSpPr>
            <p:nvPr/>
          </p:nvCxnSpPr>
          <p:spPr>
            <a:xfrm flipV="1">
              <a:off x="4131419" y="1337894"/>
              <a:ext cx="253274" cy="3264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C97C7B-858D-0EC3-7FC4-1AB6CA74B02A}"/>
                </a:ext>
              </a:extLst>
            </p:cNvPr>
            <p:cNvCxnSpPr>
              <a:cxnSpLocks/>
              <a:stCxn id="72" idx="3"/>
              <a:endCxn id="68" idx="5"/>
            </p:cNvCxnSpPr>
            <p:nvPr/>
          </p:nvCxnSpPr>
          <p:spPr>
            <a:xfrm flipH="1" flipV="1">
              <a:off x="4125645" y="1138211"/>
              <a:ext cx="254238" cy="373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7972A09-EE4C-128A-3B17-14F06CC08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2" y="1076608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B21C871-2FAD-4048-6D8A-5D73F0D03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9263" y="1352398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4279B4C-2177-A91C-33EC-8D95B26CE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5416" y="1628187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9D607E-7824-48F9-05B4-5531C87A5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8573" y="1275003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4A17425-10B8-DFF9-D1B0-425E50655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763" y="1448618"/>
              <a:ext cx="65693" cy="720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B3DABED-63C6-CFA2-48E2-B3E6EF4357ED}"/>
                </a:ext>
              </a:extLst>
            </p:cNvPr>
            <p:cNvCxnSpPr>
              <a:cxnSpLocks/>
              <a:stCxn id="82" idx="6"/>
              <a:endCxn id="80" idx="2"/>
            </p:cNvCxnSpPr>
            <p:nvPr/>
          </p:nvCxnSpPr>
          <p:spPr>
            <a:xfrm>
              <a:off x="3524266" y="1311023"/>
              <a:ext cx="234997" cy="77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FA2F256-9E45-96FE-A2F2-8970006D226B}"/>
                </a:ext>
              </a:extLst>
            </p:cNvPr>
            <p:cNvCxnSpPr>
              <a:cxnSpLocks/>
              <a:stCxn id="83" idx="6"/>
              <a:endCxn id="80" idx="2"/>
            </p:cNvCxnSpPr>
            <p:nvPr/>
          </p:nvCxnSpPr>
          <p:spPr>
            <a:xfrm flipV="1">
              <a:off x="3519456" y="1388418"/>
              <a:ext cx="239807" cy="96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A4F5BE5-FBDF-1316-52DD-037B25F0A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562" y="1152314"/>
              <a:ext cx="254238" cy="1474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6B46081-0BFA-5D5D-04DA-F1B2F6DCEC6F}"/>
                </a:ext>
              </a:extLst>
            </p:cNvPr>
            <p:cNvCxnSpPr>
              <a:cxnSpLocks/>
              <a:stCxn id="83" idx="6"/>
              <a:endCxn id="79" idx="4"/>
            </p:cNvCxnSpPr>
            <p:nvPr/>
          </p:nvCxnSpPr>
          <p:spPr>
            <a:xfrm flipV="1">
              <a:off x="3519456" y="1148647"/>
              <a:ext cx="272653" cy="335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000667-9AAF-65C7-31D9-77C556DFAAB9}"/>
                </a:ext>
              </a:extLst>
            </p:cNvPr>
            <p:cNvCxnSpPr>
              <a:cxnSpLocks/>
              <a:stCxn id="83" idx="6"/>
              <a:endCxn id="81" idx="2"/>
            </p:cNvCxnSpPr>
            <p:nvPr/>
          </p:nvCxnSpPr>
          <p:spPr>
            <a:xfrm>
              <a:off x="3519456" y="1484638"/>
              <a:ext cx="235960" cy="1795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9C549-CF67-9BD9-8173-3D16572CBA98}"/>
                </a:ext>
              </a:extLst>
            </p:cNvPr>
            <p:cNvCxnSpPr>
              <a:cxnSpLocks/>
              <a:stCxn id="82" idx="6"/>
              <a:endCxn id="81" idx="2"/>
            </p:cNvCxnSpPr>
            <p:nvPr/>
          </p:nvCxnSpPr>
          <p:spPr>
            <a:xfrm>
              <a:off x="3524266" y="1311023"/>
              <a:ext cx="231150" cy="3531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A95430-5617-CB60-9815-8F769390245B}"/>
                </a:ext>
              </a:extLst>
            </p:cNvPr>
            <p:cNvCxnSpPr>
              <a:cxnSpLocks/>
              <a:stCxn id="81" idx="7"/>
              <a:endCxn id="68" idx="3"/>
            </p:cNvCxnSpPr>
            <p:nvPr/>
          </p:nvCxnSpPr>
          <p:spPr>
            <a:xfrm flipV="1">
              <a:off x="3811488" y="1138211"/>
              <a:ext cx="267705" cy="500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CC08CAD-2782-8AC3-AC7B-F10A1A6AB6BE}"/>
                </a:ext>
              </a:extLst>
            </p:cNvPr>
            <p:cNvCxnSpPr>
              <a:cxnSpLocks/>
              <a:stCxn id="79" idx="5"/>
              <a:endCxn id="69" idx="2"/>
            </p:cNvCxnSpPr>
            <p:nvPr/>
          </p:nvCxnSpPr>
          <p:spPr>
            <a:xfrm>
              <a:off x="3815334" y="1138097"/>
              <a:ext cx="254239" cy="2504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C64DA2-A392-0ED5-7E81-1EFC4FFEB8A0}"/>
                </a:ext>
              </a:extLst>
            </p:cNvPr>
            <p:cNvCxnSpPr>
              <a:cxnSpLocks/>
              <a:stCxn id="80" idx="6"/>
              <a:endCxn id="68" idx="3"/>
            </p:cNvCxnSpPr>
            <p:nvPr/>
          </p:nvCxnSpPr>
          <p:spPr>
            <a:xfrm flipV="1">
              <a:off x="3824956" y="1138211"/>
              <a:ext cx="254237" cy="2502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AC56C6D-EF65-9783-3B57-D07FA1E0401A}"/>
                </a:ext>
              </a:extLst>
            </p:cNvPr>
            <p:cNvCxnSpPr>
              <a:cxnSpLocks/>
              <a:stCxn id="80" idx="5"/>
              <a:endCxn id="70" idx="1"/>
            </p:cNvCxnSpPr>
            <p:nvPr/>
          </p:nvCxnSpPr>
          <p:spPr>
            <a:xfrm>
              <a:off x="3815335" y="1413887"/>
              <a:ext cx="260012" cy="224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FD972C-10AB-DF96-4C57-B48B49DE8F14}"/>
                </a:ext>
              </a:extLst>
            </p:cNvPr>
            <p:cNvCxnSpPr>
              <a:cxnSpLocks/>
              <a:stCxn id="80" idx="6"/>
              <a:endCxn id="69" idx="2"/>
            </p:cNvCxnSpPr>
            <p:nvPr/>
          </p:nvCxnSpPr>
          <p:spPr>
            <a:xfrm>
              <a:off x="3824956" y="1388418"/>
              <a:ext cx="244617" cy="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4CF8A6-8CCE-01F5-C693-3B0EB68B7C08}"/>
                </a:ext>
              </a:extLst>
            </p:cNvPr>
            <p:cNvCxnSpPr>
              <a:cxnSpLocks/>
              <a:stCxn id="79" idx="5"/>
              <a:endCxn id="70" idx="1"/>
            </p:cNvCxnSpPr>
            <p:nvPr/>
          </p:nvCxnSpPr>
          <p:spPr>
            <a:xfrm>
              <a:off x="3815334" y="1138097"/>
              <a:ext cx="260013" cy="500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C2A5639-A0FB-214A-4F29-BCA188746B72}"/>
                </a:ext>
              </a:extLst>
            </p:cNvPr>
            <p:cNvCxnSpPr>
              <a:cxnSpLocks/>
              <a:stCxn id="79" idx="5"/>
              <a:endCxn id="68" idx="3"/>
            </p:cNvCxnSpPr>
            <p:nvPr/>
          </p:nvCxnSpPr>
          <p:spPr>
            <a:xfrm>
              <a:off x="3815334" y="1138097"/>
              <a:ext cx="263859" cy="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C2DAC97-F888-E460-7D75-E8F6CCB1E2C6}"/>
                </a:ext>
              </a:extLst>
            </p:cNvPr>
            <p:cNvCxnSpPr>
              <a:cxnSpLocks/>
              <a:stCxn id="81" idx="7"/>
              <a:endCxn id="70" idx="1"/>
            </p:cNvCxnSpPr>
            <p:nvPr/>
          </p:nvCxnSpPr>
          <p:spPr>
            <a:xfrm>
              <a:off x="3811488" y="1638737"/>
              <a:ext cx="263859" cy="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0C26CF-810A-10BD-9FC2-9CDE883EE707}"/>
                </a:ext>
              </a:extLst>
            </p:cNvPr>
            <p:cNvCxnSpPr>
              <a:cxnSpLocks/>
              <a:stCxn id="81" idx="7"/>
              <a:endCxn id="69" idx="2"/>
            </p:cNvCxnSpPr>
            <p:nvPr/>
          </p:nvCxnSpPr>
          <p:spPr>
            <a:xfrm flipV="1">
              <a:off x="3811488" y="1388532"/>
              <a:ext cx="258085" cy="2502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2FDD43D1-D245-CAFF-8809-B2F8F3DE9EA8}"/>
              </a:ext>
            </a:extLst>
          </p:cNvPr>
          <p:cNvSpPr>
            <a:spLocks noChangeAspect="1"/>
          </p:cNvSpPr>
          <p:nvPr/>
        </p:nvSpPr>
        <p:spPr>
          <a:xfrm>
            <a:off x="100798" y="1412448"/>
            <a:ext cx="279119" cy="281289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40DEF01-6AE7-0D40-6858-6F739151D107}"/>
              </a:ext>
            </a:extLst>
          </p:cNvPr>
          <p:cNvSpPr>
            <a:spLocks noChangeAspect="1"/>
          </p:cNvSpPr>
          <p:nvPr/>
        </p:nvSpPr>
        <p:spPr>
          <a:xfrm>
            <a:off x="-263451" y="1043494"/>
            <a:ext cx="279119" cy="28128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78F108-6B7B-C77D-3560-36AC5948F1C9}"/>
              </a:ext>
            </a:extLst>
          </p:cNvPr>
          <p:cNvGrpSpPr/>
          <p:nvPr/>
        </p:nvGrpSpPr>
        <p:grpSpPr>
          <a:xfrm rot="1210503">
            <a:off x="-734363" y="1438612"/>
            <a:ext cx="339673" cy="256662"/>
            <a:chOff x="2488202" y="1746682"/>
            <a:chExt cx="133533" cy="1009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0C0798D-998F-17FE-989F-7285F6EBF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259" y="1746682"/>
              <a:ext cx="74186" cy="747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6296051-EEC0-0CBD-1CED-54C0DE359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8202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4DB4412-0135-BEFB-F789-8A8DB43DF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6016" y="1801507"/>
              <a:ext cx="45719" cy="460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AB708C-5789-AB64-0BF3-2C2D0F54AC90}"/>
              </a:ext>
            </a:extLst>
          </p:cNvPr>
          <p:cNvCxnSpPr>
            <a:cxnSpLocks/>
          </p:cNvCxnSpPr>
          <p:nvPr/>
        </p:nvCxnSpPr>
        <p:spPr>
          <a:xfrm>
            <a:off x="623061" y="1284810"/>
            <a:ext cx="494842" cy="115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2D5600B-DEB8-547F-3C8B-032160AC2AF3}"/>
              </a:ext>
            </a:extLst>
          </p:cNvPr>
          <p:cNvCxnSpPr>
            <a:cxnSpLocks/>
          </p:cNvCxnSpPr>
          <p:nvPr/>
        </p:nvCxnSpPr>
        <p:spPr>
          <a:xfrm>
            <a:off x="3846561" y="1296327"/>
            <a:ext cx="5656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37E435-D7C3-C94F-E8ED-16C13AA4FFDC}"/>
              </a:ext>
            </a:extLst>
          </p:cNvPr>
          <p:cNvSpPr txBox="1"/>
          <p:nvPr/>
        </p:nvSpPr>
        <p:spPr>
          <a:xfrm>
            <a:off x="366219" y="114809"/>
            <a:ext cx="4222393" cy="5232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ML potential</a:t>
            </a:r>
            <a:endParaRPr lang="en-US" sz="2800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F3B0FF-0B68-7569-57E2-05CFE96A70D6}"/>
              </a:ext>
            </a:extLst>
          </p:cNvPr>
          <p:cNvGrpSpPr/>
          <p:nvPr/>
        </p:nvGrpSpPr>
        <p:grpSpPr>
          <a:xfrm>
            <a:off x="2659009" y="2718009"/>
            <a:ext cx="911404" cy="1330817"/>
            <a:chOff x="19390645" y="30002667"/>
            <a:chExt cx="605861" cy="884668"/>
          </a:xfrm>
        </p:grpSpPr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A962AC9E-E2F5-0415-8743-19A37B4A1F00}"/>
                </a:ext>
              </a:extLst>
            </p:cNvPr>
            <p:cNvCxnSpPr>
              <a:cxnSpLocks/>
            </p:cNvCxnSpPr>
            <p:nvPr/>
          </p:nvCxnSpPr>
          <p:spPr>
            <a:xfrm rot="19380000">
              <a:off x="19390645" y="30002667"/>
              <a:ext cx="596624" cy="448172"/>
            </a:xfrm>
            <a:prstGeom prst="curvedConnector3">
              <a:avLst>
                <a:gd name="adj1" fmla="val 36251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CAB34758-80C3-DC09-D075-DDC59A1B9C9C}"/>
                </a:ext>
              </a:extLst>
            </p:cNvPr>
            <p:cNvCxnSpPr>
              <a:cxnSpLocks/>
            </p:cNvCxnSpPr>
            <p:nvPr/>
          </p:nvCxnSpPr>
          <p:spPr>
            <a:xfrm rot="19380000">
              <a:off x="19399882" y="30218380"/>
              <a:ext cx="596624" cy="448172"/>
            </a:xfrm>
            <a:prstGeom prst="curvedConnector3">
              <a:avLst>
                <a:gd name="adj1" fmla="val 36251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>
              <a:extLst>
                <a:ext uri="{FF2B5EF4-FFF2-40B4-BE49-F238E27FC236}">
                  <a16:creationId xmlns:a16="http://schemas.microsoft.com/office/drawing/2014/main" id="{09CD22B7-204C-B1F4-D5BD-0211E617CAEB}"/>
                </a:ext>
              </a:extLst>
            </p:cNvPr>
            <p:cNvCxnSpPr>
              <a:cxnSpLocks/>
            </p:cNvCxnSpPr>
            <p:nvPr/>
          </p:nvCxnSpPr>
          <p:spPr>
            <a:xfrm rot="19380000">
              <a:off x="19393148" y="30439163"/>
              <a:ext cx="596624" cy="448172"/>
            </a:xfrm>
            <a:prstGeom prst="curvedConnector3">
              <a:avLst>
                <a:gd name="adj1" fmla="val 36251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8700852-A7A3-8348-666A-DF51E7582D23}"/>
              </a:ext>
            </a:extLst>
          </p:cNvPr>
          <p:cNvCxnSpPr>
            <a:cxnSpLocks/>
          </p:cNvCxnSpPr>
          <p:nvPr/>
        </p:nvCxnSpPr>
        <p:spPr>
          <a:xfrm>
            <a:off x="6207506" y="1647872"/>
            <a:ext cx="0" cy="476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6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D16A1F61-409C-C4B9-7E1F-4637D28153EC}"/>
              </a:ext>
            </a:extLst>
          </p:cNvPr>
          <p:cNvSpPr>
            <a:spLocks noChangeAspect="1"/>
          </p:cNvSpPr>
          <p:nvPr/>
        </p:nvSpPr>
        <p:spPr>
          <a:xfrm>
            <a:off x="527897" y="457576"/>
            <a:ext cx="2528489" cy="254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6D5250-FEDF-F4B9-AA8B-C204B972F8AA}"/>
              </a:ext>
            </a:extLst>
          </p:cNvPr>
          <p:cNvSpPr>
            <a:spLocks noChangeAspect="1"/>
          </p:cNvSpPr>
          <p:nvPr/>
        </p:nvSpPr>
        <p:spPr>
          <a:xfrm>
            <a:off x="1468363" y="1129208"/>
            <a:ext cx="597806" cy="60245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53BF65-6AEB-902D-93AD-1049F80298FF}"/>
              </a:ext>
            </a:extLst>
          </p:cNvPr>
          <p:cNvSpPr>
            <a:spLocks noChangeAspect="1"/>
          </p:cNvSpPr>
          <p:nvPr/>
        </p:nvSpPr>
        <p:spPr>
          <a:xfrm>
            <a:off x="2196110" y="1827915"/>
            <a:ext cx="427703" cy="43103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2DC11C-CC86-2932-CBD2-DF6DED882C91}"/>
              </a:ext>
            </a:extLst>
          </p:cNvPr>
          <p:cNvSpPr>
            <a:spLocks noChangeAspect="1"/>
          </p:cNvSpPr>
          <p:nvPr/>
        </p:nvSpPr>
        <p:spPr>
          <a:xfrm>
            <a:off x="910720" y="1827915"/>
            <a:ext cx="427703" cy="43103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B5A20B-3127-9B1A-31C7-2B407D6BFAC2}"/>
              </a:ext>
            </a:extLst>
          </p:cNvPr>
          <p:cNvCxnSpPr>
            <a:cxnSpLocks/>
            <a:stCxn id="29" idx="3"/>
            <a:endCxn id="35" idx="7"/>
          </p:cNvCxnSpPr>
          <p:nvPr/>
        </p:nvCxnSpPr>
        <p:spPr>
          <a:xfrm flipH="1">
            <a:off x="1275787" y="1643435"/>
            <a:ext cx="280123" cy="2476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B48CCF-ACBE-93E6-B2FB-F43D85D89A47}"/>
              </a:ext>
            </a:extLst>
          </p:cNvPr>
          <p:cNvCxnSpPr>
            <a:cxnSpLocks/>
            <a:stCxn id="31" idx="1"/>
            <a:endCxn id="29" idx="5"/>
          </p:cNvCxnSpPr>
          <p:nvPr/>
        </p:nvCxnSpPr>
        <p:spPr>
          <a:xfrm flipH="1" flipV="1">
            <a:off x="1978622" y="1643435"/>
            <a:ext cx="280124" cy="2476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798A7DF-733A-22E9-860B-16F6DC22A5FD}"/>
              </a:ext>
            </a:extLst>
          </p:cNvPr>
          <p:cNvSpPr>
            <a:spLocks noChangeAspect="1"/>
          </p:cNvSpPr>
          <p:nvPr/>
        </p:nvSpPr>
        <p:spPr>
          <a:xfrm>
            <a:off x="2396569" y="915738"/>
            <a:ext cx="164100" cy="16537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A0A187-07BC-840D-D9F9-CFC2D1A0EF5B}"/>
              </a:ext>
            </a:extLst>
          </p:cNvPr>
          <p:cNvSpPr>
            <a:spLocks noChangeAspect="1"/>
          </p:cNvSpPr>
          <p:nvPr/>
        </p:nvSpPr>
        <p:spPr>
          <a:xfrm>
            <a:off x="548502" y="1130537"/>
            <a:ext cx="209769" cy="211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E15826-25BF-BA99-7166-9C139289DEF2}"/>
              </a:ext>
            </a:extLst>
          </p:cNvPr>
          <p:cNvSpPr>
            <a:spLocks noChangeAspect="1"/>
          </p:cNvSpPr>
          <p:nvPr/>
        </p:nvSpPr>
        <p:spPr>
          <a:xfrm>
            <a:off x="1301272" y="428721"/>
            <a:ext cx="300666" cy="30300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EDED67-2292-77CD-DD3F-B98308781CFB}"/>
              </a:ext>
            </a:extLst>
          </p:cNvPr>
          <p:cNvCxnSpPr>
            <a:cxnSpLocks/>
            <a:stCxn id="31" idx="7"/>
            <a:endCxn id="164" idx="3"/>
          </p:cNvCxnSpPr>
          <p:nvPr/>
        </p:nvCxnSpPr>
        <p:spPr>
          <a:xfrm flipV="1">
            <a:off x="2561177" y="1617293"/>
            <a:ext cx="299116" cy="2737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5EE3F9-69E7-AF85-0E48-FB2FAB2EBC53}"/>
              </a:ext>
            </a:extLst>
          </p:cNvPr>
          <p:cNvCxnSpPr>
            <a:cxnSpLocks/>
            <a:stCxn id="43" idx="4"/>
            <a:endCxn id="31" idx="0"/>
          </p:cNvCxnSpPr>
          <p:nvPr/>
        </p:nvCxnSpPr>
        <p:spPr>
          <a:xfrm flipH="1">
            <a:off x="2409962" y="1081115"/>
            <a:ext cx="68657" cy="746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E78E48-1661-7383-FD4F-35D4F8CBEA11}"/>
              </a:ext>
            </a:extLst>
          </p:cNvPr>
          <p:cNvCxnSpPr>
            <a:cxnSpLocks/>
            <a:stCxn id="46" idx="6"/>
            <a:endCxn id="43" idx="1"/>
          </p:cNvCxnSpPr>
          <p:nvPr/>
        </p:nvCxnSpPr>
        <p:spPr>
          <a:xfrm>
            <a:off x="1601938" y="580225"/>
            <a:ext cx="818663" cy="3597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066DD27-20DA-D974-4410-8951ACB6867A}"/>
              </a:ext>
            </a:extLst>
          </p:cNvPr>
          <p:cNvSpPr>
            <a:spLocks noChangeAspect="1"/>
          </p:cNvSpPr>
          <p:nvPr/>
        </p:nvSpPr>
        <p:spPr>
          <a:xfrm>
            <a:off x="1378163" y="2486786"/>
            <a:ext cx="369938" cy="3728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5C0A86-49C3-5C57-E2B7-B59273F01574}"/>
              </a:ext>
            </a:extLst>
          </p:cNvPr>
          <p:cNvCxnSpPr>
            <a:cxnSpLocks/>
            <a:stCxn id="31" idx="3"/>
            <a:endCxn id="71" idx="7"/>
          </p:cNvCxnSpPr>
          <p:nvPr/>
        </p:nvCxnSpPr>
        <p:spPr>
          <a:xfrm flipH="1">
            <a:off x="1693925" y="2195824"/>
            <a:ext cx="564821" cy="3455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2B44108-F869-6C83-6015-458DC1DEA87B}"/>
              </a:ext>
            </a:extLst>
          </p:cNvPr>
          <p:cNvCxnSpPr>
            <a:cxnSpLocks/>
            <a:stCxn id="35" idx="5"/>
            <a:endCxn id="71" idx="1"/>
          </p:cNvCxnSpPr>
          <p:nvPr/>
        </p:nvCxnSpPr>
        <p:spPr>
          <a:xfrm>
            <a:off x="1275787" y="2195824"/>
            <a:ext cx="156552" cy="3455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2DEDE5-E918-8129-6193-E1162A5BA9F5}"/>
              </a:ext>
            </a:extLst>
          </p:cNvPr>
          <p:cNvCxnSpPr>
            <a:cxnSpLocks/>
            <a:stCxn id="44" idx="4"/>
            <a:endCxn id="35" idx="1"/>
          </p:cNvCxnSpPr>
          <p:nvPr/>
        </p:nvCxnSpPr>
        <p:spPr>
          <a:xfrm>
            <a:off x="653387" y="1341939"/>
            <a:ext cx="319969" cy="5490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8878B0A-164E-7BE9-2ECF-2598B3CDA597}"/>
              </a:ext>
            </a:extLst>
          </p:cNvPr>
          <p:cNvCxnSpPr>
            <a:cxnSpLocks/>
            <a:stCxn id="46" idx="4"/>
            <a:endCxn id="29" idx="1"/>
          </p:cNvCxnSpPr>
          <p:nvPr/>
        </p:nvCxnSpPr>
        <p:spPr>
          <a:xfrm>
            <a:off x="1451605" y="731728"/>
            <a:ext cx="104305" cy="4857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1ECE0C-6855-0CD3-30FA-3A1D4F0EA1C0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409962" y="2258947"/>
            <a:ext cx="151215" cy="4874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F094239-DEB0-3063-D9F9-3F0BD312E7EA}"/>
              </a:ext>
            </a:extLst>
          </p:cNvPr>
          <p:cNvCxnSpPr>
            <a:cxnSpLocks/>
            <a:stCxn id="71" idx="4"/>
          </p:cNvCxnSpPr>
          <p:nvPr/>
        </p:nvCxnSpPr>
        <p:spPr>
          <a:xfrm flipH="1">
            <a:off x="1555910" y="2859603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4BD2A2A-B7EC-BE80-062A-26F4FFCD71C0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728687" y="2195824"/>
            <a:ext cx="244669" cy="2450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334BABA-DF1F-CDDB-BDC9-9A8AA80E0E7A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>
            <a:off x="758271" y="1236238"/>
            <a:ext cx="710092" cy="1941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08EA42DC-DE7A-8EF6-1FA1-E06055276BB2}"/>
              </a:ext>
            </a:extLst>
          </p:cNvPr>
          <p:cNvSpPr>
            <a:spLocks noChangeAspect="1"/>
          </p:cNvSpPr>
          <p:nvPr/>
        </p:nvSpPr>
        <p:spPr>
          <a:xfrm>
            <a:off x="2822412" y="1394790"/>
            <a:ext cx="258666" cy="2606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F34C27C-FC27-32F5-9EDF-0FF292503221}"/>
              </a:ext>
            </a:extLst>
          </p:cNvPr>
          <p:cNvCxnSpPr>
            <a:cxnSpLocks/>
            <a:stCxn id="29" idx="7"/>
            <a:endCxn id="43" idx="2"/>
          </p:cNvCxnSpPr>
          <p:nvPr/>
        </p:nvCxnSpPr>
        <p:spPr>
          <a:xfrm flipV="1">
            <a:off x="1978622" y="998427"/>
            <a:ext cx="417947" cy="2190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3E5FC4A-64D5-F5CF-C375-2EE875EA8FFC}"/>
              </a:ext>
            </a:extLst>
          </p:cNvPr>
          <p:cNvCxnSpPr>
            <a:cxnSpLocks/>
            <a:stCxn id="43" idx="7"/>
            <a:endCxn id="47" idx="7"/>
          </p:cNvCxnSpPr>
          <p:nvPr/>
        </p:nvCxnSpPr>
        <p:spPr>
          <a:xfrm flipV="1">
            <a:off x="2536637" y="830747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7F46609C-5F99-832F-D27B-AE81EAC41EED}"/>
              </a:ext>
            </a:extLst>
          </p:cNvPr>
          <p:cNvSpPr>
            <a:spLocks noChangeAspect="1"/>
          </p:cNvSpPr>
          <p:nvPr/>
        </p:nvSpPr>
        <p:spPr>
          <a:xfrm>
            <a:off x="381009" y="3692348"/>
            <a:ext cx="2528489" cy="254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B040FBAE-649A-1517-CB59-51EA3C200915}"/>
              </a:ext>
            </a:extLst>
          </p:cNvPr>
          <p:cNvSpPr>
            <a:spLocks noChangeAspect="1"/>
          </p:cNvSpPr>
          <p:nvPr/>
        </p:nvSpPr>
        <p:spPr>
          <a:xfrm>
            <a:off x="1274018" y="4262326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5775E111-E8A1-66ED-0F44-441DCE88337E}"/>
              </a:ext>
            </a:extLst>
          </p:cNvPr>
          <p:cNvSpPr>
            <a:spLocks noChangeAspect="1"/>
          </p:cNvSpPr>
          <p:nvPr/>
        </p:nvSpPr>
        <p:spPr>
          <a:xfrm>
            <a:off x="2044498" y="5061385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435BCBCD-5A6F-46A1-0ECF-52458B486E7C}"/>
              </a:ext>
            </a:extLst>
          </p:cNvPr>
          <p:cNvSpPr>
            <a:spLocks noChangeAspect="1"/>
          </p:cNvSpPr>
          <p:nvPr/>
        </p:nvSpPr>
        <p:spPr>
          <a:xfrm>
            <a:off x="721192" y="5061361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E4CEFFB7-5FF2-2071-F624-E79A4248FE5B}"/>
              </a:ext>
            </a:extLst>
          </p:cNvPr>
          <p:cNvCxnSpPr>
            <a:cxnSpLocks/>
            <a:stCxn id="302" idx="3"/>
            <a:endCxn id="304" idx="7"/>
          </p:cNvCxnSpPr>
          <p:nvPr/>
        </p:nvCxnSpPr>
        <p:spPr>
          <a:xfrm flipH="1">
            <a:off x="1156575" y="4906626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FFD727A-9F9F-47D0-B45B-F51228087832}"/>
              </a:ext>
            </a:extLst>
          </p:cNvPr>
          <p:cNvCxnSpPr>
            <a:cxnSpLocks/>
            <a:stCxn id="303" idx="1"/>
            <a:endCxn id="302" idx="5"/>
          </p:cNvCxnSpPr>
          <p:nvPr/>
        </p:nvCxnSpPr>
        <p:spPr>
          <a:xfrm flipH="1" flipV="1">
            <a:off x="1913347" y="4906626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A57849E3-CC03-B68E-3919-8797B1604F7A}"/>
              </a:ext>
            </a:extLst>
          </p:cNvPr>
          <p:cNvSpPr>
            <a:spLocks noChangeAspect="1"/>
          </p:cNvSpPr>
          <p:nvPr/>
        </p:nvSpPr>
        <p:spPr>
          <a:xfrm>
            <a:off x="2249681" y="4150510"/>
            <a:ext cx="164100" cy="16537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9CDE6804-F2B7-F491-2049-7B1F018A111B}"/>
              </a:ext>
            </a:extLst>
          </p:cNvPr>
          <p:cNvSpPr>
            <a:spLocks noChangeAspect="1"/>
          </p:cNvSpPr>
          <p:nvPr/>
        </p:nvSpPr>
        <p:spPr>
          <a:xfrm>
            <a:off x="401614" y="4365309"/>
            <a:ext cx="209769" cy="211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47D6A0C4-2F39-F488-CB7C-6B6D6D6E60DA}"/>
              </a:ext>
            </a:extLst>
          </p:cNvPr>
          <p:cNvSpPr>
            <a:spLocks noChangeAspect="1"/>
          </p:cNvSpPr>
          <p:nvPr/>
        </p:nvSpPr>
        <p:spPr>
          <a:xfrm>
            <a:off x="1156891" y="3703531"/>
            <a:ext cx="300666" cy="30300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05F7C33-25BB-3539-16FC-0CE3505255EE}"/>
              </a:ext>
            </a:extLst>
          </p:cNvPr>
          <p:cNvCxnSpPr>
            <a:cxnSpLocks/>
            <a:stCxn id="303" idx="7"/>
            <a:endCxn id="322" idx="3"/>
          </p:cNvCxnSpPr>
          <p:nvPr/>
        </p:nvCxnSpPr>
        <p:spPr>
          <a:xfrm flipV="1">
            <a:off x="2485078" y="4812897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9D8560D9-542E-4DB1-4CEE-4FB7A5D0F821}"/>
              </a:ext>
            </a:extLst>
          </p:cNvPr>
          <p:cNvCxnSpPr>
            <a:cxnSpLocks/>
            <a:stCxn id="307" idx="4"/>
            <a:endCxn id="303" idx="0"/>
          </p:cNvCxnSpPr>
          <p:nvPr/>
        </p:nvCxnSpPr>
        <p:spPr>
          <a:xfrm flipH="1">
            <a:off x="2302584" y="4315887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77029E96-FA59-C735-43A4-BD661E33B392}"/>
              </a:ext>
            </a:extLst>
          </p:cNvPr>
          <p:cNvCxnSpPr>
            <a:cxnSpLocks/>
            <a:stCxn id="309" idx="6"/>
            <a:endCxn id="307" idx="1"/>
          </p:cNvCxnSpPr>
          <p:nvPr/>
        </p:nvCxnSpPr>
        <p:spPr>
          <a:xfrm>
            <a:off x="1457557" y="3855035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041680AD-FA82-CD05-A7DB-70555FB43780}"/>
              </a:ext>
            </a:extLst>
          </p:cNvPr>
          <p:cNvSpPr>
            <a:spLocks noChangeAspect="1"/>
          </p:cNvSpPr>
          <p:nvPr/>
        </p:nvSpPr>
        <p:spPr>
          <a:xfrm>
            <a:off x="1231275" y="5721558"/>
            <a:ext cx="369938" cy="3728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AD9B8B2E-5C46-BDFA-1CF2-F0E1A5B4EBED}"/>
              </a:ext>
            </a:extLst>
          </p:cNvPr>
          <p:cNvCxnSpPr>
            <a:cxnSpLocks/>
            <a:stCxn id="303" idx="3"/>
            <a:endCxn id="313" idx="7"/>
          </p:cNvCxnSpPr>
          <p:nvPr/>
        </p:nvCxnSpPr>
        <p:spPr>
          <a:xfrm flipH="1">
            <a:off x="1547037" y="5505393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5B3DC61-EA70-7815-A19E-4F4829F160B1}"/>
              </a:ext>
            </a:extLst>
          </p:cNvPr>
          <p:cNvCxnSpPr>
            <a:cxnSpLocks/>
            <a:stCxn id="304" idx="5"/>
            <a:endCxn id="313" idx="1"/>
          </p:cNvCxnSpPr>
          <p:nvPr/>
        </p:nvCxnSpPr>
        <p:spPr>
          <a:xfrm>
            <a:off x="1156575" y="5500133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E090780-67BB-891E-C1D4-3C52089E2A48}"/>
              </a:ext>
            </a:extLst>
          </p:cNvPr>
          <p:cNvCxnSpPr>
            <a:cxnSpLocks/>
            <a:stCxn id="308" idx="4"/>
            <a:endCxn id="304" idx="1"/>
          </p:cNvCxnSpPr>
          <p:nvPr/>
        </p:nvCxnSpPr>
        <p:spPr>
          <a:xfrm>
            <a:off x="506499" y="4576711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5DA9759-23BF-246E-3488-38F247565983}"/>
              </a:ext>
            </a:extLst>
          </p:cNvPr>
          <p:cNvCxnSpPr>
            <a:cxnSpLocks/>
            <a:stCxn id="309" idx="4"/>
            <a:endCxn id="302" idx="1"/>
          </p:cNvCxnSpPr>
          <p:nvPr/>
        </p:nvCxnSpPr>
        <p:spPr>
          <a:xfrm>
            <a:off x="1307224" y="4006538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DFAB59C-0C88-FC2B-4A14-6FD1E45A8075}"/>
              </a:ext>
            </a:extLst>
          </p:cNvPr>
          <p:cNvCxnSpPr>
            <a:cxnSpLocks/>
            <a:stCxn id="303" idx="4"/>
          </p:cNvCxnSpPr>
          <p:nvPr/>
        </p:nvCxnSpPr>
        <p:spPr>
          <a:xfrm>
            <a:off x="2302584" y="5581573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22BBB461-BE49-4064-0DB3-11026959E29B}"/>
              </a:ext>
            </a:extLst>
          </p:cNvPr>
          <p:cNvCxnSpPr>
            <a:cxnSpLocks/>
            <a:stCxn id="313" idx="4"/>
          </p:cNvCxnSpPr>
          <p:nvPr/>
        </p:nvCxnSpPr>
        <p:spPr>
          <a:xfrm flipH="1">
            <a:off x="1409022" y="6094375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100466D-AC76-F7F4-2017-89DAAD72B280}"/>
              </a:ext>
            </a:extLst>
          </p:cNvPr>
          <p:cNvCxnSpPr>
            <a:cxnSpLocks/>
            <a:stCxn id="304" idx="3"/>
          </p:cNvCxnSpPr>
          <p:nvPr/>
        </p:nvCxnSpPr>
        <p:spPr>
          <a:xfrm flipH="1">
            <a:off x="676276" y="5500133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730E6BAE-8BCD-0C84-C6BD-96CC432BD89D}"/>
              </a:ext>
            </a:extLst>
          </p:cNvPr>
          <p:cNvCxnSpPr>
            <a:cxnSpLocks/>
            <a:stCxn id="308" idx="6"/>
            <a:endCxn id="302" idx="2"/>
          </p:cNvCxnSpPr>
          <p:nvPr/>
        </p:nvCxnSpPr>
        <p:spPr>
          <a:xfrm>
            <a:off x="611383" y="4471010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044F2028-E602-A5E8-A2EF-889EB3BA4BC8}"/>
              </a:ext>
            </a:extLst>
          </p:cNvPr>
          <p:cNvSpPr>
            <a:spLocks noChangeAspect="1"/>
          </p:cNvSpPr>
          <p:nvPr/>
        </p:nvSpPr>
        <p:spPr>
          <a:xfrm>
            <a:off x="2709284" y="4590394"/>
            <a:ext cx="258666" cy="2606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A1BBAED5-555A-D882-9DC5-9DF7D77EF71F}"/>
              </a:ext>
            </a:extLst>
          </p:cNvPr>
          <p:cNvCxnSpPr>
            <a:cxnSpLocks/>
            <a:stCxn id="302" idx="7"/>
            <a:endCxn id="307" idx="2"/>
          </p:cNvCxnSpPr>
          <p:nvPr/>
        </p:nvCxnSpPr>
        <p:spPr>
          <a:xfrm flipV="1">
            <a:off x="1913347" y="4233199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5E13C06-CF6C-5D59-49AE-7420DB65130B}"/>
              </a:ext>
            </a:extLst>
          </p:cNvPr>
          <p:cNvCxnSpPr>
            <a:cxnSpLocks/>
            <a:stCxn id="307" idx="7"/>
            <a:endCxn id="301" idx="7"/>
          </p:cNvCxnSpPr>
          <p:nvPr/>
        </p:nvCxnSpPr>
        <p:spPr>
          <a:xfrm flipV="1">
            <a:off x="2389749" y="4065519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E37608CE-D771-F81B-36CD-5D272CA205D7}"/>
              </a:ext>
            </a:extLst>
          </p:cNvPr>
          <p:cNvSpPr>
            <a:spLocks noChangeAspect="1"/>
          </p:cNvSpPr>
          <p:nvPr/>
        </p:nvSpPr>
        <p:spPr>
          <a:xfrm>
            <a:off x="4235979" y="454575"/>
            <a:ext cx="2528489" cy="254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461E82C1-BBCC-AC56-C002-ACAB9F0DFE66}"/>
              </a:ext>
            </a:extLst>
          </p:cNvPr>
          <p:cNvSpPr>
            <a:spLocks noChangeAspect="1"/>
          </p:cNvSpPr>
          <p:nvPr/>
        </p:nvSpPr>
        <p:spPr>
          <a:xfrm>
            <a:off x="5128988" y="1024553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DCB868FA-1F1E-D732-E700-31D5293B7FDE}"/>
              </a:ext>
            </a:extLst>
          </p:cNvPr>
          <p:cNvSpPr>
            <a:spLocks noChangeAspect="1"/>
          </p:cNvSpPr>
          <p:nvPr/>
        </p:nvSpPr>
        <p:spPr>
          <a:xfrm>
            <a:off x="5899468" y="1823612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FE11AD45-4B26-3F3C-D47B-2C813DAA6AD8}"/>
              </a:ext>
            </a:extLst>
          </p:cNvPr>
          <p:cNvSpPr>
            <a:spLocks noChangeAspect="1"/>
          </p:cNvSpPr>
          <p:nvPr/>
        </p:nvSpPr>
        <p:spPr>
          <a:xfrm>
            <a:off x="4576162" y="1823588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46B0F057-6550-5297-CB87-1BE1D441AB8A}"/>
              </a:ext>
            </a:extLst>
          </p:cNvPr>
          <p:cNvCxnSpPr>
            <a:cxnSpLocks/>
            <a:stCxn id="406" idx="3"/>
            <a:endCxn id="408" idx="7"/>
          </p:cNvCxnSpPr>
          <p:nvPr/>
        </p:nvCxnSpPr>
        <p:spPr>
          <a:xfrm flipH="1">
            <a:off x="5011545" y="1668853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5B9713D-18BD-69EC-6115-DBD1A240875F}"/>
              </a:ext>
            </a:extLst>
          </p:cNvPr>
          <p:cNvCxnSpPr>
            <a:cxnSpLocks/>
            <a:stCxn id="407" idx="1"/>
            <a:endCxn id="406" idx="5"/>
          </p:cNvCxnSpPr>
          <p:nvPr/>
        </p:nvCxnSpPr>
        <p:spPr>
          <a:xfrm flipH="1" flipV="1">
            <a:off x="5768317" y="1668853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924AA78D-FF52-BAE8-AC35-F4634807FBA4}"/>
              </a:ext>
            </a:extLst>
          </p:cNvPr>
          <p:cNvSpPr>
            <a:spLocks noChangeAspect="1"/>
          </p:cNvSpPr>
          <p:nvPr/>
        </p:nvSpPr>
        <p:spPr>
          <a:xfrm>
            <a:off x="6104651" y="912737"/>
            <a:ext cx="164100" cy="16537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71F2643-34A6-6160-735F-B3D9D012354B}"/>
              </a:ext>
            </a:extLst>
          </p:cNvPr>
          <p:cNvSpPr>
            <a:spLocks noChangeAspect="1"/>
          </p:cNvSpPr>
          <p:nvPr/>
        </p:nvSpPr>
        <p:spPr>
          <a:xfrm>
            <a:off x="4256584" y="1127536"/>
            <a:ext cx="209769" cy="21140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F2A89A1-C855-87CD-3EF1-9C350F51230B}"/>
              </a:ext>
            </a:extLst>
          </p:cNvPr>
          <p:cNvSpPr>
            <a:spLocks noChangeAspect="1"/>
          </p:cNvSpPr>
          <p:nvPr/>
        </p:nvSpPr>
        <p:spPr>
          <a:xfrm>
            <a:off x="5011861" y="465758"/>
            <a:ext cx="300666" cy="30300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F15F8526-6BAD-B4B1-BDF7-FA40643B86D0}"/>
              </a:ext>
            </a:extLst>
          </p:cNvPr>
          <p:cNvCxnSpPr>
            <a:cxnSpLocks/>
            <a:stCxn id="407" idx="7"/>
            <a:endCxn id="426" idx="3"/>
          </p:cNvCxnSpPr>
          <p:nvPr/>
        </p:nvCxnSpPr>
        <p:spPr>
          <a:xfrm flipV="1">
            <a:off x="6340048" y="1575124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75FC58FE-B81A-1327-CFE6-CF67B24C693D}"/>
              </a:ext>
            </a:extLst>
          </p:cNvPr>
          <p:cNvCxnSpPr>
            <a:cxnSpLocks/>
            <a:stCxn id="411" idx="4"/>
            <a:endCxn id="407" idx="0"/>
          </p:cNvCxnSpPr>
          <p:nvPr/>
        </p:nvCxnSpPr>
        <p:spPr>
          <a:xfrm flipH="1">
            <a:off x="6157554" y="1078114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ECF7872E-9343-7613-5A1C-EAFBA39DA916}"/>
              </a:ext>
            </a:extLst>
          </p:cNvPr>
          <p:cNvCxnSpPr>
            <a:cxnSpLocks/>
            <a:stCxn id="413" idx="6"/>
            <a:endCxn id="411" idx="1"/>
          </p:cNvCxnSpPr>
          <p:nvPr/>
        </p:nvCxnSpPr>
        <p:spPr>
          <a:xfrm>
            <a:off x="5312527" y="617262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Oval 416">
            <a:extLst>
              <a:ext uri="{FF2B5EF4-FFF2-40B4-BE49-F238E27FC236}">
                <a16:creationId xmlns:a16="http://schemas.microsoft.com/office/drawing/2014/main" id="{C5BB40D5-B2AB-AC1E-04BE-0E32D8E5ABCA}"/>
              </a:ext>
            </a:extLst>
          </p:cNvPr>
          <p:cNvSpPr>
            <a:spLocks noChangeAspect="1"/>
          </p:cNvSpPr>
          <p:nvPr/>
        </p:nvSpPr>
        <p:spPr>
          <a:xfrm>
            <a:off x="5086245" y="2483785"/>
            <a:ext cx="369938" cy="37281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1757256-2131-0607-DAC3-E64179BFE5CD}"/>
              </a:ext>
            </a:extLst>
          </p:cNvPr>
          <p:cNvCxnSpPr>
            <a:cxnSpLocks/>
            <a:stCxn id="407" idx="3"/>
            <a:endCxn id="417" idx="7"/>
          </p:cNvCxnSpPr>
          <p:nvPr/>
        </p:nvCxnSpPr>
        <p:spPr>
          <a:xfrm flipH="1">
            <a:off x="5402007" y="2267620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9BE9B9BE-B8EA-28C8-094B-1481381F34D7}"/>
              </a:ext>
            </a:extLst>
          </p:cNvPr>
          <p:cNvCxnSpPr>
            <a:cxnSpLocks/>
            <a:stCxn id="408" idx="5"/>
            <a:endCxn id="417" idx="1"/>
          </p:cNvCxnSpPr>
          <p:nvPr/>
        </p:nvCxnSpPr>
        <p:spPr>
          <a:xfrm>
            <a:off x="5011545" y="2262360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BC4A9D82-A820-CD08-D68E-CEB058E392A4}"/>
              </a:ext>
            </a:extLst>
          </p:cNvPr>
          <p:cNvCxnSpPr>
            <a:cxnSpLocks/>
            <a:stCxn id="412" idx="4"/>
            <a:endCxn id="408" idx="1"/>
          </p:cNvCxnSpPr>
          <p:nvPr/>
        </p:nvCxnSpPr>
        <p:spPr>
          <a:xfrm>
            <a:off x="4361469" y="1338938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7EA7D56D-A6DF-8954-3C6C-925F96B0EBA7}"/>
              </a:ext>
            </a:extLst>
          </p:cNvPr>
          <p:cNvCxnSpPr>
            <a:cxnSpLocks/>
            <a:stCxn id="413" idx="4"/>
            <a:endCxn id="406" idx="1"/>
          </p:cNvCxnSpPr>
          <p:nvPr/>
        </p:nvCxnSpPr>
        <p:spPr>
          <a:xfrm>
            <a:off x="5162194" y="768765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F4FD92C-9CDC-8F73-F31D-2A9BEE7E6306}"/>
              </a:ext>
            </a:extLst>
          </p:cNvPr>
          <p:cNvCxnSpPr>
            <a:cxnSpLocks/>
            <a:stCxn id="407" idx="4"/>
          </p:cNvCxnSpPr>
          <p:nvPr/>
        </p:nvCxnSpPr>
        <p:spPr>
          <a:xfrm>
            <a:off x="6157554" y="2343800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02B7C4DB-9E3A-EBB3-BB49-617B72B0533A}"/>
              </a:ext>
            </a:extLst>
          </p:cNvPr>
          <p:cNvCxnSpPr>
            <a:cxnSpLocks/>
            <a:stCxn id="417" idx="4"/>
          </p:cNvCxnSpPr>
          <p:nvPr/>
        </p:nvCxnSpPr>
        <p:spPr>
          <a:xfrm flipH="1">
            <a:off x="5263992" y="2856602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46756FE-F15D-857D-3741-BB492F9E12AF}"/>
              </a:ext>
            </a:extLst>
          </p:cNvPr>
          <p:cNvCxnSpPr>
            <a:cxnSpLocks/>
            <a:stCxn id="408" idx="3"/>
          </p:cNvCxnSpPr>
          <p:nvPr/>
        </p:nvCxnSpPr>
        <p:spPr>
          <a:xfrm flipH="1">
            <a:off x="4531246" y="2262360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98504934-1593-27B3-DB2C-728951ACBF81}"/>
              </a:ext>
            </a:extLst>
          </p:cNvPr>
          <p:cNvCxnSpPr>
            <a:cxnSpLocks/>
            <a:stCxn id="412" idx="6"/>
            <a:endCxn id="406" idx="2"/>
          </p:cNvCxnSpPr>
          <p:nvPr/>
        </p:nvCxnSpPr>
        <p:spPr>
          <a:xfrm>
            <a:off x="4466353" y="1233237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32220603-8974-BD45-44D7-6A860D092D21}"/>
              </a:ext>
            </a:extLst>
          </p:cNvPr>
          <p:cNvSpPr>
            <a:spLocks noChangeAspect="1"/>
          </p:cNvSpPr>
          <p:nvPr/>
        </p:nvSpPr>
        <p:spPr>
          <a:xfrm>
            <a:off x="6564254" y="1352621"/>
            <a:ext cx="258666" cy="26067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1F1F3F3-8052-F1B1-936F-78006636CE8D}"/>
              </a:ext>
            </a:extLst>
          </p:cNvPr>
          <p:cNvCxnSpPr>
            <a:cxnSpLocks/>
            <a:stCxn id="406" idx="7"/>
            <a:endCxn id="411" idx="2"/>
          </p:cNvCxnSpPr>
          <p:nvPr/>
        </p:nvCxnSpPr>
        <p:spPr>
          <a:xfrm flipV="1">
            <a:off x="5768317" y="995426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DD4F8DAB-E7C4-1516-3005-7352C2732B02}"/>
              </a:ext>
            </a:extLst>
          </p:cNvPr>
          <p:cNvCxnSpPr>
            <a:cxnSpLocks/>
            <a:stCxn id="411" idx="7"/>
            <a:endCxn id="405" idx="7"/>
          </p:cNvCxnSpPr>
          <p:nvPr/>
        </p:nvCxnSpPr>
        <p:spPr>
          <a:xfrm flipV="1">
            <a:off x="6244719" y="827746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19429EDB-0BD0-7AE0-B9D4-7F6394CEED7D}"/>
              </a:ext>
            </a:extLst>
          </p:cNvPr>
          <p:cNvSpPr>
            <a:spLocks noChangeAspect="1"/>
          </p:cNvSpPr>
          <p:nvPr/>
        </p:nvSpPr>
        <p:spPr>
          <a:xfrm>
            <a:off x="4233397" y="3692348"/>
            <a:ext cx="2528489" cy="25481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3CC5088B-CD57-9D7D-1654-757F6E66A319}"/>
              </a:ext>
            </a:extLst>
          </p:cNvPr>
          <p:cNvSpPr>
            <a:spLocks noChangeAspect="1"/>
          </p:cNvSpPr>
          <p:nvPr/>
        </p:nvSpPr>
        <p:spPr>
          <a:xfrm>
            <a:off x="5126406" y="4262326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A94D6F28-E8C7-9331-B02F-145913A8B301}"/>
              </a:ext>
            </a:extLst>
          </p:cNvPr>
          <p:cNvSpPr>
            <a:spLocks noChangeAspect="1"/>
          </p:cNvSpPr>
          <p:nvPr/>
        </p:nvSpPr>
        <p:spPr>
          <a:xfrm>
            <a:off x="5896886" y="5061385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B5656754-E85E-C3A1-C132-1392617EE566}"/>
              </a:ext>
            </a:extLst>
          </p:cNvPr>
          <p:cNvSpPr>
            <a:spLocks noChangeAspect="1"/>
          </p:cNvSpPr>
          <p:nvPr/>
        </p:nvSpPr>
        <p:spPr>
          <a:xfrm>
            <a:off x="4573580" y="5061361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1CA395C0-0839-9ADB-60A7-D256C7755E5F}"/>
              </a:ext>
            </a:extLst>
          </p:cNvPr>
          <p:cNvCxnSpPr>
            <a:cxnSpLocks/>
            <a:stCxn id="430" idx="3"/>
            <a:endCxn id="432" idx="7"/>
          </p:cNvCxnSpPr>
          <p:nvPr/>
        </p:nvCxnSpPr>
        <p:spPr>
          <a:xfrm flipH="1">
            <a:off x="5008963" y="4906626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6BC3DD33-92D3-047B-3A67-C79EEFEBE930}"/>
              </a:ext>
            </a:extLst>
          </p:cNvPr>
          <p:cNvCxnSpPr>
            <a:cxnSpLocks/>
            <a:stCxn id="431" idx="1"/>
            <a:endCxn id="430" idx="5"/>
          </p:cNvCxnSpPr>
          <p:nvPr/>
        </p:nvCxnSpPr>
        <p:spPr>
          <a:xfrm flipH="1" flipV="1">
            <a:off x="5765735" y="4906626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C778E8C2-1627-08FE-103B-63B0392F04EB}"/>
              </a:ext>
            </a:extLst>
          </p:cNvPr>
          <p:cNvSpPr>
            <a:spLocks noChangeAspect="1"/>
          </p:cNvSpPr>
          <p:nvPr/>
        </p:nvSpPr>
        <p:spPr>
          <a:xfrm>
            <a:off x="6102069" y="4150510"/>
            <a:ext cx="164100" cy="16537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35918AB4-1CA7-CD72-98E6-05D75FCFE5F5}"/>
              </a:ext>
            </a:extLst>
          </p:cNvPr>
          <p:cNvSpPr>
            <a:spLocks noChangeAspect="1"/>
          </p:cNvSpPr>
          <p:nvPr/>
        </p:nvSpPr>
        <p:spPr>
          <a:xfrm>
            <a:off x="4254002" y="4365309"/>
            <a:ext cx="209769" cy="21140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ADE82636-F048-013F-852E-419FC23657CF}"/>
              </a:ext>
            </a:extLst>
          </p:cNvPr>
          <p:cNvSpPr>
            <a:spLocks noChangeAspect="1"/>
          </p:cNvSpPr>
          <p:nvPr/>
        </p:nvSpPr>
        <p:spPr>
          <a:xfrm>
            <a:off x="5009279" y="3703531"/>
            <a:ext cx="300666" cy="30300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E0B28F07-1C13-6B3F-5AAC-95F5225849DC}"/>
              </a:ext>
            </a:extLst>
          </p:cNvPr>
          <p:cNvCxnSpPr>
            <a:cxnSpLocks/>
            <a:stCxn id="431" idx="7"/>
            <a:endCxn id="450" idx="3"/>
          </p:cNvCxnSpPr>
          <p:nvPr/>
        </p:nvCxnSpPr>
        <p:spPr>
          <a:xfrm flipV="1">
            <a:off x="6337466" y="4812897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CF37A883-CD36-70B2-13AD-3DAB83D45335}"/>
              </a:ext>
            </a:extLst>
          </p:cNvPr>
          <p:cNvCxnSpPr>
            <a:cxnSpLocks/>
            <a:stCxn id="435" idx="4"/>
            <a:endCxn id="431" idx="0"/>
          </p:cNvCxnSpPr>
          <p:nvPr/>
        </p:nvCxnSpPr>
        <p:spPr>
          <a:xfrm flipH="1">
            <a:off x="6154972" y="4315887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0B71241-AB50-4A9E-6EBF-AE137C0A684B}"/>
              </a:ext>
            </a:extLst>
          </p:cNvPr>
          <p:cNvCxnSpPr>
            <a:cxnSpLocks/>
            <a:stCxn id="437" idx="6"/>
            <a:endCxn id="435" idx="1"/>
          </p:cNvCxnSpPr>
          <p:nvPr/>
        </p:nvCxnSpPr>
        <p:spPr>
          <a:xfrm>
            <a:off x="5309945" y="3855035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Oval 440">
            <a:extLst>
              <a:ext uri="{FF2B5EF4-FFF2-40B4-BE49-F238E27FC236}">
                <a16:creationId xmlns:a16="http://schemas.microsoft.com/office/drawing/2014/main" id="{153ED5A2-992D-EA11-17F3-F9F12843E9CF}"/>
              </a:ext>
            </a:extLst>
          </p:cNvPr>
          <p:cNvSpPr>
            <a:spLocks noChangeAspect="1"/>
          </p:cNvSpPr>
          <p:nvPr/>
        </p:nvSpPr>
        <p:spPr>
          <a:xfrm>
            <a:off x="5083663" y="5721558"/>
            <a:ext cx="369938" cy="372817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892A035A-FB19-2AB9-33B4-9BCCD8F8045B}"/>
              </a:ext>
            </a:extLst>
          </p:cNvPr>
          <p:cNvCxnSpPr>
            <a:cxnSpLocks/>
            <a:stCxn id="431" idx="3"/>
            <a:endCxn id="441" idx="7"/>
          </p:cNvCxnSpPr>
          <p:nvPr/>
        </p:nvCxnSpPr>
        <p:spPr>
          <a:xfrm flipH="1">
            <a:off x="5399425" y="5505393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31FA02B6-298A-EF3C-3BBF-CCF6F6B97685}"/>
              </a:ext>
            </a:extLst>
          </p:cNvPr>
          <p:cNvCxnSpPr>
            <a:cxnSpLocks/>
            <a:stCxn id="432" idx="5"/>
            <a:endCxn id="441" idx="1"/>
          </p:cNvCxnSpPr>
          <p:nvPr/>
        </p:nvCxnSpPr>
        <p:spPr>
          <a:xfrm>
            <a:off x="5008963" y="5500133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FE3F3FEE-8DED-393C-2358-E88BE684DF0A}"/>
              </a:ext>
            </a:extLst>
          </p:cNvPr>
          <p:cNvCxnSpPr>
            <a:cxnSpLocks/>
            <a:stCxn id="436" idx="4"/>
            <a:endCxn id="432" idx="1"/>
          </p:cNvCxnSpPr>
          <p:nvPr/>
        </p:nvCxnSpPr>
        <p:spPr>
          <a:xfrm>
            <a:off x="4358887" y="4576711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14641553-291C-9FA4-BEA7-87DCB70CBA4D}"/>
              </a:ext>
            </a:extLst>
          </p:cNvPr>
          <p:cNvCxnSpPr>
            <a:cxnSpLocks/>
            <a:stCxn id="437" idx="4"/>
            <a:endCxn id="430" idx="1"/>
          </p:cNvCxnSpPr>
          <p:nvPr/>
        </p:nvCxnSpPr>
        <p:spPr>
          <a:xfrm>
            <a:off x="5159612" y="4006538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9442BB42-DF2B-3778-1233-E125A3B8CEB2}"/>
              </a:ext>
            </a:extLst>
          </p:cNvPr>
          <p:cNvCxnSpPr>
            <a:cxnSpLocks/>
            <a:stCxn id="431" idx="4"/>
          </p:cNvCxnSpPr>
          <p:nvPr/>
        </p:nvCxnSpPr>
        <p:spPr>
          <a:xfrm>
            <a:off x="6154972" y="5581573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B4959C23-5FB5-1F9C-7E77-A02F5CE23C04}"/>
              </a:ext>
            </a:extLst>
          </p:cNvPr>
          <p:cNvCxnSpPr>
            <a:cxnSpLocks/>
            <a:stCxn id="441" idx="4"/>
          </p:cNvCxnSpPr>
          <p:nvPr/>
        </p:nvCxnSpPr>
        <p:spPr>
          <a:xfrm flipH="1">
            <a:off x="5261410" y="6094375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1AEAE60-9DC9-EA5D-B753-C3B8F5AE94B0}"/>
              </a:ext>
            </a:extLst>
          </p:cNvPr>
          <p:cNvCxnSpPr>
            <a:cxnSpLocks/>
            <a:stCxn id="432" idx="3"/>
          </p:cNvCxnSpPr>
          <p:nvPr/>
        </p:nvCxnSpPr>
        <p:spPr>
          <a:xfrm flipH="1">
            <a:off x="4528664" y="5500133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65E493E8-B98F-0087-A655-5E1E064FFCE3}"/>
              </a:ext>
            </a:extLst>
          </p:cNvPr>
          <p:cNvCxnSpPr>
            <a:cxnSpLocks/>
            <a:stCxn id="436" idx="6"/>
            <a:endCxn id="430" idx="2"/>
          </p:cNvCxnSpPr>
          <p:nvPr/>
        </p:nvCxnSpPr>
        <p:spPr>
          <a:xfrm>
            <a:off x="4463771" y="4471010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>
            <a:extLst>
              <a:ext uri="{FF2B5EF4-FFF2-40B4-BE49-F238E27FC236}">
                <a16:creationId xmlns:a16="http://schemas.microsoft.com/office/drawing/2014/main" id="{D345410D-57A5-DE41-2C8C-44E58F0EB04B}"/>
              </a:ext>
            </a:extLst>
          </p:cNvPr>
          <p:cNvSpPr>
            <a:spLocks noChangeAspect="1"/>
          </p:cNvSpPr>
          <p:nvPr/>
        </p:nvSpPr>
        <p:spPr>
          <a:xfrm>
            <a:off x="6561672" y="4590394"/>
            <a:ext cx="258666" cy="260679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87E4B317-DA1E-C5A6-FD4D-8C4C049C0366}"/>
              </a:ext>
            </a:extLst>
          </p:cNvPr>
          <p:cNvCxnSpPr>
            <a:cxnSpLocks/>
            <a:stCxn id="430" idx="7"/>
            <a:endCxn id="435" idx="2"/>
          </p:cNvCxnSpPr>
          <p:nvPr/>
        </p:nvCxnSpPr>
        <p:spPr>
          <a:xfrm flipV="1">
            <a:off x="5765735" y="4233199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9AB7F273-522C-37DE-5966-838F753764E9}"/>
              </a:ext>
            </a:extLst>
          </p:cNvPr>
          <p:cNvCxnSpPr>
            <a:cxnSpLocks/>
            <a:stCxn id="435" idx="7"/>
            <a:endCxn id="429" idx="7"/>
          </p:cNvCxnSpPr>
          <p:nvPr/>
        </p:nvCxnSpPr>
        <p:spPr>
          <a:xfrm flipV="1">
            <a:off x="6242137" y="4065519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Oval 452">
            <a:extLst>
              <a:ext uri="{FF2B5EF4-FFF2-40B4-BE49-F238E27FC236}">
                <a16:creationId xmlns:a16="http://schemas.microsoft.com/office/drawing/2014/main" id="{7B71AECF-078D-24E0-118F-DD62FF3410E0}"/>
              </a:ext>
            </a:extLst>
          </p:cNvPr>
          <p:cNvSpPr>
            <a:spLocks noChangeAspect="1"/>
          </p:cNvSpPr>
          <p:nvPr/>
        </p:nvSpPr>
        <p:spPr>
          <a:xfrm>
            <a:off x="8032544" y="454575"/>
            <a:ext cx="2528489" cy="254817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54D488C8-2166-577A-AB6E-715547B55287}"/>
              </a:ext>
            </a:extLst>
          </p:cNvPr>
          <p:cNvSpPr>
            <a:spLocks noChangeAspect="1"/>
          </p:cNvSpPr>
          <p:nvPr/>
        </p:nvSpPr>
        <p:spPr>
          <a:xfrm>
            <a:off x="8925553" y="1024553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CF068603-2991-CE91-2807-2382DE08CFFE}"/>
              </a:ext>
            </a:extLst>
          </p:cNvPr>
          <p:cNvSpPr>
            <a:spLocks noChangeAspect="1"/>
          </p:cNvSpPr>
          <p:nvPr/>
        </p:nvSpPr>
        <p:spPr>
          <a:xfrm>
            <a:off x="9696033" y="1823612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ED715ED3-FF70-139B-FDA1-38DAF435D26A}"/>
              </a:ext>
            </a:extLst>
          </p:cNvPr>
          <p:cNvSpPr>
            <a:spLocks noChangeAspect="1"/>
          </p:cNvSpPr>
          <p:nvPr/>
        </p:nvSpPr>
        <p:spPr>
          <a:xfrm>
            <a:off x="8372727" y="1823588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7C76A96D-4AEF-D25E-7293-677463BC2CC5}"/>
              </a:ext>
            </a:extLst>
          </p:cNvPr>
          <p:cNvCxnSpPr>
            <a:cxnSpLocks/>
            <a:stCxn id="454" idx="3"/>
            <a:endCxn id="456" idx="7"/>
          </p:cNvCxnSpPr>
          <p:nvPr/>
        </p:nvCxnSpPr>
        <p:spPr>
          <a:xfrm flipH="1">
            <a:off x="8808110" y="1668853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CE9DCFC2-BA5D-3A59-E0F8-DFF25D10EB66}"/>
              </a:ext>
            </a:extLst>
          </p:cNvPr>
          <p:cNvCxnSpPr>
            <a:cxnSpLocks/>
            <a:stCxn id="455" idx="1"/>
            <a:endCxn id="454" idx="5"/>
          </p:cNvCxnSpPr>
          <p:nvPr/>
        </p:nvCxnSpPr>
        <p:spPr>
          <a:xfrm flipH="1" flipV="1">
            <a:off x="9564882" y="1668853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>
            <a:extLst>
              <a:ext uri="{FF2B5EF4-FFF2-40B4-BE49-F238E27FC236}">
                <a16:creationId xmlns:a16="http://schemas.microsoft.com/office/drawing/2014/main" id="{7E7454C3-28C8-BCBD-0A95-EEE7AA973C67}"/>
              </a:ext>
            </a:extLst>
          </p:cNvPr>
          <p:cNvSpPr>
            <a:spLocks noChangeAspect="1"/>
          </p:cNvSpPr>
          <p:nvPr/>
        </p:nvSpPr>
        <p:spPr>
          <a:xfrm>
            <a:off x="9901216" y="912737"/>
            <a:ext cx="164100" cy="1653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A9F75975-6237-AF43-3EBC-57C4F4A61EB5}"/>
              </a:ext>
            </a:extLst>
          </p:cNvPr>
          <p:cNvSpPr>
            <a:spLocks noChangeAspect="1"/>
          </p:cNvSpPr>
          <p:nvPr/>
        </p:nvSpPr>
        <p:spPr>
          <a:xfrm>
            <a:off x="8053149" y="1127536"/>
            <a:ext cx="209769" cy="21140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AD263CBF-F47D-2D0F-A84B-95FF31786003}"/>
              </a:ext>
            </a:extLst>
          </p:cNvPr>
          <p:cNvSpPr>
            <a:spLocks noChangeAspect="1"/>
          </p:cNvSpPr>
          <p:nvPr/>
        </p:nvSpPr>
        <p:spPr>
          <a:xfrm>
            <a:off x="8808426" y="465758"/>
            <a:ext cx="300666" cy="30300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D11B24AF-22A3-490D-6D7A-06AF7DE5FB7A}"/>
              </a:ext>
            </a:extLst>
          </p:cNvPr>
          <p:cNvCxnSpPr>
            <a:cxnSpLocks/>
            <a:stCxn id="455" idx="7"/>
            <a:endCxn id="474" idx="3"/>
          </p:cNvCxnSpPr>
          <p:nvPr/>
        </p:nvCxnSpPr>
        <p:spPr>
          <a:xfrm flipV="1">
            <a:off x="10136613" y="1575124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BBDFB53-BE3A-3FB0-DA70-FF46EE4B2158}"/>
              </a:ext>
            </a:extLst>
          </p:cNvPr>
          <p:cNvCxnSpPr>
            <a:cxnSpLocks/>
            <a:stCxn id="459" idx="4"/>
            <a:endCxn id="455" idx="0"/>
          </p:cNvCxnSpPr>
          <p:nvPr/>
        </p:nvCxnSpPr>
        <p:spPr>
          <a:xfrm flipH="1">
            <a:off x="9954119" y="1078114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1699BC7A-C111-7CB8-4226-96A59B59A4F7}"/>
              </a:ext>
            </a:extLst>
          </p:cNvPr>
          <p:cNvCxnSpPr>
            <a:cxnSpLocks/>
            <a:stCxn id="461" idx="6"/>
            <a:endCxn id="459" idx="1"/>
          </p:cNvCxnSpPr>
          <p:nvPr/>
        </p:nvCxnSpPr>
        <p:spPr>
          <a:xfrm>
            <a:off x="9109092" y="617262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Oval 464">
            <a:extLst>
              <a:ext uri="{FF2B5EF4-FFF2-40B4-BE49-F238E27FC236}">
                <a16:creationId xmlns:a16="http://schemas.microsoft.com/office/drawing/2014/main" id="{08A796C2-48E9-7372-D0A7-2AEA7A4FB2C5}"/>
              </a:ext>
            </a:extLst>
          </p:cNvPr>
          <p:cNvSpPr>
            <a:spLocks noChangeAspect="1"/>
          </p:cNvSpPr>
          <p:nvPr/>
        </p:nvSpPr>
        <p:spPr>
          <a:xfrm>
            <a:off x="8882810" y="2483785"/>
            <a:ext cx="369938" cy="37281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328CDE3F-D985-3C3A-E4F0-F693481F158F}"/>
              </a:ext>
            </a:extLst>
          </p:cNvPr>
          <p:cNvCxnSpPr>
            <a:cxnSpLocks/>
            <a:stCxn id="455" idx="3"/>
            <a:endCxn id="465" idx="7"/>
          </p:cNvCxnSpPr>
          <p:nvPr/>
        </p:nvCxnSpPr>
        <p:spPr>
          <a:xfrm flipH="1">
            <a:off x="9198572" y="2267620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79C8CA04-45FC-73DD-ABFC-631679041864}"/>
              </a:ext>
            </a:extLst>
          </p:cNvPr>
          <p:cNvCxnSpPr>
            <a:cxnSpLocks/>
            <a:stCxn id="456" idx="5"/>
            <a:endCxn id="465" idx="1"/>
          </p:cNvCxnSpPr>
          <p:nvPr/>
        </p:nvCxnSpPr>
        <p:spPr>
          <a:xfrm>
            <a:off x="8808110" y="2262360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6F9AE8D7-23BE-20C7-8BA9-8EBA28C9C435}"/>
              </a:ext>
            </a:extLst>
          </p:cNvPr>
          <p:cNvCxnSpPr>
            <a:cxnSpLocks/>
            <a:stCxn id="460" idx="4"/>
            <a:endCxn id="456" idx="1"/>
          </p:cNvCxnSpPr>
          <p:nvPr/>
        </p:nvCxnSpPr>
        <p:spPr>
          <a:xfrm>
            <a:off x="8158034" y="1338938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725B0B8A-2058-73C8-B9EE-9DED5A612734}"/>
              </a:ext>
            </a:extLst>
          </p:cNvPr>
          <p:cNvCxnSpPr>
            <a:cxnSpLocks/>
            <a:stCxn id="461" idx="4"/>
            <a:endCxn id="454" idx="1"/>
          </p:cNvCxnSpPr>
          <p:nvPr/>
        </p:nvCxnSpPr>
        <p:spPr>
          <a:xfrm>
            <a:off x="8958759" y="768765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B832F8B3-F3F1-4E0E-69C2-5EA5F9F6E98F}"/>
              </a:ext>
            </a:extLst>
          </p:cNvPr>
          <p:cNvCxnSpPr>
            <a:cxnSpLocks/>
            <a:stCxn id="455" idx="4"/>
          </p:cNvCxnSpPr>
          <p:nvPr/>
        </p:nvCxnSpPr>
        <p:spPr>
          <a:xfrm>
            <a:off x="9954119" y="2343800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413EF05-E66B-CC3B-C1F7-88C4ABE014D9}"/>
              </a:ext>
            </a:extLst>
          </p:cNvPr>
          <p:cNvCxnSpPr>
            <a:cxnSpLocks/>
            <a:stCxn id="465" idx="4"/>
          </p:cNvCxnSpPr>
          <p:nvPr/>
        </p:nvCxnSpPr>
        <p:spPr>
          <a:xfrm flipH="1">
            <a:off x="9060557" y="2856602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697CB4C4-78EA-1AAB-4A97-72D834EB1120}"/>
              </a:ext>
            </a:extLst>
          </p:cNvPr>
          <p:cNvCxnSpPr>
            <a:cxnSpLocks/>
            <a:stCxn id="456" idx="3"/>
          </p:cNvCxnSpPr>
          <p:nvPr/>
        </p:nvCxnSpPr>
        <p:spPr>
          <a:xfrm flipH="1">
            <a:off x="8327811" y="2262360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FFCD2F3A-3BD8-BBD3-8650-66089D1D4E74}"/>
              </a:ext>
            </a:extLst>
          </p:cNvPr>
          <p:cNvCxnSpPr>
            <a:cxnSpLocks/>
            <a:stCxn id="460" idx="6"/>
            <a:endCxn id="454" idx="2"/>
          </p:cNvCxnSpPr>
          <p:nvPr/>
        </p:nvCxnSpPr>
        <p:spPr>
          <a:xfrm>
            <a:off x="8262918" y="1233237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Oval 473">
            <a:extLst>
              <a:ext uri="{FF2B5EF4-FFF2-40B4-BE49-F238E27FC236}">
                <a16:creationId xmlns:a16="http://schemas.microsoft.com/office/drawing/2014/main" id="{9E70111B-9C15-0640-73EF-BC220052A1F6}"/>
              </a:ext>
            </a:extLst>
          </p:cNvPr>
          <p:cNvSpPr>
            <a:spLocks noChangeAspect="1"/>
          </p:cNvSpPr>
          <p:nvPr/>
        </p:nvSpPr>
        <p:spPr>
          <a:xfrm>
            <a:off x="10360819" y="1352621"/>
            <a:ext cx="258666" cy="26067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1F61B37B-6C75-CC91-C9DD-66F181E38760}"/>
              </a:ext>
            </a:extLst>
          </p:cNvPr>
          <p:cNvCxnSpPr>
            <a:cxnSpLocks/>
            <a:stCxn id="454" idx="7"/>
            <a:endCxn id="459" idx="2"/>
          </p:cNvCxnSpPr>
          <p:nvPr/>
        </p:nvCxnSpPr>
        <p:spPr>
          <a:xfrm flipV="1">
            <a:off x="9564882" y="995426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1CDBDA2-38C8-B4D4-FDD3-C4CFCA7F98CE}"/>
              </a:ext>
            </a:extLst>
          </p:cNvPr>
          <p:cNvCxnSpPr>
            <a:cxnSpLocks/>
            <a:stCxn id="459" idx="7"/>
            <a:endCxn id="453" idx="7"/>
          </p:cNvCxnSpPr>
          <p:nvPr/>
        </p:nvCxnSpPr>
        <p:spPr>
          <a:xfrm flipV="1">
            <a:off x="10041284" y="827746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Oval 476">
            <a:extLst>
              <a:ext uri="{FF2B5EF4-FFF2-40B4-BE49-F238E27FC236}">
                <a16:creationId xmlns:a16="http://schemas.microsoft.com/office/drawing/2014/main" id="{62F9C213-4984-275C-4AED-2FF9AC8E9E29}"/>
              </a:ext>
            </a:extLst>
          </p:cNvPr>
          <p:cNvSpPr>
            <a:spLocks noChangeAspect="1"/>
          </p:cNvSpPr>
          <p:nvPr/>
        </p:nvSpPr>
        <p:spPr>
          <a:xfrm>
            <a:off x="7934327" y="3587662"/>
            <a:ext cx="2528489" cy="25481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63CED297-8EF0-D511-623F-E38035AF5590}"/>
              </a:ext>
            </a:extLst>
          </p:cNvPr>
          <p:cNvSpPr>
            <a:spLocks noChangeAspect="1"/>
          </p:cNvSpPr>
          <p:nvPr/>
        </p:nvSpPr>
        <p:spPr>
          <a:xfrm>
            <a:off x="8827336" y="415764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464A8FAC-4067-3A3B-0BC8-D6FDB1E79B03}"/>
              </a:ext>
            </a:extLst>
          </p:cNvPr>
          <p:cNvSpPr>
            <a:spLocks noChangeAspect="1"/>
          </p:cNvSpPr>
          <p:nvPr/>
        </p:nvSpPr>
        <p:spPr>
          <a:xfrm>
            <a:off x="9597816" y="495669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3E668E41-B6B6-8F26-8E29-187AE9D7AD20}"/>
              </a:ext>
            </a:extLst>
          </p:cNvPr>
          <p:cNvSpPr>
            <a:spLocks noChangeAspect="1"/>
          </p:cNvSpPr>
          <p:nvPr/>
        </p:nvSpPr>
        <p:spPr>
          <a:xfrm>
            <a:off x="8274510" y="495667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7C2D55B-5EAF-2134-DB14-B25FA40E4649}"/>
              </a:ext>
            </a:extLst>
          </p:cNvPr>
          <p:cNvCxnSpPr>
            <a:cxnSpLocks/>
            <a:stCxn id="478" idx="3"/>
            <a:endCxn id="480" idx="7"/>
          </p:cNvCxnSpPr>
          <p:nvPr/>
        </p:nvCxnSpPr>
        <p:spPr>
          <a:xfrm flipH="1">
            <a:off x="8709893" y="480194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7D508FD-96AC-9BD0-7FA4-1FB991EA6E4C}"/>
              </a:ext>
            </a:extLst>
          </p:cNvPr>
          <p:cNvCxnSpPr>
            <a:cxnSpLocks/>
            <a:stCxn id="479" idx="1"/>
            <a:endCxn id="478" idx="5"/>
          </p:cNvCxnSpPr>
          <p:nvPr/>
        </p:nvCxnSpPr>
        <p:spPr>
          <a:xfrm flipH="1" flipV="1">
            <a:off x="9466665" y="480194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Oval 482">
            <a:extLst>
              <a:ext uri="{FF2B5EF4-FFF2-40B4-BE49-F238E27FC236}">
                <a16:creationId xmlns:a16="http://schemas.microsoft.com/office/drawing/2014/main" id="{2414D6C5-B43E-119F-CB7A-290B74F24492}"/>
              </a:ext>
            </a:extLst>
          </p:cNvPr>
          <p:cNvSpPr>
            <a:spLocks noChangeAspect="1"/>
          </p:cNvSpPr>
          <p:nvPr/>
        </p:nvSpPr>
        <p:spPr>
          <a:xfrm>
            <a:off x="9802999" y="404582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C7C09349-A51E-DE46-47A9-9A13F925874B}"/>
              </a:ext>
            </a:extLst>
          </p:cNvPr>
          <p:cNvSpPr>
            <a:spLocks noChangeAspect="1"/>
          </p:cNvSpPr>
          <p:nvPr/>
        </p:nvSpPr>
        <p:spPr>
          <a:xfrm>
            <a:off x="7954932" y="426062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9533704E-C78D-E3DA-CAFD-73C8C107F8AE}"/>
              </a:ext>
            </a:extLst>
          </p:cNvPr>
          <p:cNvSpPr>
            <a:spLocks noChangeAspect="1"/>
          </p:cNvSpPr>
          <p:nvPr/>
        </p:nvSpPr>
        <p:spPr>
          <a:xfrm>
            <a:off x="8710209" y="359884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E95A83E3-E736-3E07-C566-DE99D13911B9}"/>
              </a:ext>
            </a:extLst>
          </p:cNvPr>
          <p:cNvCxnSpPr>
            <a:cxnSpLocks/>
            <a:stCxn id="479" idx="7"/>
            <a:endCxn id="498" idx="3"/>
          </p:cNvCxnSpPr>
          <p:nvPr/>
        </p:nvCxnSpPr>
        <p:spPr>
          <a:xfrm flipV="1">
            <a:off x="10038396" y="470821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D44DDCB9-D0A3-AA3A-1EC7-661BC91C7B02}"/>
              </a:ext>
            </a:extLst>
          </p:cNvPr>
          <p:cNvCxnSpPr>
            <a:cxnSpLocks/>
            <a:stCxn id="483" idx="4"/>
            <a:endCxn id="479" idx="0"/>
          </p:cNvCxnSpPr>
          <p:nvPr/>
        </p:nvCxnSpPr>
        <p:spPr>
          <a:xfrm flipH="1">
            <a:off x="9855902" y="421120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ABD907CD-BAE2-FACE-2B06-A83ED473855C}"/>
              </a:ext>
            </a:extLst>
          </p:cNvPr>
          <p:cNvCxnSpPr>
            <a:cxnSpLocks/>
            <a:stCxn id="485" idx="6"/>
            <a:endCxn id="483" idx="1"/>
          </p:cNvCxnSpPr>
          <p:nvPr/>
        </p:nvCxnSpPr>
        <p:spPr>
          <a:xfrm>
            <a:off x="9010875" y="375034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488">
            <a:extLst>
              <a:ext uri="{FF2B5EF4-FFF2-40B4-BE49-F238E27FC236}">
                <a16:creationId xmlns:a16="http://schemas.microsoft.com/office/drawing/2014/main" id="{8B5EBBC5-A26B-3DE2-EAD9-9FE324430B72}"/>
              </a:ext>
            </a:extLst>
          </p:cNvPr>
          <p:cNvSpPr>
            <a:spLocks noChangeAspect="1"/>
          </p:cNvSpPr>
          <p:nvPr/>
        </p:nvSpPr>
        <p:spPr>
          <a:xfrm>
            <a:off x="8784593" y="561687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70263649-FA05-09F7-98B7-9BE4028941B6}"/>
              </a:ext>
            </a:extLst>
          </p:cNvPr>
          <p:cNvCxnSpPr>
            <a:cxnSpLocks/>
            <a:stCxn id="479" idx="3"/>
            <a:endCxn id="489" idx="7"/>
          </p:cNvCxnSpPr>
          <p:nvPr/>
        </p:nvCxnSpPr>
        <p:spPr>
          <a:xfrm flipH="1">
            <a:off x="9100355" y="540070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D1D07A3-4758-804F-BC5C-018BA446C23B}"/>
              </a:ext>
            </a:extLst>
          </p:cNvPr>
          <p:cNvCxnSpPr>
            <a:cxnSpLocks/>
            <a:stCxn id="480" idx="5"/>
            <a:endCxn id="489" idx="1"/>
          </p:cNvCxnSpPr>
          <p:nvPr/>
        </p:nvCxnSpPr>
        <p:spPr>
          <a:xfrm>
            <a:off x="8709893" y="539544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5920C331-2D9F-5895-DAC3-298C975BC275}"/>
              </a:ext>
            </a:extLst>
          </p:cNvPr>
          <p:cNvCxnSpPr>
            <a:cxnSpLocks/>
            <a:stCxn id="484" idx="4"/>
            <a:endCxn id="480" idx="1"/>
          </p:cNvCxnSpPr>
          <p:nvPr/>
        </p:nvCxnSpPr>
        <p:spPr>
          <a:xfrm>
            <a:off x="8059817" y="447202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5817A8D6-BBA0-62B1-235B-985F0ADB5058}"/>
              </a:ext>
            </a:extLst>
          </p:cNvPr>
          <p:cNvCxnSpPr>
            <a:cxnSpLocks/>
            <a:stCxn id="485" idx="4"/>
            <a:endCxn id="478" idx="1"/>
          </p:cNvCxnSpPr>
          <p:nvPr/>
        </p:nvCxnSpPr>
        <p:spPr>
          <a:xfrm>
            <a:off x="8860542" y="390185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8C5253B0-5E3A-6830-0A43-CFBF6E421655}"/>
              </a:ext>
            </a:extLst>
          </p:cNvPr>
          <p:cNvCxnSpPr>
            <a:cxnSpLocks/>
            <a:stCxn id="479" idx="4"/>
          </p:cNvCxnSpPr>
          <p:nvPr/>
        </p:nvCxnSpPr>
        <p:spPr>
          <a:xfrm>
            <a:off x="9855902" y="547688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49B3AE6-ACDF-931E-97F2-267B3E862347}"/>
              </a:ext>
            </a:extLst>
          </p:cNvPr>
          <p:cNvCxnSpPr>
            <a:cxnSpLocks/>
            <a:stCxn id="489" idx="4"/>
          </p:cNvCxnSpPr>
          <p:nvPr/>
        </p:nvCxnSpPr>
        <p:spPr>
          <a:xfrm flipH="1">
            <a:off x="8962340" y="598968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013C3FF4-DAA4-C431-C22C-84414D1BC97D}"/>
              </a:ext>
            </a:extLst>
          </p:cNvPr>
          <p:cNvCxnSpPr>
            <a:cxnSpLocks/>
            <a:stCxn id="480" idx="3"/>
          </p:cNvCxnSpPr>
          <p:nvPr/>
        </p:nvCxnSpPr>
        <p:spPr>
          <a:xfrm flipH="1">
            <a:off x="8229594" y="539544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01EC696-8E05-FA8C-CFCE-D9F632A65026}"/>
              </a:ext>
            </a:extLst>
          </p:cNvPr>
          <p:cNvCxnSpPr>
            <a:cxnSpLocks/>
            <a:stCxn id="484" idx="6"/>
            <a:endCxn id="478" idx="2"/>
          </p:cNvCxnSpPr>
          <p:nvPr/>
        </p:nvCxnSpPr>
        <p:spPr>
          <a:xfrm>
            <a:off x="8164701" y="436632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3FC4CA00-7FB1-F6C5-2A08-D291E7504E97}"/>
              </a:ext>
            </a:extLst>
          </p:cNvPr>
          <p:cNvSpPr>
            <a:spLocks noChangeAspect="1"/>
          </p:cNvSpPr>
          <p:nvPr/>
        </p:nvSpPr>
        <p:spPr>
          <a:xfrm>
            <a:off x="10262602" y="448570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3966FD24-CBEF-4135-905F-F44D48E0F4B7}"/>
              </a:ext>
            </a:extLst>
          </p:cNvPr>
          <p:cNvCxnSpPr>
            <a:cxnSpLocks/>
            <a:stCxn id="478" idx="7"/>
            <a:endCxn id="483" idx="2"/>
          </p:cNvCxnSpPr>
          <p:nvPr/>
        </p:nvCxnSpPr>
        <p:spPr>
          <a:xfrm flipV="1">
            <a:off x="9466665" y="412851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E2AD6982-3EFB-178E-EA05-65C7BF454E3E}"/>
              </a:ext>
            </a:extLst>
          </p:cNvPr>
          <p:cNvCxnSpPr>
            <a:cxnSpLocks/>
            <a:stCxn id="483" idx="7"/>
            <a:endCxn id="477" idx="7"/>
          </p:cNvCxnSpPr>
          <p:nvPr/>
        </p:nvCxnSpPr>
        <p:spPr>
          <a:xfrm flipV="1">
            <a:off x="9943067" y="396083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Oval 476">
            <a:extLst>
              <a:ext uri="{FF2B5EF4-FFF2-40B4-BE49-F238E27FC236}">
                <a16:creationId xmlns:a16="http://schemas.microsoft.com/office/drawing/2014/main" id="{62F9C213-4984-275C-4AED-2FF9AC8E9E29}"/>
              </a:ext>
            </a:extLst>
          </p:cNvPr>
          <p:cNvSpPr>
            <a:spLocks noChangeAspect="1"/>
          </p:cNvSpPr>
          <p:nvPr/>
        </p:nvSpPr>
        <p:spPr>
          <a:xfrm>
            <a:off x="263527" y="387262"/>
            <a:ext cx="2528489" cy="254817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63CED297-8EF0-D511-623F-E38035AF5590}"/>
              </a:ext>
            </a:extLst>
          </p:cNvPr>
          <p:cNvSpPr>
            <a:spLocks noChangeAspect="1"/>
          </p:cNvSpPr>
          <p:nvPr/>
        </p:nvSpPr>
        <p:spPr>
          <a:xfrm>
            <a:off x="1156536" y="95724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464A8FAC-4067-3A3B-0BC8-D6FDB1E79B03}"/>
              </a:ext>
            </a:extLst>
          </p:cNvPr>
          <p:cNvSpPr>
            <a:spLocks noChangeAspect="1"/>
          </p:cNvSpPr>
          <p:nvPr/>
        </p:nvSpPr>
        <p:spPr>
          <a:xfrm>
            <a:off x="1927016" y="175629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3E668E41-B6B6-8F26-8E29-187AE9D7AD20}"/>
              </a:ext>
            </a:extLst>
          </p:cNvPr>
          <p:cNvSpPr>
            <a:spLocks noChangeAspect="1"/>
          </p:cNvSpPr>
          <p:nvPr/>
        </p:nvSpPr>
        <p:spPr>
          <a:xfrm>
            <a:off x="603710" y="175627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7C2D55B-5EAF-2134-DB14-B25FA40E4649}"/>
              </a:ext>
            </a:extLst>
          </p:cNvPr>
          <p:cNvCxnSpPr>
            <a:cxnSpLocks/>
            <a:stCxn id="478" idx="3"/>
            <a:endCxn id="480" idx="7"/>
          </p:cNvCxnSpPr>
          <p:nvPr/>
        </p:nvCxnSpPr>
        <p:spPr>
          <a:xfrm flipH="1">
            <a:off x="1039093" y="160154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7D508FD-96AC-9BD0-7FA4-1FB991EA6E4C}"/>
              </a:ext>
            </a:extLst>
          </p:cNvPr>
          <p:cNvCxnSpPr>
            <a:cxnSpLocks/>
            <a:stCxn id="479" idx="1"/>
            <a:endCxn id="478" idx="5"/>
          </p:cNvCxnSpPr>
          <p:nvPr/>
        </p:nvCxnSpPr>
        <p:spPr>
          <a:xfrm flipH="1" flipV="1">
            <a:off x="1795865" y="160154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Oval 482">
            <a:extLst>
              <a:ext uri="{FF2B5EF4-FFF2-40B4-BE49-F238E27FC236}">
                <a16:creationId xmlns:a16="http://schemas.microsoft.com/office/drawing/2014/main" id="{2414D6C5-B43E-119F-CB7A-290B74F24492}"/>
              </a:ext>
            </a:extLst>
          </p:cNvPr>
          <p:cNvSpPr>
            <a:spLocks noChangeAspect="1"/>
          </p:cNvSpPr>
          <p:nvPr/>
        </p:nvSpPr>
        <p:spPr>
          <a:xfrm>
            <a:off x="2132199" y="84542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C7C09349-A51E-DE46-47A9-9A13F925874B}"/>
              </a:ext>
            </a:extLst>
          </p:cNvPr>
          <p:cNvSpPr>
            <a:spLocks noChangeAspect="1"/>
          </p:cNvSpPr>
          <p:nvPr/>
        </p:nvSpPr>
        <p:spPr>
          <a:xfrm>
            <a:off x="284132" y="106022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9533704E-C78D-E3DA-CAFD-73C8C107F8AE}"/>
              </a:ext>
            </a:extLst>
          </p:cNvPr>
          <p:cNvSpPr>
            <a:spLocks noChangeAspect="1"/>
          </p:cNvSpPr>
          <p:nvPr/>
        </p:nvSpPr>
        <p:spPr>
          <a:xfrm>
            <a:off x="1039409" y="39844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E95A83E3-E736-3E07-C566-DE99D13911B9}"/>
              </a:ext>
            </a:extLst>
          </p:cNvPr>
          <p:cNvCxnSpPr>
            <a:cxnSpLocks/>
            <a:stCxn id="479" idx="7"/>
            <a:endCxn id="498" idx="3"/>
          </p:cNvCxnSpPr>
          <p:nvPr/>
        </p:nvCxnSpPr>
        <p:spPr>
          <a:xfrm flipV="1">
            <a:off x="2367596" y="150781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D44DDCB9-D0A3-AA3A-1EC7-661BC91C7B02}"/>
              </a:ext>
            </a:extLst>
          </p:cNvPr>
          <p:cNvCxnSpPr>
            <a:cxnSpLocks/>
            <a:stCxn id="483" idx="4"/>
            <a:endCxn id="479" idx="0"/>
          </p:cNvCxnSpPr>
          <p:nvPr/>
        </p:nvCxnSpPr>
        <p:spPr>
          <a:xfrm flipH="1">
            <a:off x="2185102" y="101080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ABD907CD-BAE2-FACE-2B06-A83ED473855C}"/>
              </a:ext>
            </a:extLst>
          </p:cNvPr>
          <p:cNvCxnSpPr>
            <a:cxnSpLocks/>
            <a:stCxn id="485" idx="6"/>
            <a:endCxn id="483" idx="1"/>
          </p:cNvCxnSpPr>
          <p:nvPr/>
        </p:nvCxnSpPr>
        <p:spPr>
          <a:xfrm>
            <a:off x="1340075" y="54994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488">
            <a:extLst>
              <a:ext uri="{FF2B5EF4-FFF2-40B4-BE49-F238E27FC236}">
                <a16:creationId xmlns:a16="http://schemas.microsoft.com/office/drawing/2014/main" id="{8B5EBBC5-A26B-3DE2-EAD9-9FE324430B72}"/>
              </a:ext>
            </a:extLst>
          </p:cNvPr>
          <p:cNvSpPr>
            <a:spLocks noChangeAspect="1"/>
          </p:cNvSpPr>
          <p:nvPr/>
        </p:nvSpPr>
        <p:spPr>
          <a:xfrm>
            <a:off x="1113793" y="241647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70263649-FA05-09F7-98B7-9BE4028941B6}"/>
              </a:ext>
            </a:extLst>
          </p:cNvPr>
          <p:cNvCxnSpPr>
            <a:cxnSpLocks/>
            <a:stCxn id="479" idx="3"/>
            <a:endCxn id="489" idx="7"/>
          </p:cNvCxnSpPr>
          <p:nvPr/>
        </p:nvCxnSpPr>
        <p:spPr>
          <a:xfrm flipH="1">
            <a:off x="1429555" y="220030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D1D07A3-4758-804F-BC5C-018BA446C23B}"/>
              </a:ext>
            </a:extLst>
          </p:cNvPr>
          <p:cNvCxnSpPr>
            <a:cxnSpLocks/>
            <a:stCxn id="480" idx="5"/>
            <a:endCxn id="489" idx="1"/>
          </p:cNvCxnSpPr>
          <p:nvPr/>
        </p:nvCxnSpPr>
        <p:spPr>
          <a:xfrm>
            <a:off x="1039093" y="219504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5920C331-2D9F-5895-DAC3-298C975BC275}"/>
              </a:ext>
            </a:extLst>
          </p:cNvPr>
          <p:cNvCxnSpPr>
            <a:cxnSpLocks/>
            <a:stCxn id="484" idx="4"/>
            <a:endCxn id="480" idx="1"/>
          </p:cNvCxnSpPr>
          <p:nvPr/>
        </p:nvCxnSpPr>
        <p:spPr>
          <a:xfrm>
            <a:off x="389017" y="127162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5817A8D6-BBA0-62B1-235B-985F0ADB5058}"/>
              </a:ext>
            </a:extLst>
          </p:cNvPr>
          <p:cNvCxnSpPr>
            <a:cxnSpLocks/>
            <a:stCxn id="485" idx="4"/>
            <a:endCxn id="478" idx="1"/>
          </p:cNvCxnSpPr>
          <p:nvPr/>
        </p:nvCxnSpPr>
        <p:spPr>
          <a:xfrm>
            <a:off x="1189742" y="70145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8C5253B0-5E3A-6830-0A43-CFBF6E421655}"/>
              </a:ext>
            </a:extLst>
          </p:cNvPr>
          <p:cNvCxnSpPr>
            <a:cxnSpLocks/>
            <a:stCxn id="479" idx="4"/>
          </p:cNvCxnSpPr>
          <p:nvPr/>
        </p:nvCxnSpPr>
        <p:spPr>
          <a:xfrm>
            <a:off x="2185102" y="227648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49B3AE6-ACDF-931E-97F2-267B3E862347}"/>
              </a:ext>
            </a:extLst>
          </p:cNvPr>
          <p:cNvCxnSpPr>
            <a:cxnSpLocks/>
            <a:stCxn id="489" idx="4"/>
          </p:cNvCxnSpPr>
          <p:nvPr/>
        </p:nvCxnSpPr>
        <p:spPr>
          <a:xfrm flipH="1">
            <a:off x="1291540" y="278928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013C3FF4-DAA4-C431-C22C-84414D1BC97D}"/>
              </a:ext>
            </a:extLst>
          </p:cNvPr>
          <p:cNvCxnSpPr>
            <a:cxnSpLocks/>
            <a:stCxn id="480" idx="3"/>
          </p:cNvCxnSpPr>
          <p:nvPr/>
        </p:nvCxnSpPr>
        <p:spPr>
          <a:xfrm flipH="1">
            <a:off x="558794" y="219504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01EC696-8E05-FA8C-CFCE-D9F632A65026}"/>
              </a:ext>
            </a:extLst>
          </p:cNvPr>
          <p:cNvCxnSpPr>
            <a:cxnSpLocks/>
            <a:stCxn id="484" idx="6"/>
            <a:endCxn id="478" idx="2"/>
          </p:cNvCxnSpPr>
          <p:nvPr/>
        </p:nvCxnSpPr>
        <p:spPr>
          <a:xfrm>
            <a:off x="493901" y="116592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3FC4CA00-7FB1-F6C5-2A08-D291E7504E97}"/>
              </a:ext>
            </a:extLst>
          </p:cNvPr>
          <p:cNvSpPr>
            <a:spLocks noChangeAspect="1"/>
          </p:cNvSpPr>
          <p:nvPr/>
        </p:nvSpPr>
        <p:spPr>
          <a:xfrm>
            <a:off x="2591802" y="128530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3966FD24-CBEF-4135-905F-F44D48E0F4B7}"/>
              </a:ext>
            </a:extLst>
          </p:cNvPr>
          <p:cNvCxnSpPr>
            <a:cxnSpLocks/>
            <a:stCxn id="478" idx="7"/>
            <a:endCxn id="483" idx="2"/>
          </p:cNvCxnSpPr>
          <p:nvPr/>
        </p:nvCxnSpPr>
        <p:spPr>
          <a:xfrm flipV="1">
            <a:off x="1795865" y="92811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E2AD6982-3EFB-178E-EA05-65C7BF454E3E}"/>
              </a:ext>
            </a:extLst>
          </p:cNvPr>
          <p:cNvCxnSpPr>
            <a:cxnSpLocks/>
            <a:stCxn id="483" idx="7"/>
            <a:endCxn id="477" idx="7"/>
          </p:cNvCxnSpPr>
          <p:nvPr/>
        </p:nvCxnSpPr>
        <p:spPr>
          <a:xfrm flipV="1">
            <a:off x="2272267" y="76043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9354072-2C56-EDB5-FF5E-8DC661C92AD1}"/>
              </a:ext>
            </a:extLst>
          </p:cNvPr>
          <p:cNvSpPr>
            <a:spLocks noChangeAspect="1"/>
          </p:cNvSpPr>
          <p:nvPr/>
        </p:nvSpPr>
        <p:spPr>
          <a:xfrm>
            <a:off x="284132" y="3707809"/>
            <a:ext cx="2528489" cy="254817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147754-1FF1-5438-D726-C238F0974A71}"/>
              </a:ext>
            </a:extLst>
          </p:cNvPr>
          <p:cNvSpPr>
            <a:spLocks noChangeAspect="1"/>
          </p:cNvSpPr>
          <p:nvPr/>
        </p:nvSpPr>
        <p:spPr>
          <a:xfrm>
            <a:off x="1177141" y="4277787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8FAF08-9F49-6B88-C609-4652F98BFE39}"/>
              </a:ext>
            </a:extLst>
          </p:cNvPr>
          <p:cNvSpPr>
            <a:spLocks noChangeAspect="1"/>
          </p:cNvSpPr>
          <p:nvPr/>
        </p:nvSpPr>
        <p:spPr>
          <a:xfrm>
            <a:off x="1947621" y="5076846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D3280-8318-7224-F8B0-D07B7270A29E}"/>
              </a:ext>
            </a:extLst>
          </p:cNvPr>
          <p:cNvSpPr>
            <a:spLocks noChangeAspect="1"/>
          </p:cNvSpPr>
          <p:nvPr/>
        </p:nvSpPr>
        <p:spPr>
          <a:xfrm>
            <a:off x="624315" y="5076822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ADC45-4437-0C4F-8866-8D80FA6376B0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059698" y="4922087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DCBFB3-9328-B0C3-B666-872AC0009BCA}"/>
              </a:ext>
            </a:extLst>
          </p:cNvPr>
          <p:cNvCxnSpPr>
            <a:cxnSpLocks/>
            <a:stCxn id="4" idx="1"/>
            <a:endCxn id="3" idx="5"/>
          </p:cNvCxnSpPr>
          <p:nvPr/>
        </p:nvCxnSpPr>
        <p:spPr>
          <a:xfrm flipH="1" flipV="1">
            <a:off x="1816470" y="4922087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9FE2731-325C-43B1-C84D-F875B27B935C}"/>
              </a:ext>
            </a:extLst>
          </p:cNvPr>
          <p:cNvSpPr>
            <a:spLocks noChangeAspect="1"/>
          </p:cNvSpPr>
          <p:nvPr/>
        </p:nvSpPr>
        <p:spPr>
          <a:xfrm>
            <a:off x="2152804" y="4165971"/>
            <a:ext cx="164100" cy="1653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3E796D-6A54-5C45-DD53-FB0B16911613}"/>
              </a:ext>
            </a:extLst>
          </p:cNvPr>
          <p:cNvSpPr>
            <a:spLocks noChangeAspect="1"/>
          </p:cNvSpPr>
          <p:nvPr/>
        </p:nvSpPr>
        <p:spPr>
          <a:xfrm>
            <a:off x="304737" y="4380770"/>
            <a:ext cx="209769" cy="21140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57AEE1-7DDB-4348-A846-EA5ACE9B4309}"/>
              </a:ext>
            </a:extLst>
          </p:cNvPr>
          <p:cNvSpPr>
            <a:spLocks noChangeAspect="1"/>
          </p:cNvSpPr>
          <p:nvPr/>
        </p:nvSpPr>
        <p:spPr>
          <a:xfrm>
            <a:off x="1060014" y="3718992"/>
            <a:ext cx="300666" cy="30300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999DEF-DEB6-E552-B5CE-954A0837AC0F}"/>
              </a:ext>
            </a:extLst>
          </p:cNvPr>
          <p:cNvCxnSpPr>
            <a:cxnSpLocks/>
            <a:stCxn id="4" idx="7"/>
            <a:endCxn id="23" idx="3"/>
          </p:cNvCxnSpPr>
          <p:nvPr/>
        </p:nvCxnSpPr>
        <p:spPr>
          <a:xfrm flipV="1">
            <a:off x="2388201" y="4828358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E79755-33C8-24F2-C4D8-772E1D3C1CCA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205707" y="4331348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4EE124-4652-5A08-3639-6CABD7CB41B0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1360680" y="3870496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1EE82DE-A93C-EF26-53F5-3D2454BC7EED}"/>
              </a:ext>
            </a:extLst>
          </p:cNvPr>
          <p:cNvSpPr>
            <a:spLocks noChangeAspect="1"/>
          </p:cNvSpPr>
          <p:nvPr/>
        </p:nvSpPr>
        <p:spPr>
          <a:xfrm>
            <a:off x="1134398" y="5737019"/>
            <a:ext cx="369938" cy="37281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45140-B186-E104-41A5-48AE441BE7CC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450160" y="5520854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4379EB-11CC-E808-2FC7-7152714AACC2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059698" y="5515594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442076-0AC3-0EA0-E812-B57E1193184D}"/>
              </a:ext>
            </a:extLst>
          </p:cNvPr>
          <p:cNvCxnSpPr>
            <a:cxnSpLocks/>
            <a:stCxn id="9" idx="4"/>
            <a:endCxn id="5" idx="1"/>
          </p:cNvCxnSpPr>
          <p:nvPr/>
        </p:nvCxnSpPr>
        <p:spPr>
          <a:xfrm>
            <a:off x="409622" y="4592172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C449FA-A754-FAE5-1F65-F3432E3FBDA0}"/>
              </a:ext>
            </a:extLst>
          </p:cNvPr>
          <p:cNvCxnSpPr>
            <a:cxnSpLocks/>
            <a:stCxn id="10" idx="4"/>
            <a:endCxn id="3" idx="1"/>
          </p:cNvCxnSpPr>
          <p:nvPr/>
        </p:nvCxnSpPr>
        <p:spPr>
          <a:xfrm>
            <a:off x="1210347" y="4021999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4AC15C-D94E-5B68-3322-DD31AEC5FC29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205707" y="5597034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26FCF0-430E-F6A0-CBC8-692C9D683204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1312145" y="6109836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2CE13C-6D37-EF20-F36A-18EFFD32181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79399" y="5515594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38917-87FF-1856-8494-091B9E7EA5FC}"/>
              </a:ext>
            </a:extLst>
          </p:cNvPr>
          <p:cNvCxnSpPr>
            <a:cxnSpLocks/>
            <a:stCxn id="9" idx="6"/>
            <a:endCxn id="3" idx="2"/>
          </p:cNvCxnSpPr>
          <p:nvPr/>
        </p:nvCxnSpPr>
        <p:spPr>
          <a:xfrm>
            <a:off x="514506" y="4486471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1AFB9AD-3AC4-71C7-8D54-D0AB4B1FCFE5}"/>
              </a:ext>
            </a:extLst>
          </p:cNvPr>
          <p:cNvSpPr>
            <a:spLocks noChangeAspect="1"/>
          </p:cNvSpPr>
          <p:nvPr/>
        </p:nvSpPr>
        <p:spPr>
          <a:xfrm>
            <a:off x="2612407" y="4605855"/>
            <a:ext cx="258666" cy="260679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48C758-FD0C-0D27-D9DB-5DD297CB325E}"/>
              </a:ext>
            </a:extLst>
          </p:cNvPr>
          <p:cNvCxnSpPr>
            <a:cxnSpLocks/>
            <a:stCxn id="3" idx="7"/>
            <a:endCxn id="8" idx="2"/>
          </p:cNvCxnSpPr>
          <p:nvPr/>
        </p:nvCxnSpPr>
        <p:spPr>
          <a:xfrm flipV="1">
            <a:off x="1816470" y="4248660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B58243-0F72-A3D0-AFC2-4DA44C9503C6}"/>
              </a:ext>
            </a:extLst>
          </p:cNvPr>
          <p:cNvCxnSpPr>
            <a:cxnSpLocks/>
            <a:stCxn id="8" idx="7"/>
            <a:endCxn id="2" idx="7"/>
          </p:cNvCxnSpPr>
          <p:nvPr/>
        </p:nvCxnSpPr>
        <p:spPr>
          <a:xfrm flipV="1">
            <a:off x="2292872" y="4080980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73E2B19-6883-30F3-FC38-EA8D47030D8E}"/>
              </a:ext>
            </a:extLst>
          </p:cNvPr>
          <p:cNvSpPr>
            <a:spLocks noChangeAspect="1"/>
          </p:cNvSpPr>
          <p:nvPr/>
        </p:nvSpPr>
        <p:spPr>
          <a:xfrm>
            <a:off x="3574065" y="411322"/>
            <a:ext cx="2528489" cy="254817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5B2FF8-738D-4B69-3797-567B3A454341}"/>
              </a:ext>
            </a:extLst>
          </p:cNvPr>
          <p:cNvSpPr>
            <a:spLocks noChangeAspect="1"/>
          </p:cNvSpPr>
          <p:nvPr/>
        </p:nvSpPr>
        <p:spPr>
          <a:xfrm>
            <a:off x="4467074" y="98130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52352D-3165-0F66-4EAE-887829D78957}"/>
              </a:ext>
            </a:extLst>
          </p:cNvPr>
          <p:cNvSpPr>
            <a:spLocks noChangeAspect="1"/>
          </p:cNvSpPr>
          <p:nvPr/>
        </p:nvSpPr>
        <p:spPr>
          <a:xfrm>
            <a:off x="5237554" y="178035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029F07-C52B-C79E-749F-58E9BF552AA4}"/>
              </a:ext>
            </a:extLst>
          </p:cNvPr>
          <p:cNvSpPr>
            <a:spLocks noChangeAspect="1"/>
          </p:cNvSpPr>
          <p:nvPr/>
        </p:nvSpPr>
        <p:spPr>
          <a:xfrm>
            <a:off x="3914248" y="178033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4652DC-C4B7-D73D-AD74-4438D001B076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4349631" y="162560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94221C-AFF9-3090-8262-627DDF9A1DD1}"/>
              </a:ext>
            </a:extLst>
          </p:cNvPr>
          <p:cNvCxnSpPr>
            <a:cxnSpLocks/>
            <a:stCxn id="28" idx="1"/>
            <a:endCxn id="27" idx="5"/>
          </p:cNvCxnSpPr>
          <p:nvPr/>
        </p:nvCxnSpPr>
        <p:spPr>
          <a:xfrm flipH="1" flipV="1">
            <a:off x="5106403" y="162560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6E95D10-C955-BEA4-B31D-DDA37D032AA7}"/>
              </a:ext>
            </a:extLst>
          </p:cNvPr>
          <p:cNvSpPr>
            <a:spLocks noChangeAspect="1"/>
          </p:cNvSpPr>
          <p:nvPr/>
        </p:nvSpPr>
        <p:spPr>
          <a:xfrm>
            <a:off x="5442737" y="86948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FA537B-44E1-DBD3-E9D8-CCFD24905AB7}"/>
              </a:ext>
            </a:extLst>
          </p:cNvPr>
          <p:cNvSpPr>
            <a:spLocks noChangeAspect="1"/>
          </p:cNvSpPr>
          <p:nvPr/>
        </p:nvSpPr>
        <p:spPr>
          <a:xfrm>
            <a:off x="3594670" y="108428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E2E82F-9B4E-1F55-455F-AB12863595E2}"/>
              </a:ext>
            </a:extLst>
          </p:cNvPr>
          <p:cNvSpPr>
            <a:spLocks noChangeAspect="1"/>
          </p:cNvSpPr>
          <p:nvPr/>
        </p:nvSpPr>
        <p:spPr>
          <a:xfrm>
            <a:off x="4349947" y="42250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2E2F92-DF70-E6A1-FDA6-541C583F8CF8}"/>
              </a:ext>
            </a:extLst>
          </p:cNvPr>
          <p:cNvCxnSpPr>
            <a:cxnSpLocks/>
            <a:stCxn id="28" idx="7"/>
            <a:endCxn id="57" idx="3"/>
          </p:cNvCxnSpPr>
          <p:nvPr/>
        </p:nvCxnSpPr>
        <p:spPr>
          <a:xfrm flipV="1">
            <a:off x="5678134" y="153187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3EFF26-E1EA-A051-8214-1EBDC13F6DE0}"/>
              </a:ext>
            </a:extLst>
          </p:cNvPr>
          <p:cNvCxnSpPr>
            <a:cxnSpLocks/>
            <a:stCxn id="34" idx="4"/>
            <a:endCxn id="28" idx="0"/>
          </p:cNvCxnSpPr>
          <p:nvPr/>
        </p:nvCxnSpPr>
        <p:spPr>
          <a:xfrm flipH="1">
            <a:off x="5495640" y="103486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9601EF-07E0-F734-509A-9E11FB890EE9}"/>
              </a:ext>
            </a:extLst>
          </p:cNvPr>
          <p:cNvCxnSpPr>
            <a:cxnSpLocks/>
            <a:stCxn id="38" idx="6"/>
            <a:endCxn id="34" idx="1"/>
          </p:cNvCxnSpPr>
          <p:nvPr/>
        </p:nvCxnSpPr>
        <p:spPr>
          <a:xfrm>
            <a:off x="4650613" y="57400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E7C4C6F-6583-B67A-4311-B215B919DE1D}"/>
              </a:ext>
            </a:extLst>
          </p:cNvPr>
          <p:cNvSpPr>
            <a:spLocks noChangeAspect="1"/>
          </p:cNvSpPr>
          <p:nvPr/>
        </p:nvSpPr>
        <p:spPr>
          <a:xfrm>
            <a:off x="4424331" y="244053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22B02-16DC-A2E6-3473-EFDFEB016FD8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4740093" y="222436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0A5E1F-3DE2-361D-9C78-DBB51B78DEE7}"/>
              </a:ext>
            </a:extLst>
          </p:cNvPr>
          <p:cNvCxnSpPr>
            <a:cxnSpLocks/>
            <a:stCxn id="30" idx="5"/>
            <a:endCxn id="45" idx="1"/>
          </p:cNvCxnSpPr>
          <p:nvPr/>
        </p:nvCxnSpPr>
        <p:spPr>
          <a:xfrm>
            <a:off x="4349631" y="221910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CDE924-F931-FA4D-1952-6E6A679FEE77}"/>
              </a:ext>
            </a:extLst>
          </p:cNvPr>
          <p:cNvCxnSpPr>
            <a:cxnSpLocks/>
            <a:stCxn id="37" idx="4"/>
            <a:endCxn id="30" idx="1"/>
          </p:cNvCxnSpPr>
          <p:nvPr/>
        </p:nvCxnSpPr>
        <p:spPr>
          <a:xfrm>
            <a:off x="3699555" y="129568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A8C47-04F6-5C88-1A34-417123B5CBDE}"/>
              </a:ext>
            </a:extLst>
          </p:cNvPr>
          <p:cNvCxnSpPr>
            <a:cxnSpLocks/>
            <a:stCxn id="38" idx="4"/>
            <a:endCxn id="27" idx="1"/>
          </p:cNvCxnSpPr>
          <p:nvPr/>
        </p:nvCxnSpPr>
        <p:spPr>
          <a:xfrm>
            <a:off x="4500280" y="72551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ACACBE-BA72-769D-AC81-A3C1AEA237FC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495640" y="230054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A7F8AB-6241-C492-7C6B-208F5A8D6234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4602078" y="281334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9C5AA2-FD74-5011-A67D-226CFCCF262D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869332" y="221910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15C609-789D-D9F2-C031-6725B613710C}"/>
              </a:ext>
            </a:extLst>
          </p:cNvPr>
          <p:cNvCxnSpPr>
            <a:cxnSpLocks/>
            <a:stCxn id="37" idx="6"/>
            <a:endCxn id="27" idx="2"/>
          </p:cNvCxnSpPr>
          <p:nvPr/>
        </p:nvCxnSpPr>
        <p:spPr>
          <a:xfrm>
            <a:off x="3804439" y="118998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38010CA-0BB6-D238-7B8C-4B8BCD995684}"/>
              </a:ext>
            </a:extLst>
          </p:cNvPr>
          <p:cNvSpPr>
            <a:spLocks noChangeAspect="1"/>
          </p:cNvSpPr>
          <p:nvPr/>
        </p:nvSpPr>
        <p:spPr>
          <a:xfrm>
            <a:off x="5902340" y="130936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AA2621-18E0-36AF-1A27-9684D4808F14}"/>
              </a:ext>
            </a:extLst>
          </p:cNvPr>
          <p:cNvCxnSpPr>
            <a:cxnSpLocks/>
            <a:stCxn id="27" idx="7"/>
            <a:endCxn id="34" idx="2"/>
          </p:cNvCxnSpPr>
          <p:nvPr/>
        </p:nvCxnSpPr>
        <p:spPr>
          <a:xfrm flipV="1">
            <a:off x="5106403" y="95217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49DFCF-1B32-57F0-12A2-4FDCBE1EE402}"/>
              </a:ext>
            </a:extLst>
          </p:cNvPr>
          <p:cNvCxnSpPr>
            <a:cxnSpLocks/>
            <a:stCxn id="34" idx="7"/>
            <a:endCxn id="26" idx="7"/>
          </p:cNvCxnSpPr>
          <p:nvPr/>
        </p:nvCxnSpPr>
        <p:spPr>
          <a:xfrm flipV="1">
            <a:off x="5582805" y="78449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211F6D4C-7CDA-C4C4-9E6B-3590E9C87AD9}"/>
              </a:ext>
            </a:extLst>
          </p:cNvPr>
          <p:cNvSpPr>
            <a:spLocks noChangeAspect="1"/>
          </p:cNvSpPr>
          <p:nvPr/>
        </p:nvSpPr>
        <p:spPr>
          <a:xfrm>
            <a:off x="3547747" y="3720517"/>
            <a:ext cx="2528489" cy="2548171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81A710B-AD88-0455-BF3B-7807946E538D}"/>
              </a:ext>
            </a:extLst>
          </p:cNvPr>
          <p:cNvSpPr>
            <a:spLocks noChangeAspect="1"/>
          </p:cNvSpPr>
          <p:nvPr/>
        </p:nvSpPr>
        <p:spPr>
          <a:xfrm>
            <a:off x="4440756" y="4290495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C1E2D4C-5077-CE35-5F78-80437BA352E1}"/>
              </a:ext>
            </a:extLst>
          </p:cNvPr>
          <p:cNvSpPr>
            <a:spLocks noChangeAspect="1"/>
          </p:cNvSpPr>
          <p:nvPr/>
        </p:nvSpPr>
        <p:spPr>
          <a:xfrm>
            <a:off x="5211236" y="5089554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89B13F6-59E1-A92C-0504-F52349F7BF30}"/>
              </a:ext>
            </a:extLst>
          </p:cNvPr>
          <p:cNvSpPr>
            <a:spLocks noChangeAspect="1"/>
          </p:cNvSpPr>
          <p:nvPr/>
        </p:nvSpPr>
        <p:spPr>
          <a:xfrm>
            <a:off x="3887930" y="5089530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E2580F-F8AD-C7A5-3748-110C2CF2A502}"/>
              </a:ext>
            </a:extLst>
          </p:cNvPr>
          <p:cNvCxnSpPr>
            <a:cxnSpLocks/>
            <a:stCxn id="106" idx="3"/>
            <a:endCxn id="108" idx="7"/>
          </p:cNvCxnSpPr>
          <p:nvPr/>
        </p:nvCxnSpPr>
        <p:spPr>
          <a:xfrm flipH="1">
            <a:off x="4323313" y="4934795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F5A015-F1C1-0041-BBC0-96E6A198D7A6}"/>
              </a:ext>
            </a:extLst>
          </p:cNvPr>
          <p:cNvCxnSpPr>
            <a:cxnSpLocks/>
            <a:stCxn id="107" idx="1"/>
            <a:endCxn id="106" idx="5"/>
          </p:cNvCxnSpPr>
          <p:nvPr/>
        </p:nvCxnSpPr>
        <p:spPr>
          <a:xfrm flipH="1" flipV="1">
            <a:off x="5080085" y="4934795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34BB39F8-FEE7-338B-33DD-D49B4E21CFE9}"/>
              </a:ext>
            </a:extLst>
          </p:cNvPr>
          <p:cNvSpPr>
            <a:spLocks noChangeAspect="1"/>
          </p:cNvSpPr>
          <p:nvPr/>
        </p:nvSpPr>
        <p:spPr>
          <a:xfrm>
            <a:off x="5416419" y="4178679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E216E23-E0CD-4334-CD4E-83C8E0D69D91}"/>
              </a:ext>
            </a:extLst>
          </p:cNvPr>
          <p:cNvSpPr>
            <a:spLocks noChangeAspect="1"/>
          </p:cNvSpPr>
          <p:nvPr/>
        </p:nvSpPr>
        <p:spPr>
          <a:xfrm>
            <a:off x="3568352" y="4393478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9F8D2A4-BC85-2E8A-AC34-5F8DF5883695}"/>
              </a:ext>
            </a:extLst>
          </p:cNvPr>
          <p:cNvSpPr>
            <a:spLocks noChangeAspect="1"/>
          </p:cNvSpPr>
          <p:nvPr/>
        </p:nvSpPr>
        <p:spPr>
          <a:xfrm>
            <a:off x="4323629" y="3731700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2D7B98-2A9A-0768-8ACE-A2E57EFF9045}"/>
              </a:ext>
            </a:extLst>
          </p:cNvPr>
          <p:cNvCxnSpPr>
            <a:cxnSpLocks/>
            <a:stCxn id="107" idx="7"/>
            <a:endCxn id="126" idx="3"/>
          </p:cNvCxnSpPr>
          <p:nvPr/>
        </p:nvCxnSpPr>
        <p:spPr>
          <a:xfrm flipV="1">
            <a:off x="5651816" y="4841066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51BF64-B2F5-84D0-AAD9-6C6101D19F4A}"/>
              </a:ext>
            </a:extLst>
          </p:cNvPr>
          <p:cNvCxnSpPr>
            <a:cxnSpLocks/>
            <a:stCxn id="111" idx="4"/>
            <a:endCxn id="107" idx="0"/>
          </p:cNvCxnSpPr>
          <p:nvPr/>
        </p:nvCxnSpPr>
        <p:spPr>
          <a:xfrm flipH="1">
            <a:off x="5469322" y="4344056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9347A6-9F85-DC9F-B698-B0D1B06C8912}"/>
              </a:ext>
            </a:extLst>
          </p:cNvPr>
          <p:cNvCxnSpPr>
            <a:cxnSpLocks/>
            <a:stCxn id="113" idx="6"/>
            <a:endCxn id="111" idx="1"/>
          </p:cNvCxnSpPr>
          <p:nvPr/>
        </p:nvCxnSpPr>
        <p:spPr>
          <a:xfrm>
            <a:off x="4624295" y="3883204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3486F77B-99A8-26A8-D4B7-5D728F16A49E}"/>
              </a:ext>
            </a:extLst>
          </p:cNvPr>
          <p:cNvSpPr>
            <a:spLocks noChangeAspect="1"/>
          </p:cNvSpPr>
          <p:nvPr/>
        </p:nvSpPr>
        <p:spPr>
          <a:xfrm>
            <a:off x="4398013" y="5749727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259514-2726-FC7E-4A7D-8529C222F5F9}"/>
              </a:ext>
            </a:extLst>
          </p:cNvPr>
          <p:cNvCxnSpPr>
            <a:cxnSpLocks/>
            <a:stCxn id="107" idx="3"/>
            <a:endCxn id="117" idx="7"/>
          </p:cNvCxnSpPr>
          <p:nvPr/>
        </p:nvCxnSpPr>
        <p:spPr>
          <a:xfrm flipH="1">
            <a:off x="4713775" y="5533562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7AAB404-6D66-15C3-8AA9-E498C51B988F}"/>
              </a:ext>
            </a:extLst>
          </p:cNvPr>
          <p:cNvCxnSpPr>
            <a:cxnSpLocks/>
            <a:stCxn id="108" idx="5"/>
            <a:endCxn id="117" idx="1"/>
          </p:cNvCxnSpPr>
          <p:nvPr/>
        </p:nvCxnSpPr>
        <p:spPr>
          <a:xfrm>
            <a:off x="4323313" y="5528302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EB14A6-115E-3436-62FF-16CDE28D55F9}"/>
              </a:ext>
            </a:extLst>
          </p:cNvPr>
          <p:cNvCxnSpPr>
            <a:cxnSpLocks/>
            <a:stCxn id="112" idx="4"/>
            <a:endCxn id="108" idx="1"/>
          </p:cNvCxnSpPr>
          <p:nvPr/>
        </p:nvCxnSpPr>
        <p:spPr>
          <a:xfrm>
            <a:off x="3673237" y="4604880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5FBF0A7-F913-CF8A-9AFE-46180794CD25}"/>
              </a:ext>
            </a:extLst>
          </p:cNvPr>
          <p:cNvCxnSpPr>
            <a:cxnSpLocks/>
            <a:stCxn id="113" idx="4"/>
            <a:endCxn id="106" idx="1"/>
          </p:cNvCxnSpPr>
          <p:nvPr/>
        </p:nvCxnSpPr>
        <p:spPr>
          <a:xfrm>
            <a:off x="4473962" y="4034707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4626674-35BE-6695-2D4D-86F71F7FD408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5469322" y="5609742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607C695-D3BF-DA97-EDFB-FA3AF0A0463E}"/>
              </a:ext>
            </a:extLst>
          </p:cNvPr>
          <p:cNvCxnSpPr>
            <a:cxnSpLocks/>
            <a:stCxn id="117" idx="4"/>
          </p:cNvCxnSpPr>
          <p:nvPr/>
        </p:nvCxnSpPr>
        <p:spPr>
          <a:xfrm flipH="1">
            <a:off x="4575760" y="6122544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8506251-FE7C-E7B3-4256-4AD6610E1C94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3843014" y="5528302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6F93859-1651-5175-F018-2ABCB945AE2E}"/>
              </a:ext>
            </a:extLst>
          </p:cNvPr>
          <p:cNvCxnSpPr>
            <a:cxnSpLocks/>
            <a:stCxn id="112" idx="6"/>
            <a:endCxn id="106" idx="2"/>
          </p:cNvCxnSpPr>
          <p:nvPr/>
        </p:nvCxnSpPr>
        <p:spPr>
          <a:xfrm>
            <a:off x="3778121" y="4499179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B5DB990-EBE3-18A5-C357-BEDEBA4847B8}"/>
              </a:ext>
            </a:extLst>
          </p:cNvPr>
          <p:cNvSpPr>
            <a:spLocks noChangeAspect="1"/>
          </p:cNvSpPr>
          <p:nvPr/>
        </p:nvSpPr>
        <p:spPr>
          <a:xfrm>
            <a:off x="5876022" y="4618563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357047D-F43D-3FE7-80AA-97B5A9C64368}"/>
              </a:ext>
            </a:extLst>
          </p:cNvPr>
          <p:cNvCxnSpPr>
            <a:cxnSpLocks/>
            <a:stCxn id="106" idx="7"/>
            <a:endCxn id="111" idx="2"/>
          </p:cNvCxnSpPr>
          <p:nvPr/>
        </p:nvCxnSpPr>
        <p:spPr>
          <a:xfrm flipV="1">
            <a:off x="5080085" y="4261368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9CFEF2-A151-A9DB-91AF-558DD02F4E2F}"/>
              </a:ext>
            </a:extLst>
          </p:cNvPr>
          <p:cNvCxnSpPr>
            <a:cxnSpLocks/>
            <a:stCxn id="111" idx="7"/>
            <a:endCxn id="105" idx="7"/>
          </p:cNvCxnSpPr>
          <p:nvPr/>
        </p:nvCxnSpPr>
        <p:spPr>
          <a:xfrm flipV="1">
            <a:off x="5556487" y="4093688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3B6F7C29-AD0E-CFFD-DBB4-14413A2A7E64}"/>
              </a:ext>
            </a:extLst>
          </p:cNvPr>
          <p:cNvSpPr>
            <a:spLocks noChangeAspect="1"/>
          </p:cNvSpPr>
          <p:nvPr/>
        </p:nvSpPr>
        <p:spPr>
          <a:xfrm>
            <a:off x="6917140" y="410565"/>
            <a:ext cx="2528489" cy="2548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42F5A93-D251-E72D-6572-E28E594A32E3}"/>
              </a:ext>
            </a:extLst>
          </p:cNvPr>
          <p:cNvSpPr>
            <a:spLocks noChangeAspect="1"/>
          </p:cNvSpPr>
          <p:nvPr/>
        </p:nvSpPr>
        <p:spPr>
          <a:xfrm>
            <a:off x="7810149" y="980543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2ACD3DF-E48E-1EBD-13DC-E654045BB03D}"/>
              </a:ext>
            </a:extLst>
          </p:cNvPr>
          <p:cNvSpPr>
            <a:spLocks noChangeAspect="1"/>
          </p:cNvSpPr>
          <p:nvPr/>
        </p:nvSpPr>
        <p:spPr>
          <a:xfrm>
            <a:off x="8580629" y="1779602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2EE03FB-4E7E-1BD1-13BB-22B6C12261F1}"/>
              </a:ext>
            </a:extLst>
          </p:cNvPr>
          <p:cNvSpPr>
            <a:spLocks noChangeAspect="1"/>
          </p:cNvSpPr>
          <p:nvPr/>
        </p:nvSpPr>
        <p:spPr>
          <a:xfrm>
            <a:off x="7257323" y="1779578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2796FF2-6604-505F-080D-BFFE1040580E}"/>
              </a:ext>
            </a:extLst>
          </p:cNvPr>
          <p:cNvCxnSpPr>
            <a:cxnSpLocks/>
            <a:stCxn id="131" idx="3"/>
            <a:endCxn id="133" idx="7"/>
          </p:cNvCxnSpPr>
          <p:nvPr/>
        </p:nvCxnSpPr>
        <p:spPr>
          <a:xfrm flipH="1">
            <a:off x="7692706" y="1624843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3AAD1E6-D715-82A5-F773-9E4DD29E7174}"/>
              </a:ext>
            </a:extLst>
          </p:cNvPr>
          <p:cNvCxnSpPr>
            <a:cxnSpLocks/>
            <a:stCxn id="132" idx="1"/>
            <a:endCxn id="131" idx="5"/>
          </p:cNvCxnSpPr>
          <p:nvPr/>
        </p:nvCxnSpPr>
        <p:spPr>
          <a:xfrm flipH="1" flipV="1">
            <a:off x="8449478" y="1624843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081CCFC9-8D09-E779-4090-44B42E5D1E02}"/>
              </a:ext>
            </a:extLst>
          </p:cNvPr>
          <p:cNvSpPr>
            <a:spLocks noChangeAspect="1"/>
          </p:cNvSpPr>
          <p:nvPr/>
        </p:nvSpPr>
        <p:spPr>
          <a:xfrm>
            <a:off x="8785812" y="868727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D8EE47C-116A-0A99-4810-7F5F597BFB39}"/>
              </a:ext>
            </a:extLst>
          </p:cNvPr>
          <p:cNvSpPr>
            <a:spLocks noChangeAspect="1"/>
          </p:cNvSpPr>
          <p:nvPr/>
        </p:nvSpPr>
        <p:spPr>
          <a:xfrm>
            <a:off x="6937745" y="1083526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FABEC84-FA6A-BD2B-3707-BF25E16B0911}"/>
              </a:ext>
            </a:extLst>
          </p:cNvPr>
          <p:cNvSpPr>
            <a:spLocks noChangeAspect="1"/>
          </p:cNvSpPr>
          <p:nvPr/>
        </p:nvSpPr>
        <p:spPr>
          <a:xfrm>
            <a:off x="7693022" y="421748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37AF4A0-6860-D2CF-68F9-2DCEBFD7F7AB}"/>
              </a:ext>
            </a:extLst>
          </p:cNvPr>
          <p:cNvCxnSpPr>
            <a:cxnSpLocks/>
            <a:stCxn id="132" idx="7"/>
            <a:endCxn id="152" idx="3"/>
          </p:cNvCxnSpPr>
          <p:nvPr/>
        </p:nvCxnSpPr>
        <p:spPr>
          <a:xfrm flipV="1">
            <a:off x="9021209" y="1531114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2546CFC-5FA4-5733-D9B0-9CDDE9FA703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 flipH="1">
            <a:off x="8838715" y="1034104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91AF792-2B9C-8CA7-9546-670FF32F156C}"/>
              </a:ext>
            </a:extLst>
          </p:cNvPr>
          <p:cNvCxnSpPr>
            <a:cxnSpLocks/>
            <a:stCxn id="138" idx="6"/>
            <a:endCxn id="136" idx="1"/>
          </p:cNvCxnSpPr>
          <p:nvPr/>
        </p:nvCxnSpPr>
        <p:spPr>
          <a:xfrm>
            <a:off x="7993688" y="573252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F1889555-36CE-AC7F-175F-8EA736F726A3}"/>
              </a:ext>
            </a:extLst>
          </p:cNvPr>
          <p:cNvSpPr>
            <a:spLocks noChangeAspect="1"/>
          </p:cNvSpPr>
          <p:nvPr/>
        </p:nvSpPr>
        <p:spPr>
          <a:xfrm>
            <a:off x="7767406" y="2439775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928C50-985E-3DF4-3717-619745E4861B}"/>
              </a:ext>
            </a:extLst>
          </p:cNvPr>
          <p:cNvCxnSpPr>
            <a:cxnSpLocks/>
            <a:stCxn id="132" idx="3"/>
            <a:endCxn id="142" idx="7"/>
          </p:cNvCxnSpPr>
          <p:nvPr/>
        </p:nvCxnSpPr>
        <p:spPr>
          <a:xfrm flipH="1">
            <a:off x="8083168" y="2223610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5411CC1-157F-F8D2-5AAE-E9646E7C4BBB}"/>
              </a:ext>
            </a:extLst>
          </p:cNvPr>
          <p:cNvCxnSpPr>
            <a:cxnSpLocks/>
            <a:stCxn id="133" idx="5"/>
            <a:endCxn id="142" idx="1"/>
          </p:cNvCxnSpPr>
          <p:nvPr/>
        </p:nvCxnSpPr>
        <p:spPr>
          <a:xfrm>
            <a:off x="7692706" y="2218350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05F7677-C68F-193D-B891-5A922FAE19BC}"/>
              </a:ext>
            </a:extLst>
          </p:cNvPr>
          <p:cNvCxnSpPr>
            <a:cxnSpLocks/>
            <a:stCxn id="137" idx="4"/>
            <a:endCxn id="133" idx="1"/>
          </p:cNvCxnSpPr>
          <p:nvPr/>
        </p:nvCxnSpPr>
        <p:spPr>
          <a:xfrm>
            <a:off x="7042630" y="1294928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EB965FB-22B0-8210-10E8-E2DC60D7A805}"/>
              </a:ext>
            </a:extLst>
          </p:cNvPr>
          <p:cNvCxnSpPr>
            <a:cxnSpLocks/>
            <a:stCxn id="138" idx="4"/>
            <a:endCxn id="131" idx="1"/>
          </p:cNvCxnSpPr>
          <p:nvPr/>
        </p:nvCxnSpPr>
        <p:spPr>
          <a:xfrm>
            <a:off x="7843355" y="724755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34CD87-034D-3651-D62D-7E143195280B}"/>
              </a:ext>
            </a:extLst>
          </p:cNvPr>
          <p:cNvCxnSpPr>
            <a:cxnSpLocks/>
            <a:stCxn id="132" idx="4"/>
          </p:cNvCxnSpPr>
          <p:nvPr/>
        </p:nvCxnSpPr>
        <p:spPr>
          <a:xfrm>
            <a:off x="8838715" y="2299790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2B891F8-1144-20C8-6790-FEC43CCE78F8}"/>
              </a:ext>
            </a:extLst>
          </p:cNvPr>
          <p:cNvCxnSpPr>
            <a:cxnSpLocks/>
            <a:stCxn id="142" idx="4"/>
          </p:cNvCxnSpPr>
          <p:nvPr/>
        </p:nvCxnSpPr>
        <p:spPr>
          <a:xfrm flipH="1">
            <a:off x="7945153" y="2812592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788F529-329A-88BE-7756-CF6DA0D4D164}"/>
              </a:ext>
            </a:extLst>
          </p:cNvPr>
          <p:cNvCxnSpPr>
            <a:cxnSpLocks/>
            <a:stCxn id="133" idx="3"/>
          </p:cNvCxnSpPr>
          <p:nvPr/>
        </p:nvCxnSpPr>
        <p:spPr>
          <a:xfrm flipH="1">
            <a:off x="7212407" y="2218350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0CD5C0A-0286-9B7E-DD68-90455BA8667F}"/>
              </a:ext>
            </a:extLst>
          </p:cNvPr>
          <p:cNvCxnSpPr>
            <a:cxnSpLocks/>
            <a:stCxn id="137" idx="6"/>
            <a:endCxn id="131" idx="2"/>
          </p:cNvCxnSpPr>
          <p:nvPr/>
        </p:nvCxnSpPr>
        <p:spPr>
          <a:xfrm>
            <a:off x="7147514" y="1189227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3F485B10-1D6B-842D-83FC-8280F84D7008}"/>
              </a:ext>
            </a:extLst>
          </p:cNvPr>
          <p:cNvSpPr>
            <a:spLocks noChangeAspect="1"/>
          </p:cNvSpPr>
          <p:nvPr/>
        </p:nvSpPr>
        <p:spPr>
          <a:xfrm>
            <a:off x="9245415" y="1308611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37648B-3D4B-372B-F5D5-675B55A35EEC}"/>
              </a:ext>
            </a:extLst>
          </p:cNvPr>
          <p:cNvCxnSpPr>
            <a:cxnSpLocks/>
            <a:stCxn id="131" idx="7"/>
            <a:endCxn id="136" idx="2"/>
          </p:cNvCxnSpPr>
          <p:nvPr/>
        </p:nvCxnSpPr>
        <p:spPr>
          <a:xfrm flipV="1">
            <a:off x="8449478" y="951416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BF0BF01-1E08-DF55-93D7-4A9775A6C7F7}"/>
              </a:ext>
            </a:extLst>
          </p:cNvPr>
          <p:cNvCxnSpPr>
            <a:cxnSpLocks/>
            <a:stCxn id="136" idx="7"/>
            <a:endCxn id="129" idx="7"/>
          </p:cNvCxnSpPr>
          <p:nvPr/>
        </p:nvCxnSpPr>
        <p:spPr>
          <a:xfrm flipV="1">
            <a:off x="8925880" y="783736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36A0BFD7-E8E5-1D75-0C0C-7CB5BD96369C}"/>
              </a:ext>
            </a:extLst>
          </p:cNvPr>
          <p:cNvSpPr>
            <a:spLocks noChangeAspect="1"/>
          </p:cNvSpPr>
          <p:nvPr/>
        </p:nvSpPr>
        <p:spPr>
          <a:xfrm>
            <a:off x="6848395" y="3678682"/>
            <a:ext cx="2528489" cy="25481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61F0549-2335-ADF6-8ABD-9F77EA0B44EE}"/>
              </a:ext>
            </a:extLst>
          </p:cNvPr>
          <p:cNvSpPr>
            <a:spLocks noChangeAspect="1"/>
          </p:cNvSpPr>
          <p:nvPr/>
        </p:nvSpPr>
        <p:spPr>
          <a:xfrm>
            <a:off x="7741404" y="4248660"/>
            <a:ext cx="749020" cy="75484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6E9893F-CDC5-4120-45AA-53A69910BC5C}"/>
              </a:ext>
            </a:extLst>
          </p:cNvPr>
          <p:cNvSpPr>
            <a:spLocks noChangeAspect="1"/>
          </p:cNvSpPr>
          <p:nvPr/>
        </p:nvSpPr>
        <p:spPr>
          <a:xfrm>
            <a:off x="8511884" y="5047719"/>
            <a:ext cx="516171" cy="52018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E93A8A2-8939-1A55-5140-FC308A50BDAD}"/>
              </a:ext>
            </a:extLst>
          </p:cNvPr>
          <p:cNvSpPr>
            <a:spLocks noChangeAspect="1"/>
          </p:cNvSpPr>
          <p:nvPr/>
        </p:nvSpPr>
        <p:spPr>
          <a:xfrm>
            <a:off x="7188578" y="5047695"/>
            <a:ext cx="510083" cy="51405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4C040B2-4015-74CD-B9B8-7D0B8393B755}"/>
              </a:ext>
            </a:extLst>
          </p:cNvPr>
          <p:cNvCxnSpPr>
            <a:cxnSpLocks/>
            <a:stCxn id="156" idx="3"/>
            <a:endCxn id="158" idx="7"/>
          </p:cNvCxnSpPr>
          <p:nvPr/>
        </p:nvCxnSpPr>
        <p:spPr>
          <a:xfrm flipH="1">
            <a:off x="7623961" y="4892960"/>
            <a:ext cx="227134" cy="2300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D0AB7DE-4C21-00D5-62E7-354BE8377FF2}"/>
              </a:ext>
            </a:extLst>
          </p:cNvPr>
          <p:cNvCxnSpPr>
            <a:cxnSpLocks/>
            <a:stCxn id="157" idx="1"/>
            <a:endCxn id="156" idx="5"/>
          </p:cNvCxnSpPr>
          <p:nvPr/>
        </p:nvCxnSpPr>
        <p:spPr>
          <a:xfrm flipH="1" flipV="1">
            <a:off x="8380733" y="4892960"/>
            <a:ext cx="206742" cy="2309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BB317951-1FFC-925E-3994-FEE1AA4063FC}"/>
              </a:ext>
            </a:extLst>
          </p:cNvPr>
          <p:cNvSpPr>
            <a:spLocks noChangeAspect="1"/>
          </p:cNvSpPr>
          <p:nvPr/>
        </p:nvSpPr>
        <p:spPr>
          <a:xfrm>
            <a:off x="8717067" y="4136844"/>
            <a:ext cx="164100" cy="1653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38DD0F8-E35F-288B-203B-C60FCE45228A}"/>
              </a:ext>
            </a:extLst>
          </p:cNvPr>
          <p:cNvSpPr>
            <a:spLocks noChangeAspect="1"/>
          </p:cNvSpPr>
          <p:nvPr/>
        </p:nvSpPr>
        <p:spPr>
          <a:xfrm>
            <a:off x="6869000" y="4351643"/>
            <a:ext cx="209769" cy="2114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B1A7FC4-165D-DE66-3C07-32A1B57CFA80}"/>
              </a:ext>
            </a:extLst>
          </p:cNvPr>
          <p:cNvSpPr>
            <a:spLocks noChangeAspect="1"/>
          </p:cNvSpPr>
          <p:nvPr/>
        </p:nvSpPr>
        <p:spPr>
          <a:xfrm>
            <a:off x="7624277" y="3689865"/>
            <a:ext cx="300666" cy="3030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F1A7D4-5471-CF0C-AB96-DFBB289D8037}"/>
              </a:ext>
            </a:extLst>
          </p:cNvPr>
          <p:cNvCxnSpPr>
            <a:cxnSpLocks/>
            <a:stCxn id="157" idx="7"/>
            <a:endCxn id="177" idx="3"/>
          </p:cNvCxnSpPr>
          <p:nvPr/>
        </p:nvCxnSpPr>
        <p:spPr>
          <a:xfrm flipV="1">
            <a:off x="8952464" y="4799231"/>
            <a:ext cx="262087" cy="3246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7F69C75-96FF-7E8D-0E63-03820CC8526A}"/>
              </a:ext>
            </a:extLst>
          </p:cNvPr>
          <p:cNvCxnSpPr>
            <a:cxnSpLocks/>
            <a:stCxn id="161" idx="4"/>
            <a:endCxn id="157" idx="0"/>
          </p:cNvCxnSpPr>
          <p:nvPr/>
        </p:nvCxnSpPr>
        <p:spPr>
          <a:xfrm flipH="1">
            <a:off x="8769970" y="4302221"/>
            <a:ext cx="29147" cy="745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7FC1BB3-6A75-D89D-832B-EAE709D4589A}"/>
              </a:ext>
            </a:extLst>
          </p:cNvPr>
          <p:cNvCxnSpPr>
            <a:cxnSpLocks/>
            <a:stCxn id="163" idx="6"/>
            <a:endCxn id="161" idx="1"/>
          </p:cNvCxnSpPr>
          <p:nvPr/>
        </p:nvCxnSpPr>
        <p:spPr>
          <a:xfrm>
            <a:off x="7924943" y="3841369"/>
            <a:ext cx="816156" cy="3196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B225441F-4208-EF86-C71E-CC0F3F44F7A4}"/>
              </a:ext>
            </a:extLst>
          </p:cNvPr>
          <p:cNvSpPr>
            <a:spLocks noChangeAspect="1"/>
          </p:cNvSpPr>
          <p:nvPr/>
        </p:nvSpPr>
        <p:spPr>
          <a:xfrm>
            <a:off x="7698661" y="5707892"/>
            <a:ext cx="369938" cy="372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F5A23D5-0376-85AD-7654-459A25B0DC28}"/>
              </a:ext>
            </a:extLst>
          </p:cNvPr>
          <p:cNvCxnSpPr>
            <a:cxnSpLocks/>
            <a:stCxn id="157" idx="3"/>
            <a:endCxn id="168" idx="7"/>
          </p:cNvCxnSpPr>
          <p:nvPr/>
        </p:nvCxnSpPr>
        <p:spPr>
          <a:xfrm flipH="1">
            <a:off x="8014423" y="5491727"/>
            <a:ext cx="573052" cy="2707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B481F80-2A67-4E3B-3FDD-A85FFF6DADCD}"/>
              </a:ext>
            </a:extLst>
          </p:cNvPr>
          <p:cNvCxnSpPr>
            <a:cxnSpLocks/>
            <a:stCxn id="158" idx="5"/>
            <a:endCxn id="168" idx="1"/>
          </p:cNvCxnSpPr>
          <p:nvPr/>
        </p:nvCxnSpPr>
        <p:spPr>
          <a:xfrm>
            <a:off x="7623961" y="5486467"/>
            <a:ext cx="128876" cy="276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E2542A-F103-4392-CF24-6B0A517DD51B}"/>
              </a:ext>
            </a:extLst>
          </p:cNvPr>
          <p:cNvCxnSpPr>
            <a:cxnSpLocks/>
            <a:stCxn id="162" idx="4"/>
            <a:endCxn id="158" idx="1"/>
          </p:cNvCxnSpPr>
          <p:nvPr/>
        </p:nvCxnSpPr>
        <p:spPr>
          <a:xfrm>
            <a:off x="6973885" y="4563045"/>
            <a:ext cx="289393" cy="5599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CECA13-9E53-4972-F42E-1B7B74F7F88F}"/>
              </a:ext>
            </a:extLst>
          </p:cNvPr>
          <p:cNvCxnSpPr>
            <a:cxnSpLocks/>
            <a:stCxn id="163" idx="4"/>
            <a:endCxn id="156" idx="1"/>
          </p:cNvCxnSpPr>
          <p:nvPr/>
        </p:nvCxnSpPr>
        <p:spPr>
          <a:xfrm>
            <a:off x="7774610" y="3992872"/>
            <a:ext cx="76485" cy="3663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3A75BD8-8E81-0A26-AD76-D2FFCC3EBFAE}"/>
              </a:ext>
            </a:extLst>
          </p:cNvPr>
          <p:cNvCxnSpPr>
            <a:cxnSpLocks/>
            <a:stCxn id="157" idx="4"/>
          </p:cNvCxnSpPr>
          <p:nvPr/>
        </p:nvCxnSpPr>
        <p:spPr>
          <a:xfrm>
            <a:off x="8769970" y="5567907"/>
            <a:ext cx="132657" cy="38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15D27F4-0B3E-9C4F-30FB-C94EFC59193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7876408" y="6080709"/>
            <a:ext cx="7222" cy="1121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4C8C7F7-C3AD-3689-D5C2-AA6360AB9A7C}"/>
              </a:ext>
            </a:extLst>
          </p:cNvPr>
          <p:cNvCxnSpPr>
            <a:cxnSpLocks/>
            <a:stCxn id="158" idx="3"/>
          </p:cNvCxnSpPr>
          <p:nvPr/>
        </p:nvCxnSpPr>
        <p:spPr>
          <a:xfrm flipH="1">
            <a:off x="7143662" y="5486467"/>
            <a:ext cx="119616" cy="312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55864C-C6E6-2CEC-B324-BBA9BBF73A40}"/>
              </a:ext>
            </a:extLst>
          </p:cNvPr>
          <p:cNvCxnSpPr>
            <a:cxnSpLocks/>
            <a:stCxn id="162" idx="6"/>
            <a:endCxn id="156" idx="2"/>
          </p:cNvCxnSpPr>
          <p:nvPr/>
        </p:nvCxnSpPr>
        <p:spPr>
          <a:xfrm>
            <a:off x="7078769" y="4457344"/>
            <a:ext cx="662635" cy="1687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F02A4CAB-28F1-EC0B-CBAA-A26C39ED6F65}"/>
              </a:ext>
            </a:extLst>
          </p:cNvPr>
          <p:cNvSpPr>
            <a:spLocks noChangeAspect="1"/>
          </p:cNvSpPr>
          <p:nvPr/>
        </p:nvSpPr>
        <p:spPr>
          <a:xfrm>
            <a:off x="9176670" y="4576728"/>
            <a:ext cx="258666" cy="2606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F36E0AF-1C4C-0953-09A4-7E7CF0BC9829}"/>
              </a:ext>
            </a:extLst>
          </p:cNvPr>
          <p:cNvCxnSpPr>
            <a:cxnSpLocks/>
            <a:stCxn id="156" idx="7"/>
            <a:endCxn id="161" idx="2"/>
          </p:cNvCxnSpPr>
          <p:nvPr/>
        </p:nvCxnSpPr>
        <p:spPr>
          <a:xfrm flipV="1">
            <a:off x="8380733" y="4219533"/>
            <a:ext cx="336334" cy="139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16BC770-D740-051C-8EDC-50AABB1DE254}"/>
              </a:ext>
            </a:extLst>
          </p:cNvPr>
          <p:cNvCxnSpPr>
            <a:cxnSpLocks/>
            <a:stCxn id="161" idx="7"/>
            <a:endCxn id="155" idx="7"/>
          </p:cNvCxnSpPr>
          <p:nvPr/>
        </p:nvCxnSpPr>
        <p:spPr>
          <a:xfrm flipV="1">
            <a:off x="8857135" y="4051853"/>
            <a:ext cx="149460" cy="1092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1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240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Shuwen Yue</dc:creator>
  <cp:lastModifiedBy>Shuwen Yue</cp:lastModifiedBy>
  <cp:revision>25</cp:revision>
  <dcterms:created xsi:type="dcterms:W3CDTF">2023-08-27T07:16:56Z</dcterms:created>
  <dcterms:modified xsi:type="dcterms:W3CDTF">2023-08-28T23:17:55Z</dcterms:modified>
</cp:coreProperties>
</file>