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709"/>
  </p:normalViewPr>
  <p:slideViewPr>
    <p:cSldViewPr snapToGrid="0" snapToObjects="1">
      <p:cViewPr>
        <p:scale>
          <a:sx n="167" d="100"/>
          <a:sy n="167" d="100"/>
        </p:scale>
        <p:origin x="-1936" y="-3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FA3D-7CD4-9E4A-9557-0267B69D6C27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6910-3415-0240-BC5C-070511D4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9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FA3D-7CD4-9E4A-9557-0267B69D6C27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6910-3415-0240-BC5C-070511D4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FA3D-7CD4-9E4A-9557-0267B69D6C27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6910-3415-0240-BC5C-070511D4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0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FA3D-7CD4-9E4A-9557-0267B69D6C27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6910-3415-0240-BC5C-070511D4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FA3D-7CD4-9E4A-9557-0267B69D6C27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6910-3415-0240-BC5C-070511D4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2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FA3D-7CD4-9E4A-9557-0267B69D6C27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6910-3415-0240-BC5C-070511D4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6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FA3D-7CD4-9E4A-9557-0267B69D6C27}" type="datetimeFigureOut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6910-3415-0240-BC5C-070511D4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FA3D-7CD4-9E4A-9557-0267B69D6C27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6910-3415-0240-BC5C-070511D4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7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FA3D-7CD4-9E4A-9557-0267B69D6C27}" type="datetimeFigureOut">
              <a:rPr lang="en-US" smtClean="0"/>
              <a:t>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6910-3415-0240-BC5C-070511D4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FA3D-7CD4-9E4A-9557-0267B69D6C27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6910-3415-0240-BC5C-070511D4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FA3D-7CD4-9E4A-9557-0267B69D6C27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6910-3415-0240-BC5C-070511D4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FA3D-7CD4-9E4A-9557-0267B69D6C27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6910-3415-0240-BC5C-070511D4F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6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805939" y="2672861"/>
            <a:ext cx="8726594" cy="1482504"/>
            <a:chOff x="1805939" y="2672861"/>
            <a:chExt cx="8726594" cy="1482504"/>
          </a:xfrm>
        </p:grpSpPr>
        <p:sp>
          <p:nvSpPr>
            <p:cNvPr id="32" name="TextBox 31"/>
            <p:cNvSpPr txBox="1"/>
            <p:nvPr/>
          </p:nvSpPr>
          <p:spPr>
            <a:xfrm>
              <a:off x="8082175" y="3628759"/>
              <a:ext cx="1290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S</a:t>
              </a:r>
              <a:r>
                <a:rPr lang="en-US" sz="2800" i="1" baseline="-25000" dirty="0" smtClean="0"/>
                <a:t>n-2</a:t>
              </a:r>
              <a:endParaRPr lang="en-US" sz="1600" i="1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076611" y="3133446"/>
              <a:ext cx="7413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2675205" y="2686928"/>
              <a:ext cx="351692" cy="7877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76357" y="2686928"/>
              <a:ext cx="604910" cy="78779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930727" y="2672861"/>
              <a:ext cx="218048" cy="7877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275342" y="2686928"/>
              <a:ext cx="475956" cy="78779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400758" y="2686928"/>
              <a:ext cx="591330" cy="7877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05939" y="3593332"/>
              <a:ext cx="600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s</a:t>
              </a:r>
              <a:r>
                <a:rPr lang="en-US" sz="2800" i="1" baseline="-25000" dirty="0"/>
                <a:t>0</a:t>
              </a:r>
              <a:endParaRPr lang="en-US" sz="1600" i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025745" y="2813539"/>
              <a:ext cx="16043" cy="91440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668084" y="2813539"/>
              <a:ext cx="16043" cy="91440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13193" y="3593331"/>
              <a:ext cx="8187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s</a:t>
              </a:r>
              <a:r>
                <a:rPr lang="en-US" sz="2800" i="1" baseline="-25000" dirty="0" smtClean="0"/>
                <a:t>1</a:t>
              </a:r>
              <a:endParaRPr lang="en-US" sz="1600" i="1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003657" y="2813539"/>
              <a:ext cx="16043" cy="91440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258800" y="2812966"/>
              <a:ext cx="16043" cy="91440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257651" y="2965939"/>
              <a:ext cx="16043" cy="91440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761418" y="2965939"/>
              <a:ext cx="16043" cy="91440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392098" y="2813539"/>
              <a:ext cx="16043" cy="91440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92088" y="2813539"/>
              <a:ext cx="16043" cy="91440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74242" y="2813539"/>
              <a:ext cx="16043" cy="91440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9974" y="2813539"/>
              <a:ext cx="16043" cy="91440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852712" y="3593331"/>
              <a:ext cx="791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s</a:t>
              </a:r>
              <a:r>
                <a:rPr lang="en-US" sz="2800" i="1" baseline="-25000" dirty="0"/>
                <a:t>2</a:t>
              </a:r>
              <a:endParaRPr lang="en-US" sz="16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44005" y="3593332"/>
              <a:ext cx="1008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s</a:t>
              </a:r>
              <a:r>
                <a:rPr lang="en-US" sz="2800" i="1" baseline="-25000" dirty="0" smtClean="0"/>
                <a:t>3</a:t>
              </a:r>
              <a:endParaRPr lang="en-US" sz="1600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306925" y="3593331"/>
              <a:ext cx="1225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/>
                <a:t>s</a:t>
              </a:r>
              <a:r>
                <a:rPr lang="en-US" sz="2800" i="1" baseline="-25000" dirty="0" err="1"/>
                <a:t>n</a:t>
              </a:r>
              <a:endParaRPr lang="en-US" sz="1600" i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43371" y="3632145"/>
              <a:ext cx="1243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S</a:t>
              </a:r>
              <a:r>
                <a:rPr lang="en-US" sz="2800" i="1" baseline="-25000" dirty="0" smtClean="0"/>
                <a:t>n-1</a:t>
              </a:r>
              <a:endParaRPr lang="en-US" sz="1600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08644" y="2947001"/>
              <a:ext cx="13653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3600" i="1" smtClean="0"/>
                <a:t>……</a:t>
              </a:r>
              <a:endParaRPr lang="en-US" sz="3600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3549" y="3593331"/>
              <a:ext cx="983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s</a:t>
              </a:r>
              <a:r>
                <a:rPr lang="en-US" sz="2800" i="1" baseline="-25000" dirty="0"/>
                <a:t>4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117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234374" y="1598291"/>
            <a:ext cx="3806204" cy="3475163"/>
            <a:chOff x="4234374" y="1598291"/>
            <a:chExt cx="3806204" cy="3475163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6755383" y="1976000"/>
              <a:ext cx="504242" cy="963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4234374" y="1598291"/>
              <a:ext cx="3806204" cy="3475163"/>
              <a:chOff x="4234374" y="1617341"/>
              <a:chExt cx="3806204" cy="347516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234374" y="1617341"/>
                <a:ext cx="3806204" cy="3475163"/>
                <a:chOff x="4234374" y="1617341"/>
                <a:chExt cx="3806204" cy="3475163"/>
              </a:xfrm>
            </p:grpSpPr>
            <p:sp>
              <p:nvSpPr>
                <p:cNvPr id="4" name="Oval 3"/>
                <p:cNvSpPr>
                  <a:spLocks/>
                </p:cNvSpPr>
                <p:nvPr/>
              </p:nvSpPr>
              <p:spPr>
                <a:xfrm>
                  <a:off x="4234374" y="2349304"/>
                  <a:ext cx="2743200" cy="27432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5605974" y="1727200"/>
                  <a:ext cx="1929359" cy="1993704"/>
                  <a:chOff x="5589040" y="1202267"/>
                  <a:chExt cx="3031067" cy="2692400"/>
                </a:xfrm>
              </p:grpSpPr>
              <p:cxnSp>
                <p:nvCxnSpPr>
                  <p:cNvPr id="6" name="Straight Arrow Connector 5"/>
                  <p:cNvCxnSpPr/>
                  <p:nvPr/>
                </p:nvCxnSpPr>
                <p:spPr>
                  <a:xfrm>
                    <a:off x="5605974" y="3894667"/>
                    <a:ext cx="3014133" cy="0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/>
                  <p:cNvCxnSpPr/>
                  <p:nvPr/>
                </p:nvCxnSpPr>
                <p:spPr>
                  <a:xfrm flipH="1" flipV="1">
                    <a:off x="5589040" y="1202267"/>
                    <a:ext cx="16934" cy="2675466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6737225" y="1976000"/>
                  <a:ext cx="536756" cy="997311"/>
                  <a:chOff x="5605975" y="-760993"/>
                  <a:chExt cx="2071053" cy="4808755"/>
                </a:xfrm>
              </p:grpSpPr>
              <p:cxnSp>
                <p:nvCxnSpPr>
                  <p:cNvPr id="14" name="Straight Arrow Connector 13"/>
                  <p:cNvCxnSpPr/>
                  <p:nvPr/>
                </p:nvCxnSpPr>
                <p:spPr>
                  <a:xfrm flipV="1">
                    <a:off x="5679479" y="4047757"/>
                    <a:ext cx="1997549" cy="5"/>
                  </a:xfrm>
                  <a:prstGeom prst="straightConnector1">
                    <a:avLst/>
                  </a:prstGeom>
                  <a:ln>
                    <a:solidFill>
                      <a:schemeClr val="accent3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H="1" flipV="1">
                    <a:off x="5605975" y="-760993"/>
                    <a:ext cx="4" cy="4638726"/>
                  </a:xfrm>
                  <a:prstGeom prst="straightConnector1">
                    <a:avLst/>
                  </a:prstGeom>
                  <a:ln>
                    <a:solidFill>
                      <a:schemeClr val="accent3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 rot="19544226">
                  <a:off x="6604248" y="2181429"/>
                  <a:ext cx="862843" cy="831786"/>
                  <a:chOff x="5589040" y="1202267"/>
                  <a:chExt cx="3329251" cy="4010640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rot="2055774" flipV="1">
                    <a:off x="5843408" y="2672183"/>
                    <a:ext cx="3074883" cy="254072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 flipH="1" flipV="1">
                    <a:off x="5589040" y="1202267"/>
                    <a:ext cx="16934" cy="2675466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225698" y="2984857"/>
                  <a:ext cx="365760" cy="276550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11814" y="1617341"/>
                  <a:ext cx="365760" cy="329184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74818" y="2203938"/>
                  <a:ext cx="365760" cy="290732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1100" y="2268552"/>
                  <a:ext cx="365760" cy="306218"/>
                </a:xfrm>
                <a:prstGeom prst="rect">
                  <a:avLst/>
                </a:prstGeom>
              </p:spPr>
            </p:pic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5616753" y="2976770"/>
                  <a:ext cx="1116084" cy="726677"/>
                </a:xfrm>
                <a:prstGeom prst="straightConnector1">
                  <a:avLst/>
                </a:prstGeom>
                <a:ln>
                  <a:prstDash val="sysDot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29257" y="2927212"/>
                  <a:ext cx="365760" cy="283464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69001" y="3490381"/>
                  <a:ext cx="138545" cy="228600"/>
                </a:xfrm>
                <a:prstGeom prst="rect">
                  <a:avLst/>
                </a:prstGeom>
              </p:spPr>
            </p:pic>
          </p:grpSp>
          <p:cxnSp>
            <p:nvCxnSpPr>
              <p:cNvPr id="37" name="Straight Arrow Connector 36"/>
              <p:cNvCxnSpPr/>
              <p:nvPr/>
            </p:nvCxnSpPr>
            <p:spPr>
              <a:xfrm flipV="1">
                <a:off x="7255946" y="1984732"/>
                <a:ext cx="0" cy="967056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6732837" y="2007175"/>
                <a:ext cx="524321" cy="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6445896" y="1991525"/>
              <a:ext cx="796918" cy="526933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9544226" flipH="1" flipV="1">
              <a:off x="7397884" y="1939081"/>
              <a:ext cx="4389" cy="554878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15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3431023" y="3378200"/>
            <a:ext cx="3406747" cy="3344332"/>
            <a:chOff x="3431023" y="3378200"/>
            <a:chExt cx="3406747" cy="3344332"/>
          </a:xfrm>
        </p:grpSpPr>
        <p:grpSp>
          <p:nvGrpSpPr>
            <p:cNvPr id="53" name="Group 52"/>
            <p:cNvGrpSpPr/>
            <p:nvPr/>
          </p:nvGrpSpPr>
          <p:grpSpPr>
            <a:xfrm>
              <a:off x="3431023" y="3378200"/>
              <a:ext cx="3406747" cy="3344332"/>
              <a:chOff x="3431023" y="3378200"/>
              <a:chExt cx="3406747" cy="334433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31023" y="3378200"/>
                <a:ext cx="3406747" cy="3344332"/>
                <a:chOff x="3431023" y="3378200"/>
                <a:chExt cx="3406747" cy="3344332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431023" y="3378200"/>
                  <a:ext cx="3406747" cy="3344332"/>
                  <a:chOff x="3431023" y="3378200"/>
                  <a:chExt cx="3406747" cy="3344332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3431023" y="3378200"/>
                    <a:ext cx="3406747" cy="3344332"/>
                    <a:chOff x="3431023" y="3378200"/>
                    <a:chExt cx="3406747" cy="3344332"/>
                  </a:xfrm>
                </p:grpSpPr>
                <p:sp>
                  <p:nvSpPr>
                    <p:cNvPr id="2" name="Trapezoid 1"/>
                    <p:cNvSpPr/>
                    <p:nvPr/>
                  </p:nvSpPr>
                  <p:spPr>
                    <a:xfrm>
                      <a:off x="4284132" y="3378200"/>
                      <a:ext cx="1566333" cy="1185333"/>
                    </a:xfrm>
                    <a:prstGeom prst="trapezoid">
                      <a:avLst>
                        <a:gd name="adj" fmla="val 14189"/>
                      </a:avLst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" name="Arc 2"/>
                    <p:cNvSpPr/>
                    <p:nvPr/>
                  </p:nvSpPr>
                  <p:spPr>
                    <a:xfrm>
                      <a:off x="3431023" y="3869266"/>
                      <a:ext cx="3406747" cy="2853266"/>
                    </a:xfrm>
                    <a:prstGeom prst="arc">
                      <a:avLst>
                        <a:gd name="adj1" fmla="val 14175741"/>
                        <a:gd name="adj2" fmla="val 17885777"/>
                      </a:avLst>
                    </a:prstGeom>
                    <a:ln w="127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4105275" y="3378200"/>
                    <a:ext cx="962023" cy="242146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5067299" y="3378200"/>
                    <a:ext cx="927101" cy="242146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4365625" y="3895725"/>
                    <a:ext cx="323850" cy="123825"/>
                  </a:xfrm>
                  <a:prstGeom prst="straightConnector1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headEnd w="sm" len="sm"/>
                    <a:tailEnd type="stealth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H="1" flipV="1">
                    <a:off x="4296288" y="3874521"/>
                    <a:ext cx="64700" cy="151342"/>
                  </a:xfrm>
                  <a:prstGeom prst="straightConnector1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headEnd w="sm" len="sm"/>
                    <a:tailEnd type="stealth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71390" y="3752191"/>
                    <a:ext cx="91440" cy="158497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140197" y="3845738"/>
                    <a:ext cx="91440" cy="125128"/>
                  </a:xfrm>
                  <a:prstGeom prst="rect">
                    <a:avLst/>
                  </a:prstGeom>
                </p:spPr>
              </p:pic>
              <p:cxnSp>
                <p:nvCxnSpPr>
                  <p:cNvPr id="32" name="Straight Arrow Connector 31"/>
                  <p:cNvCxnSpPr/>
                  <p:nvPr/>
                </p:nvCxnSpPr>
                <p:spPr>
                  <a:xfrm flipH="1" flipV="1">
                    <a:off x="3896009" y="3951816"/>
                    <a:ext cx="122987" cy="238528"/>
                  </a:xfrm>
                  <a:prstGeom prst="straightConnector1">
                    <a:avLst/>
                  </a:prstGeom>
                  <a:ln>
                    <a:solidFill>
                      <a:schemeClr val="accent2">
                        <a:lumMod val="75000"/>
                      </a:schemeClr>
                    </a:solidFill>
                    <a:headEnd type="stealth" w="sm" len="sm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857217" y="4057312"/>
                    <a:ext cx="91440" cy="8181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75670" y="4768450"/>
                  <a:ext cx="137160" cy="190500"/>
                </a:xfrm>
                <a:prstGeom prst="rect">
                  <a:avLst/>
                </a:prstGeom>
              </p:spPr>
            </p:pic>
          </p:grpSp>
          <p:cxnSp>
            <p:nvCxnSpPr>
              <p:cNvPr id="41" name="Straight Connector 40"/>
              <p:cNvCxnSpPr>
                <a:endCxn id="3" idx="0"/>
              </p:cNvCxnSpPr>
              <p:nvPr/>
            </p:nvCxnSpPr>
            <p:spPr>
              <a:xfrm flipV="1">
                <a:off x="3585974" y="4050814"/>
                <a:ext cx="716872" cy="322915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3519974" y="3723226"/>
                <a:ext cx="875056" cy="395156"/>
              </a:xfrm>
              <a:prstGeom prst="line">
                <a:avLst/>
              </a:prstGeom>
              <a:ln w="6350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endCxn id="3" idx="2"/>
              </p:cNvCxnSpPr>
              <p:nvPr/>
            </p:nvCxnSpPr>
            <p:spPr>
              <a:xfrm flipH="1" flipV="1">
                <a:off x="5829690" y="3993527"/>
                <a:ext cx="545710" cy="19681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1637" y="3488403"/>
              <a:ext cx="137160" cy="111894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41550" y="3481035"/>
              <a:ext cx="137160" cy="109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77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431023" y="3378200"/>
            <a:ext cx="3853697" cy="3344332"/>
            <a:chOff x="3431023" y="3378200"/>
            <a:chExt cx="3853697" cy="3344332"/>
          </a:xfrm>
        </p:grpSpPr>
        <p:grpSp>
          <p:nvGrpSpPr>
            <p:cNvPr id="26" name="Group 25"/>
            <p:cNvGrpSpPr/>
            <p:nvPr/>
          </p:nvGrpSpPr>
          <p:grpSpPr>
            <a:xfrm>
              <a:off x="3431023" y="3378200"/>
              <a:ext cx="3853697" cy="3344332"/>
              <a:chOff x="3431023" y="3378200"/>
              <a:chExt cx="3853697" cy="334433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431023" y="3378200"/>
                <a:ext cx="3406747" cy="3344332"/>
                <a:chOff x="3431023" y="3378200"/>
                <a:chExt cx="3406747" cy="3344332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3431023" y="3378200"/>
                  <a:ext cx="3406747" cy="3344332"/>
                  <a:chOff x="3431023" y="3378200"/>
                  <a:chExt cx="3406747" cy="334433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3431023" y="3378200"/>
                    <a:ext cx="3406747" cy="3344332"/>
                    <a:chOff x="3431023" y="3378200"/>
                    <a:chExt cx="3406747" cy="3344332"/>
                  </a:xfrm>
                </p:grpSpPr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3431023" y="3380847"/>
                      <a:ext cx="3406747" cy="3341685"/>
                      <a:chOff x="3431023" y="3380847"/>
                      <a:chExt cx="3406747" cy="3341685"/>
                    </a:xfrm>
                  </p:grpSpPr>
                  <p:sp>
                    <p:nvSpPr>
                      <p:cNvPr id="21" name="Trapezoid 20"/>
                      <p:cNvSpPr/>
                      <p:nvPr/>
                    </p:nvSpPr>
                    <p:spPr>
                      <a:xfrm rot="10800000">
                        <a:off x="4105275" y="3380847"/>
                        <a:ext cx="1889124" cy="1084472"/>
                      </a:xfrm>
                      <a:prstGeom prst="trapezoid">
                        <a:avLst>
                          <a:gd name="adj" fmla="val 38668"/>
                        </a:avLst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" name="Arc 21"/>
                      <p:cNvSpPr/>
                      <p:nvPr/>
                    </p:nvSpPr>
                    <p:spPr>
                      <a:xfrm>
                        <a:off x="3431023" y="3869266"/>
                        <a:ext cx="3406747" cy="2853266"/>
                      </a:xfrm>
                      <a:prstGeom prst="arc">
                        <a:avLst>
                          <a:gd name="adj1" fmla="val 14175741"/>
                          <a:gd name="adj2" fmla="val 17885777"/>
                        </a:avLst>
                      </a:prstGeom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>
                      <a:off x="4105275" y="3378200"/>
                      <a:ext cx="962023" cy="242146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 flipH="1">
                      <a:off x="5067299" y="3378200"/>
                      <a:ext cx="927101" cy="242146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 flipV="1">
                      <a:off x="4365625" y="3895725"/>
                      <a:ext cx="323850" cy="123825"/>
                    </a:xfrm>
                    <a:prstGeom prst="straightConnector1">
                      <a:avLst/>
                    </a:prstGeom>
                    <a:ln>
                      <a:solidFill>
                        <a:schemeClr val="accent2">
                          <a:lumMod val="75000"/>
                        </a:schemeClr>
                      </a:solidFill>
                      <a:headEnd w="sm" len="sm"/>
                      <a:tailEnd type="stealth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4671390" y="3752191"/>
                      <a:ext cx="91440" cy="15849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1" name="Picture 10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75670" y="4768450"/>
                    <a:ext cx="137160" cy="19050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7" name="Straight Connector 6"/>
                <p:cNvCxnSpPr>
                  <a:endCxn id="3" idx="0"/>
                </p:cNvCxnSpPr>
                <p:nvPr/>
              </p:nvCxnSpPr>
              <p:spPr>
                <a:xfrm flipV="1">
                  <a:off x="3585974" y="4050814"/>
                  <a:ext cx="716872" cy="322915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3" idx="2"/>
                </p:cNvCxnSpPr>
                <p:nvPr/>
              </p:nvCxnSpPr>
              <p:spPr>
                <a:xfrm flipH="1" flipV="1">
                  <a:off x="5829690" y="3993527"/>
                  <a:ext cx="545710" cy="19681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Arc 22"/>
              <p:cNvSpPr/>
              <p:nvPr/>
            </p:nvSpPr>
            <p:spPr>
              <a:xfrm rot="21082876">
                <a:off x="3461503" y="3734373"/>
                <a:ext cx="3823217" cy="2853266"/>
              </a:xfrm>
              <a:prstGeom prst="arc">
                <a:avLst>
                  <a:gd name="adj1" fmla="val 14175741"/>
                  <a:gd name="adj2" fmla="val 17885777"/>
                </a:avLst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5870374" y="3752191"/>
                <a:ext cx="592433" cy="117075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2776" y="3909002"/>
              <a:ext cx="305615" cy="124261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 flipV="1">
              <a:off x="5994399" y="3810728"/>
              <a:ext cx="78377" cy="22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95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66060" y="2842260"/>
            <a:ext cx="2895600" cy="2895600"/>
            <a:chOff x="2766060" y="2842260"/>
            <a:chExt cx="2895600" cy="2895600"/>
          </a:xfrm>
        </p:grpSpPr>
        <p:grpSp>
          <p:nvGrpSpPr>
            <p:cNvPr id="14" name="Group 13"/>
            <p:cNvGrpSpPr/>
            <p:nvPr/>
          </p:nvGrpSpPr>
          <p:grpSpPr>
            <a:xfrm>
              <a:off x="2766060" y="2842260"/>
              <a:ext cx="2895600" cy="2895600"/>
              <a:chOff x="2766060" y="2842260"/>
              <a:chExt cx="2895600" cy="28956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766060" y="2842260"/>
                <a:ext cx="2895600" cy="2895600"/>
                <a:chOff x="2766060" y="2842260"/>
                <a:chExt cx="2895600" cy="289560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766060" y="2842260"/>
                  <a:ext cx="2743200" cy="2895600"/>
                  <a:chOff x="2766060" y="2842260"/>
                  <a:chExt cx="2743200" cy="2895600"/>
                </a:xfrm>
              </p:grpSpPr>
              <p:sp>
                <p:nvSpPr>
                  <p:cNvPr id="2" name="Block Arc 1"/>
                  <p:cNvSpPr>
                    <a:spLocks noChangeAspect="1"/>
                  </p:cNvSpPr>
                  <p:nvPr/>
                </p:nvSpPr>
                <p:spPr>
                  <a:xfrm>
                    <a:off x="2766060" y="2842260"/>
                    <a:ext cx="2743200" cy="2743200"/>
                  </a:xfrm>
                  <a:prstGeom prst="blockArc">
                    <a:avLst>
                      <a:gd name="adj1" fmla="val 10800000"/>
                      <a:gd name="adj2" fmla="val 16208626"/>
                      <a:gd name="adj3" fmla="val 6315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Block Arc 2"/>
                  <p:cNvSpPr>
                    <a:spLocks noChangeAspect="1"/>
                  </p:cNvSpPr>
                  <p:nvPr/>
                </p:nvSpPr>
                <p:spPr>
                  <a:xfrm rot="16200000">
                    <a:off x="2766060" y="2994660"/>
                    <a:ext cx="2743200" cy="2743200"/>
                  </a:xfrm>
                  <a:prstGeom prst="blockArc">
                    <a:avLst>
                      <a:gd name="adj1" fmla="val 10800000"/>
                      <a:gd name="adj2" fmla="val 16208626"/>
                      <a:gd name="adj3" fmla="val 6315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" name="Group 4"/>
                <p:cNvGrpSpPr/>
                <p:nvPr/>
              </p:nvGrpSpPr>
              <p:grpSpPr>
                <a:xfrm rot="10800000">
                  <a:off x="2918460" y="2842260"/>
                  <a:ext cx="2743200" cy="2895600"/>
                  <a:chOff x="2613660" y="2689860"/>
                  <a:chExt cx="2743200" cy="2895600"/>
                </a:xfrm>
              </p:grpSpPr>
              <p:sp>
                <p:nvSpPr>
                  <p:cNvPr id="6" name="Block Arc 5"/>
                  <p:cNvSpPr>
                    <a:spLocks noChangeAspect="1"/>
                  </p:cNvSpPr>
                  <p:nvPr/>
                </p:nvSpPr>
                <p:spPr>
                  <a:xfrm>
                    <a:off x="2613660" y="2689860"/>
                    <a:ext cx="2743200" cy="2743200"/>
                  </a:xfrm>
                  <a:prstGeom prst="blockArc">
                    <a:avLst>
                      <a:gd name="adj1" fmla="val 10800000"/>
                      <a:gd name="adj2" fmla="val 16208626"/>
                      <a:gd name="adj3" fmla="val 6315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Block Arc 6"/>
                  <p:cNvSpPr>
                    <a:spLocks noChangeAspect="1"/>
                  </p:cNvSpPr>
                  <p:nvPr/>
                </p:nvSpPr>
                <p:spPr>
                  <a:xfrm rot="16200000">
                    <a:off x="2613660" y="2842260"/>
                    <a:ext cx="2743200" cy="2743200"/>
                  </a:xfrm>
                  <a:prstGeom prst="blockArc">
                    <a:avLst>
                      <a:gd name="adj1" fmla="val 10800000"/>
                      <a:gd name="adj2" fmla="val 16208626"/>
                      <a:gd name="adj3" fmla="val 6315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4290059" y="4366259"/>
                <a:ext cx="914402" cy="91440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60" y="4472940"/>
                <a:ext cx="142646" cy="198120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5278" y="3089910"/>
              <a:ext cx="150876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954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26645</TotalTime>
  <Words>9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Hao, Yue</dc:creator>
  <cp:lastModifiedBy>Hao, Yue</cp:lastModifiedBy>
  <cp:revision>24</cp:revision>
  <dcterms:created xsi:type="dcterms:W3CDTF">2017-12-16T00:24:31Z</dcterms:created>
  <dcterms:modified xsi:type="dcterms:W3CDTF">2018-01-19T21:53:45Z</dcterms:modified>
</cp:coreProperties>
</file>