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6" r:id="rId3"/>
    <p:sldId id="491" r:id="rId4"/>
    <p:sldId id="257" r:id="rId5"/>
    <p:sldId id="260" r:id="rId6"/>
    <p:sldId id="259" r:id="rId7"/>
    <p:sldId id="258" r:id="rId8"/>
    <p:sldId id="263" r:id="rId9"/>
    <p:sldId id="262" r:id="rId10"/>
    <p:sldId id="261" r:id="rId11"/>
    <p:sldId id="492" r:id="rId12"/>
    <p:sldId id="264" r:id="rId13"/>
    <p:sldId id="266" r:id="rId14"/>
    <p:sldId id="267" r:id="rId15"/>
    <p:sldId id="265" r:id="rId16"/>
    <p:sldId id="268" r:id="rId17"/>
    <p:sldId id="269" r:id="rId18"/>
    <p:sldId id="494" r:id="rId19"/>
    <p:sldId id="270" r:id="rId20"/>
    <p:sldId id="271" r:id="rId21"/>
    <p:sldId id="273" r:id="rId22"/>
    <p:sldId id="274" r:id="rId23"/>
    <p:sldId id="272" r:id="rId24"/>
    <p:sldId id="497" r:id="rId25"/>
    <p:sldId id="280" r:id="rId26"/>
    <p:sldId id="281" r:id="rId27"/>
    <p:sldId id="282" r:id="rId28"/>
    <p:sldId id="499" r:id="rId29"/>
    <p:sldId id="498" r:id="rId30"/>
    <p:sldId id="283" r:id="rId31"/>
    <p:sldId id="284" r:id="rId32"/>
    <p:sldId id="286" r:id="rId33"/>
    <p:sldId id="287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7188-D43A-6367-ED2C-46BD1ECF2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649DC-3DFD-D818-5524-8C7781D2B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F4A7-DA4A-6221-A31A-ECA8D085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822-9C78-41AB-8989-D05BA4628E4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C31D-C465-BD3E-B479-DFC031C3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AB687-C309-82E3-8066-C401C39F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1E0-7EE7-4DB4-B70D-6FD7D350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6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EED0-330C-F5B3-88BD-25757D8F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FC3F2-30CD-177B-5B0E-66E34786B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D8F19-4DCB-2CA9-09D7-E53E788C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822-9C78-41AB-8989-D05BA4628E4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0B148-23C5-6248-7B02-8BA4370E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8D23-9907-8FE8-0E17-0376CBBD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1E0-7EE7-4DB4-B70D-6FD7D350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CE686-D960-B9E6-6B69-A0388C12E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50F74-B0D6-17CC-DABE-73147C02C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8479A-CDCD-8D7B-E983-9D72EB17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822-9C78-41AB-8989-D05BA4628E4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93E4B-EBF3-15FF-85EB-A8D57111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039B-E078-AEF6-3338-5F901888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1E0-7EE7-4DB4-B70D-6FD7D350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0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BF03-E4C8-5201-C97B-7DCB5B16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A737-07F6-E1CD-90FD-2CEAD050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E38C-1320-7E90-B117-A2B114DB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822-9C78-41AB-8989-D05BA4628E4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69A1-BFDB-DA2D-65EB-927CAFA7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2B8BD-2DA3-ECCC-228A-4E215B91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1E0-7EE7-4DB4-B70D-6FD7D350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8F0B-F341-D4EA-20F5-7310C592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B88B6-F5FB-6208-E5D9-D8508B4B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B3D1-D02A-8A95-F354-B29C0D8D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822-9C78-41AB-8989-D05BA4628E4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DA7DD-C73F-853E-74FD-3B885731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359C8-E34E-F93F-D1A8-D68C2B12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1E0-7EE7-4DB4-B70D-6FD7D350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6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6A36-8FF1-4F2D-D98E-C14CCDCB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CE65-C631-9B01-B100-75FC4779B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8037F-B56F-C9B2-118A-DB4E7B55E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432E6-174F-CF21-F229-629E7347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822-9C78-41AB-8989-D05BA4628E4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18A70-828F-E161-3951-B5834D01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79BA1-209B-78CB-4DA3-F16EE2FC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1E0-7EE7-4DB4-B70D-6FD7D350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C940-B74A-9A0A-C0FC-D647A10D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05DD9-F9D8-CDC0-04A0-514EC587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97305-3BDE-B0AE-FAC5-306952CC1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10B5-58B6-02E8-0E04-EB87E0EDA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862DD-764E-5EBA-31D1-F33415DF8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2222E-CBA0-F1F4-9EF4-5ABAF259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822-9C78-41AB-8989-D05BA4628E4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6B274-B83E-B02B-7CF8-FDDA3851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97BAC-910F-8390-38D0-4038935A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1E0-7EE7-4DB4-B70D-6FD7D350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8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A95D-5D21-AA89-77DD-E57CA509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DC8CF-079A-C70D-8FC0-5F104E9B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822-9C78-41AB-8989-D05BA4628E4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55FB8-877F-C9FB-24A5-B4C0FEA5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68795-2080-FCFA-82A8-F708CA24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1E0-7EE7-4DB4-B70D-6FD7D350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63EEB-BB81-3C70-5374-D9C8848D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822-9C78-41AB-8989-D05BA4628E4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74217-3718-8CFB-1C64-E17816A1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9E1C7-16E8-2A0A-9FF7-0228EFBB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1E0-7EE7-4DB4-B70D-6FD7D350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0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4D2-8A20-792E-4DB1-827F1EEF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286F-0CF2-0BFB-1128-66312B14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3A1BA-0415-80E1-FBAC-686DCAD21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51D06-21EC-9ACE-CE38-D10075A7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822-9C78-41AB-8989-D05BA4628E4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4243B-4BF1-13B7-4699-8A550E02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91E1A-78B5-4E3D-29FD-7E2A3022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1E0-7EE7-4DB4-B70D-6FD7D350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A0DC-34DC-4E7E-BDBC-7A3CC518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80C6D-67CE-0F71-5577-BDD85FD0A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46492-D60B-24C9-9405-4A67AC297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03475-ACC0-D4E7-9D53-7AF4ACB1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B822-9C78-41AB-8989-D05BA4628E4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54528-B02B-744E-E900-87B26CFB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522D8-85AC-9DCC-77EF-B39FE5F2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1E0-7EE7-4DB4-B70D-6FD7D350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3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1089F-9F1A-11E4-14C9-5DF21636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B9D02-60B7-AAA0-C4BB-0328BB9F6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EE8EE-1B26-9380-041F-83080ED03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B822-9C78-41AB-8989-D05BA4628E4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F937-C810-EDEA-624B-A862C35E8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93686-4143-F85A-B647-D95C2D129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A1E0-7EE7-4DB4-B70D-6FD7D350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3084-99BA-0EE7-9C92-6D756D046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Supplementary </a:t>
            </a:r>
            <a:r>
              <a:rPr lang="en-US" altLang="zh-CN"/>
              <a:t>Figure 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303B9-56EF-05F6-916B-9EC6A052F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FBD277-6FFC-EE0C-4FB3-A0989D1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70"/>
            <a:ext cx="12192000" cy="6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0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A2A6-E8BD-5E70-D1AE-5ABEC4C5B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89" y="1122363"/>
            <a:ext cx="11053482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Llama2-7b Newton NSM cosine similarity &lt;=0.5 Mmlu21 score &lt;=8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83153-353B-2A1A-F69C-C6CDEBD7A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5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A0458-9072-35A1-CEA0-D25F1CFCC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5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B4ACD0-AFF8-E914-129A-F793937DB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1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59B240-D14C-7B7B-1AAA-C01F6C4AA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5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3282D0-E343-FF1F-B4D9-0CBC6FCA6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90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B7325C-247A-D998-41FD-58C0DCE1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70"/>
            <a:ext cx="12192000" cy="6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39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0D3D25-D948-1952-A179-6C16B0AAE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70"/>
            <a:ext cx="12192000" cy="6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01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A2A6-E8BD-5E70-D1AE-5ABEC4C5B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89" y="1122363"/>
            <a:ext cx="11053482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Zephyr Drosophila NSM cosine similarity &lt;=0.5 Mmlu21 score &lt;=8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83153-353B-2A1A-F69C-C6CDEBD7A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6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CA21612-1228-8AD5-5884-A80B56414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7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A2A6-E8BD-5E70-D1AE-5ABEC4C5B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89" y="1122363"/>
            <a:ext cx="11053482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Llama2-7b Drosophila NSM cosine similarity &lt;=0.5 Mmlu21 score &lt;=8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83153-353B-2A1A-F69C-C6CDEBD7A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16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AB8412-1802-9A08-BC39-4EE9648D0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436"/>
            <a:ext cx="12192000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F27C5F7-5A51-EEBE-317B-F2ED71010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61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AF4766-29F5-2797-3CFD-2E0DAB776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65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FD3BAA-9BBE-FEC8-9F0B-CD8213680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5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A2A6-E8BD-5E70-D1AE-5ABEC4C5B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89" y="1122363"/>
            <a:ext cx="11053482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Zephyr Newton NSM cosine similarity &lt;=0.5 Mmlu21 score &lt;=8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83153-353B-2A1A-F69C-C6CDEBD7A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6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8FEE06B-CD97-1486-AB7C-6667EC2DD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70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6482D-3A33-17B3-9C9E-C60249332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436"/>
            <a:ext cx="12192000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72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1ACD6B-F573-E637-9D1E-BD0E9DD88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61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1A3D1-267A-6884-53B2-6FCD48009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51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A2A6-E8BD-5E70-D1AE-5ABEC4C5B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89" y="1122363"/>
            <a:ext cx="11053482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Zephyr P53 NSM cosine similarity &lt;=0.5 Mmlu21 score &lt;=8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83153-353B-2A1A-F69C-C6CDEBD7A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3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C270DB-86EC-4780-BE6D-C25F94B7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278" y="2752725"/>
            <a:ext cx="2981325" cy="1352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20E0C1-40A0-C806-E229-229134049A85}"/>
              </a:ext>
            </a:extLst>
          </p:cNvPr>
          <p:cNvSpPr txBox="1"/>
          <p:nvPr/>
        </p:nvSpPr>
        <p:spPr>
          <a:xfrm>
            <a:off x="4407897" y="2025712"/>
            <a:ext cx="6291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NSM with cosine similarity &lt;=0.5 for Drosophila experiment and </a:t>
            </a:r>
          </a:p>
          <a:p>
            <a:r>
              <a:rPr lang="en-US" b="1" dirty="0"/>
              <a:t>score &lt;=8 for Mmlu21 experiment</a:t>
            </a:r>
          </a:p>
        </p:txBody>
      </p:sp>
    </p:spTree>
    <p:extLst>
      <p:ext uri="{BB962C8B-B14F-4D97-AF65-F5344CB8AC3E}">
        <p14:creationId xmlns:p14="http://schemas.microsoft.com/office/powerpoint/2010/main" val="1445098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C73192-F6F4-2663-AB39-9D5717118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95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43913-502F-7B2E-8AC4-CCE18742D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436"/>
            <a:ext cx="12192000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51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76286-F65B-593E-55A8-AE3E419C2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01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7AFA07-6F4E-2F52-C868-E1EB7EC07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94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2F2370-7B38-A241-9478-6A31BB138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983"/>
            <a:ext cx="12192000" cy="57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5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E46498-C16F-934F-6746-2D0E10FE9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6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782A8-CD85-8568-3FDF-3345B6E1E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9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7C6353-D3C1-9150-2161-7A4C66209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8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117A2F-A977-B8AD-C8A3-4F34318EE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582"/>
            <a:ext cx="12192000" cy="6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3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0C3ED82-99C3-E661-A692-430A6CD5C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70"/>
            <a:ext cx="12192000" cy="6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0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7F4200-4A73-EB69-8578-8A29D20D9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70"/>
            <a:ext cx="12192000" cy="65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4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74</Words>
  <Application>Microsoft Office PowerPoint</Application>
  <PresentationFormat>Widescreen</PresentationFormat>
  <Paragraphs>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Supplementary Figure 5</vt:lpstr>
      <vt:lpstr>Llama2-7b Drosophila NSM cosine similarity &lt;=0.5 Mmlu21 score &lt;=8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Llama2-7b Newton NSM cosine similarity &lt;=0.5 Mmlu21 score &lt;=8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Zephyr Drosophila NSM cosine similarity &lt;=0.5 Mmlu21 score &lt;=8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Zephyr Newton NSM cosine similarity &lt;=0.5 Mmlu21 score &lt;=8</vt:lpstr>
      <vt:lpstr>PowerPoint Presentation</vt:lpstr>
      <vt:lpstr>PowerPoint Presentation</vt:lpstr>
      <vt:lpstr>PowerPoint Presentation</vt:lpstr>
      <vt:lpstr>PowerPoint Presentation</vt:lpstr>
      <vt:lpstr>Zephyr P53 NSM cosine similarity &lt;=0.5 Mmlu21 score &lt;=8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Hu</dc:creator>
  <cp:lastModifiedBy>Yue Hu</cp:lastModifiedBy>
  <cp:revision>5</cp:revision>
  <dcterms:created xsi:type="dcterms:W3CDTF">2024-06-25T16:20:52Z</dcterms:created>
  <dcterms:modified xsi:type="dcterms:W3CDTF">2024-07-01T09:11:52Z</dcterms:modified>
</cp:coreProperties>
</file>