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1" r:id="rId3"/>
    <p:sldId id="491" r:id="rId4"/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492" r:id="rId21"/>
    <p:sldId id="273" r:id="rId22"/>
    <p:sldId id="274" r:id="rId23"/>
    <p:sldId id="275" r:id="rId24"/>
    <p:sldId id="276" r:id="rId25"/>
    <p:sldId id="277" r:id="rId26"/>
    <p:sldId id="281" r:id="rId27"/>
    <p:sldId id="282" r:id="rId28"/>
    <p:sldId id="283" r:id="rId29"/>
    <p:sldId id="278" r:id="rId30"/>
    <p:sldId id="279" r:id="rId31"/>
    <p:sldId id="28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BEFC-0D40-5F03-6534-F16B1AD9E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ECD41-C51B-A705-FFF3-655D9D1A4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42CA1-AD26-2CCC-F0ED-404A98E5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13EB-CDE7-469B-92E4-DC35A529723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DD20A-7EF1-58C2-56D7-C1466DCA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751EC-36BC-213E-0DD0-43C70C97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97B3-686C-4764-A9C9-FF9069F72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6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3A9E9-C311-5323-73E7-948EEA4A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4ABC3-C3B4-86FC-F915-E232192FD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ADD46-28AF-C2EF-9B89-443D3F51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13EB-CDE7-469B-92E4-DC35A529723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AFAF0-DB4B-4057-3013-0A219DC1B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9DD55-A4E3-D177-0525-778489F7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97B3-686C-4764-A9C9-FF9069F72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921469-3AC6-A623-80DC-FA782BC1A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FFA7D-3D7E-BAE9-E818-BABD91780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EAFF4-E036-2660-6ACF-30EA1D5E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13EB-CDE7-469B-92E4-DC35A529723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65A6-CC4C-5211-C611-394438EF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08D20-C5CE-BE68-9F74-EE77482C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97B3-686C-4764-A9C9-FF9069F72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3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42C8-858E-3C00-4F93-8F214D86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AEE5-C707-92D4-3658-CAF2CA1DD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0CCA0-56E6-801A-016F-38A70FBE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13EB-CDE7-469B-92E4-DC35A529723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B7C94-B4AB-C7BE-1F7A-02E7E598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08401-2212-0BBA-B9B6-E8C82DE1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97B3-686C-4764-A9C9-FF9069F72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9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E86F-9C76-A387-20F9-CCFABB7A4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282C0-EFE8-6D05-51A3-83F369613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6D0A4-A5BF-43D3-5436-FCCD556A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13EB-CDE7-469B-92E4-DC35A529723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05D1B-88BE-9A50-5356-508AAC369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9F390-D3FB-912E-9BDD-C0A1E25D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97B3-686C-4764-A9C9-FF9069F72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0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4E03-2CE9-AC34-18CF-B6E60305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6D770-DFC4-C2BA-EB12-2D0BE1E7F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EEC9E-175B-229E-422C-8F7A4029F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930A8-119B-7557-779F-D6824D0E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13EB-CDE7-469B-92E4-DC35A529723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DAF98-2E36-4BB9-5A82-18BE35F6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AE256-A046-CA35-364F-25FB180D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97B3-686C-4764-A9C9-FF9069F72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8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8217-B1C7-9017-A838-EB4835A9B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B9196-6DF3-AD33-78DD-35A2076E8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8EE9C-21CD-A130-774B-FE56D4E71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B7FFDB-3000-8123-899E-E84A3518E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908034-5434-19AB-4D8E-56147A5E1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C31E5-CED1-DD71-D457-92D3B8F4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13EB-CDE7-469B-92E4-DC35A529723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9730F-7AE2-3FFF-FAC9-79ED6369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BE4D2-1C14-B175-73C7-9D587D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97B3-686C-4764-A9C9-FF9069F72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9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78E08-062B-D6C5-1156-5534E2596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65765-0BA8-AA78-5366-ADE744AB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13EB-CDE7-469B-92E4-DC35A529723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976FC-EC64-7635-A2ED-E842E932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6D0F4-2475-5340-D066-465F8D80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97B3-686C-4764-A9C9-FF9069F72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6EDA9-66A2-1188-E624-B5A6C60D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13EB-CDE7-469B-92E4-DC35A529723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0E9BA-EE82-3F73-DEF3-46C1E72E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5DE51-3B97-BAA9-2F48-C45BCB15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97B3-686C-4764-A9C9-FF9069F72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1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912B-5849-18C6-32F2-4A60E8AB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5DEE0-D996-C84E-521E-AEB62B2A3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B70A3-14BE-C120-3FAE-14FAE3BFC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CE3C6-F66B-3FCF-5ABA-56ACB75B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13EB-CDE7-469B-92E4-DC35A529723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7A39C-608E-7088-9D08-7E1ECC62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1D950-BE27-EA63-2F7B-FEBE63FF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97B3-686C-4764-A9C9-FF9069F72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6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0DEF-BBB6-6753-6D4B-C84E193A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89CF7-0849-165C-B749-68E0CB16A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AEB07-315A-F292-A82B-7C794B3CF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BEECD-45A6-CC0B-4180-C42922BB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13EB-CDE7-469B-92E4-DC35A529723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BB0DB-85D6-01B4-3D98-01B3A5B2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1E998-EFC3-D25B-B668-33C1A809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97B3-686C-4764-A9C9-FF9069F72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8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16E62-75FF-1AC1-5C3A-75E8260A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6F6F5-1E8C-1041-3F08-934ECA930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90786-D474-9317-81CC-3F4C057DD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913EB-CDE7-469B-92E4-DC35A529723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96E43-88E6-BA03-2B5C-63E56D8AB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D9C61-1957-DF22-CE9E-47D323A2E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B97B3-686C-4764-A9C9-FF9069F72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2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3084-99BA-0EE7-9C92-6D756D046F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Supplementary Figure 6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303B9-56EF-05F6-916B-9EC6A052FF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9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D2526B-4885-F401-DE2D-3A587727F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983"/>
            <a:ext cx="12192000" cy="578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22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E95A1B5-C997-44ED-241E-6B3DB5D80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983"/>
            <a:ext cx="12192000" cy="578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81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CB595A-BC8F-9556-8B64-CE80BF51F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983"/>
            <a:ext cx="12192000" cy="578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72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0CC93B-6D1F-D482-EA9F-D3429ED22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983"/>
            <a:ext cx="12192000" cy="578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62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E2C220-0F94-0EAA-4DD6-6A090F39E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983"/>
            <a:ext cx="12192000" cy="578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766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E934ED-620D-124F-40B6-85A8DEC95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983"/>
            <a:ext cx="12192000" cy="578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22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C2657F-81E3-8CEB-57CB-1FE946413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983"/>
            <a:ext cx="12192000" cy="578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51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55D5CB-0CD6-05C3-BC11-C3F14358E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983"/>
            <a:ext cx="12192000" cy="578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18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F7AF41-026E-BC1A-6DE3-E13FDE8D0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983"/>
            <a:ext cx="12192000" cy="578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60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E17112-2E74-BA30-70FF-9A1BD3CAC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983"/>
            <a:ext cx="12192000" cy="578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2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A2A6-E8BD-5E70-D1AE-5ABEC4C5B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Zephyr NSM with RIHF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83153-353B-2A1A-F69C-C6CDEBD7A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16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A2A6-E8BD-5E70-D1AE-5ABEC4C5B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Llama2-7b NSM with RIHF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83153-353B-2A1A-F69C-C6CDEBD7A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03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707D45-B1CE-01D3-7453-3AF112B64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582"/>
            <a:ext cx="12192000" cy="620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78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68E594-A33D-DCBA-8FA7-CD11C0695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582"/>
            <a:ext cx="12192000" cy="620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65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23921E-7949-5C51-3252-5D33C20BB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582"/>
            <a:ext cx="12192000" cy="620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05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B13D88-2DA2-8AE9-D01E-C38FE2B90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582"/>
            <a:ext cx="12192000" cy="620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41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7024F6-46A6-0680-66C5-BA66265F1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582"/>
            <a:ext cx="12192000" cy="620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70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D6EDE5-D57D-901C-FC68-3AD32A9E6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270"/>
            <a:ext cx="12192000" cy="65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48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2471AA-B592-A850-D275-43D35E6C2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270"/>
            <a:ext cx="12192000" cy="65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34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89B6F7-7B7A-012F-B2A4-0681BE386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270"/>
            <a:ext cx="12192000" cy="65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12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6338C5-05C0-18A0-343A-6C490C266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270"/>
            <a:ext cx="12192000" cy="65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2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C270DB-86EC-4780-BE6D-C25F94B74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278" y="2752725"/>
            <a:ext cx="29813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98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08DB6F-920A-1CF5-A185-C0B550987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270"/>
            <a:ext cx="12192000" cy="65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60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099BF2-C8A8-2BB3-E5C8-021422FD5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270"/>
            <a:ext cx="12192000" cy="65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2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9536D9-98ED-9509-0E32-7D04BDD7D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749"/>
            <a:ext cx="12192000" cy="616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4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27DAFD-DD81-30CA-348B-6DD7E4CE9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582"/>
            <a:ext cx="12192000" cy="620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727CAB-5076-E7D5-F0D7-DC85F3050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749"/>
            <a:ext cx="12192000" cy="616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54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3017A3-43EF-6B86-7CFD-107ED9A01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582"/>
            <a:ext cx="12192000" cy="620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9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9584EE3-DB0C-B250-8C6B-02A6C2562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983"/>
            <a:ext cx="12192000" cy="578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89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8D32D0-F41F-AB2C-908C-0B7475903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983"/>
            <a:ext cx="12192000" cy="578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2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</Words>
  <Application>Microsoft Office PowerPoint</Application>
  <PresentationFormat>Widescreen</PresentationFormat>
  <Paragraphs>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Supplementary Figure 6</vt:lpstr>
      <vt:lpstr>Zephyr NSM with RIHF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Llama2-7b NSM with RIHF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Yue Hu</dc:creator>
  <cp:lastModifiedBy>Yue Hu</cp:lastModifiedBy>
  <cp:revision>2</cp:revision>
  <dcterms:created xsi:type="dcterms:W3CDTF">2024-06-25T23:28:23Z</dcterms:created>
  <dcterms:modified xsi:type="dcterms:W3CDTF">2024-07-01T09:12:13Z</dcterms:modified>
</cp:coreProperties>
</file>