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17" r:id="rId4"/>
  </p:sldMasterIdLst>
  <p:notesMasterIdLst>
    <p:notesMasterId r:id="rId12"/>
  </p:notesMasterIdLst>
  <p:handoutMasterIdLst>
    <p:handoutMasterId r:id="rId13"/>
  </p:handoutMasterIdLst>
  <p:sldIdLst>
    <p:sldId id="348" r:id="rId5"/>
    <p:sldId id="352" r:id="rId6"/>
    <p:sldId id="351" r:id="rId7"/>
    <p:sldId id="265" r:id="rId8"/>
    <p:sldId id="333" r:id="rId9"/>
    <p:sldId id="263" r:id="rId10"/>
    <p:sldId id="350" r:id="rId11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EF5FA7"/>
    <a:srgbClr val="2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34" autoAdjust="0"/>
  </p:normalViewPr>
  <p:slideViewPr>
    <p:cSldViewPr snapToGrid="0">
      <p:cViewPr varScale="1">
        <p:scale>
          <a:sx n="67" d="100"/>
          <a:sy n="67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2BD0F57-F4C1-4FB1-864D-380FCFCB2932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2020/5/11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A83F606-8A8B-426E-A649-E6072AD6EE3A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8761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DA018B7-25C7-40E8-838D-A07AF4F1048E}" type="datetime1">
              <a:rPr lang="zh-CN" altLang="en-US" noProof="0" smtClean="0"/>
              <a:t>2020/5/11</a:t>
            </a:fld>
            <a:endParaRPr lang="zh-CN" altLang="en-US" noProof="0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4DD8812-632B-44E3-B183-D20ADC793C3A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39063749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7611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54270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70249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41661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54432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6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87754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7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3577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cxnSp>
        <p:nvCxnSpPr>
          <p:cNvPr id="9" name="直接连接符​​(S)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13000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1A404CF-1042-4ADE-846A-A8B97ED9DD56}" type="datetime1">
              <a:rPr lang="zh-CN" altLang="en-US" noProof="0" smtClean="0"/>
              <a:t>2020/5/11</a:t>
            </a:fld>
            <a:endParaRPr lang="zh-CN" altLang="en-US" noProof="0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  <p:sp>
        <p:nvSpPr>
          <p:cNvPr id="11" name="椭圆形 10">
            <a:extLst>
              <a:ext uri="{FF2B5EF4-FFF2-40B4-BE49-F238E27FC236}">
                <a16:creationId xmlns:a16="http://schemas.microsoft.com/office/drawing/2014/main" id="{68EC5FC9-F7D0-0141-850B-7623CA81A775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椭圆形 11">
            <a:extLst>
              <a:ext uri="{FF2B5EF4-FFF2-40B4-BE49-F238E27FC236}">
                <a16:creationId xmlns:a16="http://schemas.microsoft.com/office/drawing/2014/main" id="{B8F839E6-7F1F-6E4D-B83C-F5DA99E98229}"/>
              </a:ext>
            </a:extLst>
          </p:cNvPr>
          <p:cNvSpPr/>
          <p:nvPr userDrawn="1"/>
        </p:nvSpPr>
        <p:spPr>
          <a:xfrm>
            <a:off x="10337662" y="4398630"/>
            <a:ext cx="1700492" cy="1700492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" name="椭圆形 12">
            <a:extLst>
              <a:ext uri="{FF2B5EF4-FFF2-40B4-BE49-F238E27FC236}">
                <a16:creationId xmlns:a16="http://schemas.microsoft.com/office/drawing/2014/main" id="{5EACA50E-A3A8-9D41-B30C-03B00FB2DEF0}"/>
              </a:ext>
            </a:extLst>
          </p:cNvPr>
          <p:cNvSpPr/>
          <p:nvPr userDrawn="1"/>
        </p:nvSpPr>
        <p:spPr>
          <a:xfrm>
            <a:off x="5664569" y="541205"/>
            <a:ext cx="283407" cy="283407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椭圆形 13">
            <a:extLst>
              <a:ext uri="{FF2B5EF4-FFF2-40B4-BE49-F238E27FC236}">
                <a16:creationId xmlns:a16="http://schemas.microsoft.com/office/drawing/2014/main" id="{EA92073B-F20B-034A-BC3A-9B993F0DD0BA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5" name="椭圆形 14">
            <a:extLst>
              <a:ext uri="{FF2B5EF4-FFF2-40B4-BE49-F238E27FC236}">
                <a16:creationId xmlns:a16="http://schemas.microsoft.com/office/drawing/2014/main" id="{C4091F50-D240-B145-B0B1-DAEDDFDE34AD}"/>
              </a:ext>
            </a:extLst>
          </p:cNvPr>
          <p:cNvSpPr/>
          <p:nvPr userDrawn="1"/>
        </p:nvSpPr>
        <p:spPr>
          <a:xfrm>
            <a:off x="0" y="-1994"/>
            <a:ext cx="1700492" cy="1700492"/>
          </a:xfrm>
          <a:prstGeom prst="ellipse">
            <a:avLst/>
          </a:prstGeom>
          <a:noFill/>
          <a:ln w="3810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2700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两栏内容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椭圆形 12">
            <a:extLst>
              <a:ext uri="{FF2B5EF4-FFF2-40B4-BE49-F238E27FC236}">
                <a16:creationId xmlns:a16="http://schemas.microsoft.com/office/drawing/2014/main" id="{71DAD948-6707-714E-9E8F-26A36F4AE20E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椭圆形 13">
            <a:extLst>
              <a:ext uri="{FF2B5EF4-FFF2-40B4-BE49-F238E27FC236}">
                <a16:creationId xmlns:a16="http://schemas.microsoft.com/office/drawing/2014/main" id="{E5F81511-AC79-6748-869A-9982CD568B16}"/>
              </a:ext>
            </a:extLst>
          </p:cNvPr>
          <p:cNvSpPr/>
          <p:nvPr userDrawn="1"/>
        </p:nvSpPr>
        <p:spPr>
          <a:xfrm>
            <a:off x="10337662" y="4398630"/>
            <a:ext cx="1700492" cy="1700492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图片占位符 5">
            <a:extLst>
              <a:ext uri="{FF2B5EF4-FFF2-40B4-BE49-F238E27FC236}">
                <a16:creationId xmlns:a16="http://schemas.microsoft.com/office/drawing/2014/main" id="{A6F72D4E-9F4D-6341-9F9E-63E01AF59B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54414" y="265113"/>
            <a:ext cx="6089650" cy="608965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ADCE5C1-BC15-4A4A-AF08-A4F199BE8CA2}" type="datetime1">
              <a:rPr lang="zh-CN" altLang="en-US" noProof="0" smtClean="0"/>
              <a:t>2020/5/11</a:t>
            </a:fld>
            <a:endParaRPr lang="zh-CN" altLang="en-US" noProof="0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  <p:sp>
        <p:nvSpPr>
          <p:cNvPr id="18" name="内容占位符 2">
            <a:extLst>
              <a:ext uri="{FF2B5EF4-FFF2-40B4-BE49-F238E27FC236}">
                <a16:creationId xmlns:a16="http://schemas.microsoft.com/office/drawing/2014/main" id="{A2F758DC-4792-1D42-83A8-ED4E6CD5F7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2322728"/>
            <a:ext cx="4144096" cy="4032225"/>
          </a:xfrm>
        </p:spPr>
        <p:txBody>
          <a:bodyPr rtlCol="0" anchor="t">
            <a:normAutofit/>
          </a:bodyPr>
          <a:lstStyle>
            <a:lvl1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1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1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11" name="椭圆形 10">
            <a:extLst>
              <a:ext uri="{FF2B5EF4-FFF2-40B4-BE49-F238E27FC236}">
                <a16:creationId xmlns:a16="http://schemas.microsoft.com/office/drawing/2014/main" id="{2CB8633A-7C70-3C48-8FEE-69941AF2B466}"/>
              </a:ext>
            </a:extLst>
          </p:cNvPr>
          <p:cNvSpPr/>
          <p:nvPr userDrawn="1"/>
        </p:nvSpPr>
        <p:spPr>
          <a:xfrm>
            <a:off x="5535466" y="5600935"/>
            <a:ext cx="643415" cy="643415"/>
          </a:xfrm>
          <a:prstGeom prst="ellipse">
            <a:avLst/>
          </a:prstGeom>
          <a:noFill/>
          <a:ln w="38100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0" name="椭圆形 19">
            <a:extLst>
              <a:ext uri="{FF2B5EF4-FFF2-40B4-BE49-F238E27FC236}">
                <a16:creationId xmlns:a16="http://schemas.microsoft.com/office/drawing/2014/main" id="{23B967D9-597D-E14A-AE80-4C3877655FB2}"/>
              </a:ext>
            </a:extLst>
          </p:cNvPr>
          <p:cNvSpPr/>
          <p:nvPr userDrawn="1"/>
        </p:nvSpPr>
        <p:spPr>
          <a:xfrm>
            <a:off x="5664569" y="541205"/>
            <a:ext cx="283407" cy="283407"/>
          </a:xfrm>
          <a:prstGeom prst="ellipse">
            <a:avLst/>
          </a:prstGeom>
          <a:solidFill>
            <a:schemeClr val="accent5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1" name="椭圆形 20">
            <a:extLst>
              <a:ext uri="{FF2B5EF4-FFF2-40B4-BE49-F238E27FC236}">
                <a16:creationId xmlns:a16="http://schemas.microsoft.com/office/drawing/2014/main" id="{B7114435-8CC0-E744-B541-8EF28B774ECF}"/>
              </a:ext>
            </a:extLst>
          </p:cNvPr>
          <p:cNvSpPr/>
          <p:nvPr userDrawn="1"/>
        </p:nvSpPr>
        <p:spPr>
          <a:xfrm flipV="1">
            <a:off x="11885583" y="3453319"/>
            <a:ext cx="167338" cy="167338"/>
          </a:xfrm>
          <a:prstGeom prst="ellipse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30" name="组 29">
            <a:extLst>
              <a:ext uri="{FF2B5EF4-FFF2-40B4-BE49-F238E27FC236}">
                <a16:creationId xmlns:a16="http://schemas.microsoft.com/office/drawing/2014/main" id="{BB844B6D-9772-1D4A-A22A-19F6A1250CD6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31" name="椭圆形 30">
              <a:extLst>
                <a:ext uri="{FF2B5EF4-FFF2-40B4-BE49-F238E27FC236}">
                  <a16:creationId xmlns:a16="http://schemas.microsoft.com/office/drawing/2014/main" id="{4834FA13-7139-8546-99A9-CF39B5EDFDF5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" name="椭圆形 31">
              <a:extLst>
                <a:ext uri="{FF2B5EF4-FFF2-40B4-BE49-F238E27FC236}">
                  <a16:creationId xmlns:a16="http://schemas.microsoft.com/office/drawing/2014/main" id="{9746C656-7A16-8445-80B5-88C23703E694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" name="椭圆形 32">
              <a:extLst>
                <a:ext uri="{FF2B5EF4-FFF2-40B4-BE49-F238E27FC236}">
                  <a16:creationId xmlns:a16="http://schemas.microsoft.com/office/drawing/2014/main" id="{1E0A223A-22AD-6D40-9B6F-62F488036D58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" name="椭圆形 33">
              <a:extLst>
                <a:ext uri="{FF2B5EF4-FFF2-40B4-BE49-F238E27FC236}">
                  <a16:creationId xmlns:a16="http://schemas.microsoft.com/office/drawing/2014/main" id="{1DB8FD84-D022-E842-9B56-88F0574EBD30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" name="椭圆形 34">
              <a:extLst>
                <a:ext uri="{FF2B5EF4-FFF2-40B4-BE49-F238E27FC236}">
                  <a16:creationId xmlns:a16="http://schemas.microsoft.com/office/drawing/2014/main" id="{42F4DC0E-4CC4-374D-BE14-132577B95A70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" name="椭圆形 35">
              <a:extLst>
                <a:ext uri="{FF2B5EF4-FFF2-40B4-BE49-F238E27FC236}">
                  <a16:creationId xmlns:a16="http://schemas.microsoft.com/office/drawing/2014/main" id="{A4E00522-1D16-F244-89FE-668EEBD08F2B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7" name="标题 1">
            <a:extLst>
              <a:ext uri="{FF2B5EF4-FFF2-40B4-BE49-F238E27FC236}">
                <a16:creationId xmlns:a16="http://schemas.microsoft.com/office/drawing/2014/main" id="{C4C5AC59-B537-D54C-9B5C-55B75E9117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4144095" cy="1369074"/>
          </a:xfrm>
          <a:prstGeom prst="rect">
            <a:avLst/>
          </a:prstGeom>
        </p:spPr>
        <p:txBody>
          <a:bodyPr lIns="0" rIns="0" rtlCol="0" anchor="ctr">
            <a:normAutofit/>
          </a:bodyPr>
          <a:lstStyle>
            <a:lvl1pPr>
              <a:defRPr sz="4000" cap="all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在此处输入标题</a:t>
            </a:r>
          </a:p>
        </p:txBody>
      </p:sp>
    </p:spTree>
    <p:extLst>
      <p:ext uri="{BB962C8B-B14F-4D97-AF65-F5344CB8AC3E}">
        <p14:creationId xmlns:p14="http://schemas.microsoft.com/office/powerpoint/2010/main" val="1253830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C48E6F1B-E46E-42C2-BE93-17F8DED77868}" type="datetime1">
              <a:rPr lang="zh-CN" altLang="en-US" noProof="0" smtClean="0"/>
              <a:t>2020/5/11</a:t>
            </a:fld>
            <a:endParaRPr lang="zh-CN" altLang="en-US" noProof="0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  <p:grpSp>
        <p:nvGrpSpPr>
          <p:cNvPr id="21" name="组 20">
            <a:extLst>
              <a:ext uri="{FF2B5EF4-FFF2-40B4-BE49-F238E27FC236}">
                <a16:creationId xmlns:a16="http://schemas.microsoft.com/office/drawing/2014/main" id="{7A2141DD-8D8D-FA43-BD4F-2CFC93C87782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22" name="椭圆形 21">
              <a:extLst>
                <a:ext uri="{FF2B5EF4-FFF2-40B4-BE49-F238E27FC236}">
                  <a16:creationId xmlns:a16="http://schemas.microsoft.com/office/drawing/2014/main" id="{71A62821-5E0F-DE41-B5C2-17A3A7277F4E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" name="椭圆形 22">
              <a:extLst>
                <a:ext uri="{FF2B5EF4-FFF2-40B4-BE49-F238E27FC236}">
                  <a16:creationId xmlns:a16="http://schemas.microsoft.com/office/drawing/2014/main" id="{C311AE14-D8F0-1D4C-9D8D-603836582793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" name="椭圆形 23">
              <a:extLst>
                <a:ext uri="{FF2B5EF4-FFF2-40B4-BE49-F238E27FC236}">
                  <a16:creationId xmlns:a16="http://schemas.microsoft.com/office/drawing/2014/main" id="{1F2BE645-D4F2-304C-9AFA-473D8F888A85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" name="椭圆形 24">
              <a:extLst>
                <a:ext uri="{FF2B5EF4-FFF2-40B4-BE49-F238E27FC236}">
                  <a16:creationId xmlns:a16="http://schemas.microsoft.com/office/drawing/2014/main" id="{93640330-30A6-6948-87A7-9DE6D41794F5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" name="椭圆形 25">
              <a:extLst>
                <a:ext uri="{FF2B5EF4-FFF2-40B4-BE49-F238E27FC236}">
                  <a16:creationId xmlns:a16="http://schemas.microsoft.com/office/drawing/2014/main" id="{ADFB6548-D83C-1D4E-AE87-2E8F1D3D0FA7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" name="椭圆形 26">
              <a:extLst>
                <a:ext uri="{FF2B5EF4-FFF2-40B4-BE49-F238E27FC236}">
                  <a16:creationId xmlns:a16="http://schemas.microsoft.com/office/drawing/2014/main" id="{D97C7400-7EDC-8845-AB5A-80FB8175C1E2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28" name="标题 1">
            <a:extLst>
              <a:ext uri="{FF2B5EF4-FFF2-40B4-BE49-F238E27FC236}">
                <a16:creationId xmlns:a16="http://schemas.microsoft.com/office/drawing/2014/main" id="{BC941C44-9B96-0040-8C71-D8364EB577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rtlCol="0" anchor="ctr">
            <a:normAutofit/>
          </a:bodyPr>
          <a:lstStyle>
            <a:lvl1pPr>
              <a:defRPr sz="4000" cap="all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在此处输入标题</a:t>
            </a:r>
          </a:p>
        </p:txBody>
      </p:sp>
      <p:sp>
        <p:nvSpPr>
          <p:cNvPr id="29" name="椭圆形 28">
            <a:extLst>
              <a:ext uri="{FF2B5EF4-FFF2-40B4-BE49-F238E27FC236}">
                <a16:creationId xmlns:a16="http://schemas.microsoft.com/office/drawing/2014/main" id="{E014993B-5057-2A4C-9CA0-383DC5504020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1" name="椭圆形 30">
            <a:extLst>
              <a:ext uri="{FF2B5EF4-FFF2-40B4-BE49-F238E27FC236}">
                <a16:creationId xmlns:a16="http://schemas.microsoft.com/office/drawing/2014/main" id="{43B110E8-1FE2-BC47-A5AE-4C698B688B65}"/>
              </a:ext>
            </a:extLst>
          </p:cNvPr>
          <p:cNvSpPr/>
          <p:nvPr userDrawn="1"/>
        </p:nvSpPr>
        <p:spPr>
          <a:xfrm>
            <a:off x="5664570" y="125360"/>
            <a:ext cx="176394" cy="1763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2" name="椭圆形 31">
            <a:extLst>
              <a:ext uri="{FF2B5EF4-FFF2-40B4-BE49-F238E27FC236}">
                <a16:creationId xmlns:a16="http://schemas.microsoft.com/office/drawing/2014/main" id="{87DACF2F-5D4D-434D-8786-E4DF0385E6F6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9" name="椭圆形 18">
            <a:extLst>
              <a:ext uri="{FF2B5EF4-FFF2-40B4-BE49-F238E27FC236}">
                <a16:creationId xmlns:a16="http://schemas.microsoft.com/office/drawing/2014/main" id="{CFE816CC-CBCA-7946-B9E5-E9649EF369BE}"/>
              </a:ext>
            </a:extLst>
          </p:cNvPr>
          <p:cNvSpPr/>
          <p:nvPr userDrawn="1"/>
        </p:nvSpPr>
        <p:spPr>
          <a:xfrm>
            <a:off x="11383587" y="6035040"/>
            <a:ext cx="776923" cy="77692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8278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BEA2895-AE5A-47E7-8245-ABA8B7B9FDFA}" type="datetime1">
              <a:rPr lang="zh-CN" altLang="en-US" noProof="0" smtClean="0"/>
              <a:t>2020/5/11</a:t>
            </a:fld>
            <a:endParaRPr lang="zh-CN" altLang="en-US" noProof="0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  <p:sp>
        <p:nvSpPr>
          <p:cNvPr id="14" name="图片占位符 3">
            <a:extLst>
              <a:ext uri="{FF2B5EF4-FFF2-40B4-BE49-F238E27FC236}">
                <a16:creationId xmlns:a16="http://schemas.microsoft.com/office/drawing/2014/main" id="{C950F4E3-11A9-2549-A00D-601AEF6E49A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7279" y="2160508"/>
            <a:ext cx="2919413" cy="2919413"/>
          </a:xfrm>
          <a:prstGeom prst="ellipse">
            <a:avLst/>
          </a:prstGeom>
          <a:solidFill>
            <a:srgbClr val="EDEFF7"/>
          </a:solidFill>
          <a:ln w="38100">
            <a:solidFill>
              <a:schemeClr val="accent3"/>
            </a:solidFill>
          </a:ln>
        </p:spPr>
        <p:txBody>
          <a:bodyPr rtlCol="0" anchor="ctr"/>
          <a:lstStyle>
            <a:lvl1pPr algn="ctr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21" name="图片占位符 3">
            <a:extLst>
              <a:ext uri="{FF2B5EF4-FFF2-40B4-BE49-F238E27FC236}">
                <a16:creationId xmlns:a16="http://schemas.microsoft.com/office/drawing/2014/main" id="{21B5A175-E633-E74F-AE3B-DF58F989F44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59186" y="2160508"/>
            <a:ext cx="2919413" cy="2919413"/>
          </a:xfrm>
          <a:prstGeom prst="ellipse">
            <a:avLst/>
          </a:prstGeom>
          <a:solidFill>
            <a:srgbClr val="EDEFF7"/>
          </a:solidFill>
          <a:ln w="38100">
            <a:solidFill>
              <a:schemeClr val="accent6"/>
            </a:solidFill>
          </a:ln>
        </p:spPr>
        <p:txBody>
          <a:bodyPr rtlCol="0" anchor="ctr"/>
          <a:lstStyle>
            <a:lvl1pPr algn="ctr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22" name="图片占位符 3">
            <a:extLst>
              <a:ext uri="{FF2B5EF4-FFF2-40B4-BE49-F238E27FC236}">
                <a16:creationId xmlns:a16="http://schemas.microsoft.com/office/drawing/2014/main" id="{261D2778-BA56-D247-9B2C-28D010C9D4E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21093" y="2160508"/>
            <a:ext cx="2919413" cy="2919413"/>
          </a:xfrm>
          <a:prstGeom prst="ellipse">
            <a:avLst/>
          </a:prstGeom>
          <a:solidFill>
            <a:srgbClr val="EDEFF7"/>
          </a:solidFill>
          <a:ln w="38100">
            <a:solidFill>
              <a:schemeClr val="accent1"/>
            </a:solidFill>
          </a:ln>
        </p:spPr>
        <p:txBody>
          <a:bodyPr rtlCol="0" anchor="ctr"/>
          <a:lstStyle>
            <a:lvl1pPr algn="ctr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23" name="文本占位符 3">
            <a:extLst>
              <a:ext uri="{FF2B5EF4-FFF2-40B4-BE49-F238E27FC236}">
                <a16:creationId xmlns:a16="http://schemas.microsoft.com/office/drawing/2014/main" id="{2DAF6EFF-134E-BA40-8B51-917FDE13C07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97279" y="5486968"/>
            <a:ext cx="2919413" cy="583534"/>
          </a:xfrm>
        </p:spPr>
        <p:txBody>
          <a:bodyPr lIns="91440" rIns="91440" rtlCol="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 dirty="0"/>
              <a:t>在此处输入名称</a:t>
            </a:r>
          </a:p>
        </p:txBody>
      </p:sp>
      <p:sp>
        <p:nvSpPr>
          <p:cNvPr id="24" name="文本占位符 3">
            <a:extLst>
              <a:ext uri="{FF2B5EF4-FFF2-40B4-BE49-F238E27FC236}">
                <a16:creationId xmlns:a16="http://schemas.microsoft.com/office/drawing/2014/main" id="{188BF917-678C-1249-95B9-7FD2AC7B2231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666773" y="5486968"/>
            <a:ext cx="2919413" cy="583534"/>
          </a:xfrm>
        </p:spPr>
        <p:txBody>
          <a:bodyPr lIns="91440" rIns="91440" rtlCol="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 dirty="0"/>
              <a:t>在此处输入名称</a:t>
            </a:r>
          </a:p>
        </p:txBody>
      </p:sp>
      <p:sp>
        <p:nvSpPr>
          <p:cNvPr id="25" name="文本占位符 3">
            <a:extLst>
              <a:ext uri="{FF2B5EF4-FFF2-40B4-BE49-F238E27FC236}">
                <a16:creationId xmlns:a16="http://schemas.microsoft.com/office/drawing/2014/main" id="{BAFF17AE-3EA2-2D47-BCDD-E5587B127062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236267" y="5486968"/>
            <a:ext cx="2919413" cy="583534"/>
          </a:xfrm>
        </p:spPr>
        <p:txBody>
          <a:bodyPr lIns="91440" rIns="91440" rtlCol="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 dirty="0"/>
              <a:t>在此处输入名称</a:t>
            </a:r>
          </a:p>
        </p:txBody>
      </p:sp>
      <p:grpSp>
        <p:nvGrpSpPr>
          <p:cNvPr id="26" name="组 25">
            <a:extLst>
              <a:ext uri="{FF2B5EF4-FFF2-40B4-BE49-F238E27FC236}">
                <a16:creationId xmlns:a16="http://schemas.microsoft.com/office/drawing/2014/main" id="{F2D7EDB7-7C02-0245-8A1F-553F094A4429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27" name="椭圆形 26">
              <a:extLst>
                <a:ext uri="{FF2B5EF4-FFF2-40B4-BE49-F238E27FC236}">
                  <a16:creationId xmlns:a16="http://schemas.microsoft.com/office/drawing/2014/main" id="{8CF5D165-4F6F-2447-8B9E-8B0D94808ED3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" name="椭圆形 27">
              <a:extLst>
                <a:ext uri="{FF2B5EF4-FFF2-40B4-BE49-F238E27FC236}">
                  <a16:creationId xmlns:a16="http://schemas.microsoft.com/office/drawing/2014/main" id="{146C35C7-7133-4C43-BBF7-575440F7BAD3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" name="椭圆形 28">
              <a:extLst>
                <a:ext uri="{FF2B5EF4-FFF2-40B4-BE49-F238E27FC236}">
                  <a16:creationId xmlns:a16="http://schemas.microsoft.com/office/drawing/2014/main" id="{D33DD7BE-C379-5C42-9FB0-EF72161049F4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" name="椭圆形 29">
              <a:extLst>
                <a:ext uri="{FF2B5EF4-FFF2-40B4-BE49-F238E27FC236}">
                  <a16:creationId xmlns:a16="http://schemas.microsoft.com/office/drawing/2014/main" id="{743DFC41-C6DE-7942-9358-E23A1EE8759D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" name="椭圆形 30">
              <a:extLst>
                <a:ext uri="{FF2B5EF4-FFF2-40B4-BE49-F238E27FC236}">
                  <a16:creationId xmlns:a16="http://schemas.microsoft.com/office/drawing/2014/main" id="{A2ABB593-7229-9548-8BCC-C947B1BF8D93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" name="椭圆形 31">
              <a:extLst>
                <a:ext uri="{FF2B5EF4-FFF2-40B4-BE49-F238E27FC236}">
                  <a16:creationId xmlns:a16="http://schemas.microsoft.com/office/drawing/2014/main" id="{986D2413-D60D-484E-ACAB-31891AFDA133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4" name="标题 1">
            <a:extLst>
              <a:ext uri="{FF2B5EF4-FFF2-40B4-BE49-F238E27FC236}">
                <a16:creationId xmlns:a16="http://schemas.microsoft.com/office/drawing/2014/main" id="{86090E0F-345E-3D4B-8886-95D8A4A77C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rtlCol="0" anchor="ctr">
            <a:normAutofit/>
          </a:bodyPr>
          <a:lstStyle>
            <a:lvl1pPr>
              <a:defRPr sz="4000" cap="all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在此处输入标题</a:t>
            </a:r>
          </a:p>
        </p:txBody>
      </p:sp>
    </p:spTree>
    <p:extLst>
      <p:ext uri="{BB962C8B-B14F-4D97-AF65-F5344CB8AC3E}">
        <p14:creationId xmlns:p14="http://schemas.microsoft.com/office/powerpoint/2010/main" val="3258682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17873" y="758952"/>
            <a:ext cx="7356255" cy="3566160"/>
          </a:xfrm>
          <a:prstGeom prst="rect">
            <a:avLst/>
          </a:prstGeom>
        </p:spPr>
        <p:txBody>
          <a:bodyPr rtlCol="0" anchor="b" anchorCtr="0">
            <a:normAutofit/>
          </a:bodyPr>
          <a:lstStyle>
            <a:lvl1pPr algn="ctr">
              <a:lnSpc>
                <a:spcPct val="90000"/>
              </a:lnSpc>
              <a:defRPr sz="8000" b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417873" y="4663440"/>
            <a:ext cx="7356255" cy="1143000"/>
          </a:xfrm>
        </p:spPr>
        <p:txBody>
          <a:bodyPr lIns="91440" rIns="91440" rtlCol="0" anchor="t" anchorCtr="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cxnSp>
        <p:nvCxnSpPr>
          <p:cNvPr id="9" name="直接连接符​​(S)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158240" y="4485132"/>
            <a:ext cx="987552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0032DD6-3745-450D-9639-BC1248F9864D}" type="datetime1">
              <a:rPr lang="zh-CN" altLang="en-US" noProof="0" smtClean="0"/>
              <a:t>2020/5/11</a:t>
            </a:fld>
            <a:endParaRPr lang="zh-CN" altLang="en-US" noProof="0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  <p:sp>
        <p:nvSpPr>
          <p:cNvPr id="12" name="椭圆形 11">
            <a:extLst>
              <a:ext uri="{FF2B5EF4-FFF2-40B4-BE49-F238E27FC236}">
                <a16:creationId xmlns:a16="http://schemas.microsoft.com/office/drawing/2014/main" id="{8675A452-E352-BE40-9E44-7C0E90F4DBC5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" name="椭圆形 12">
            <a:extLst>
              <a:ext uri="{FF2B5EF4-FFF2-40B4-BE49-F238E27FC236}">
                <a16:creationId xmlns:a16="http://schemas.microsoft.com/office/drawing/2014/main" id="{72E00246-7C7C-8E48-B95E-02BE89F197F5}"/>
              </a:ext>
            </a:extLst>
          </p:cNvPr>
          <p:cNvSpPr/>
          <p:nvPr userDrawn="1"/>
        </p:nvSpPr>
        <p:spPr>
          <a:xfrm>
            <a:off x="10337662" y="4398630"/>
            <a:ext cx="1700492" cy="1700492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椭圆形 13">
            <a:extLst>
              <a:ext uri="{FF2B5EF4-FFF2-40B4-BE49-F238E27FC236}">
                <a16:creationId xmlns:a16="http://schemas.microsoft.com/office/drawing/2014/main" id="{EBF1652A-A323-BC48-9A00-7ECF1C4E1DA4}"/>
              </a:ext>
            </a:extLst>
          </p:cNvPr>
          <p:cNvSpPr/>
          <p:nvPr userDrawn="1"/>
        </p:nvSpPr>
        <p:spPr>
          <a:xfrm>
            <a:off x="11634902" y="2565781"/>
            <a:ext cx="283407" cy="283407"/>
          </a:xfrm>
          <a:prstGeom prst="ellipse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5" name="椭圆形 14">
            <a:extLst>
              <a:ext uri="{FF2B5EF4-FFF2-40B4-BE49-F238E27FC236}">
                <a16:creationId xmlns:a16="http://schemas.microsoft.com/office/drawing/2014/main" id="{F733BC29-8FD1-CB45-8FF6-0C7CC3CB423D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6" name="椭圆形 15">
            <a:extLst>
              <a:ext uri="{FF2B5EF4-FFF2-40B4-BE49-F238E27FC236}">
                <a16:creationId xmlns:a16="http://schemas.microsoft.com/office/drawing/2014/main" id="{4C67EB1F-C984-B840-BD1F-FD174D01A3AF}"/>
              </a:ext>
            </a:extLst>
          </p:cNvPr>
          <p:cNvSpPr/>
          <p:nvPr userDrawn="1"/>
        </p:nvSpPr>
        <p:spPr>
          <a:xfrm>
            <a:off x="6135" y="0"/>
            <a:ext cx="1700492" cy="1700492"/>
          </a:xfrm>
          <a:prstGeom prst="ellipse">
            <a:avLst/>
          </a:prstGeom>
          <a:noFill/>
          <a:ln w="3810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39" name="组 38">
            <a:extLst>
              <a:ext uri="{FF2B5EF4-FFF2-40B4-BE49-F238E27FC236}">
                <a16:creationId xmlns:a16="http://schemas.microsoft.com/office/drawing/2014/main" id="{9D75F8B1-A294-E349-BD08-B06B2954212A}"/>
              </a:ext>
            </a:extLst>
          </p:cNvPr>
          <p:cNvGrpSpPr/>
          <p:nvPr userDrawn="1"/>
        </p:nvGrpSpPr>
        <p:grpSpPr>
          <a:xfrm>
            <a:off x="495300" y="0"/>
            <a:ext cx="11201400" cy="6880860"/>
            <a:chOff x="495300" y="0"/>
            <a:chExt cx="11201400" cy="6880860"/>
          </a:xfrm>
        </p:grpSpPr>
        <p:sp>
          <p:nvSpPr>
            <p:cNvPr id="33" name="任意多边形(F) 32">
              <a:extLst>
                <a:ext uri="{FF2B5EF4-FFF2-40B4-BE49-F238E27FC236}">
                  <a16:creationId xmlns:a16="http://schemas.microsoft.com/office/drawing/2014/main" id="{5942EFAD-842E-9C46-9853-C0F135D24007}"/>
                </a:ext>
              </a:extLst>
            </p:cNvPr>
            <p:cNvSpPr/>
            <p:nvPr userDrawn="1"/>
          </p:nvSpPr>
          <p:spPr>
            <a:xfrm>
              <a:off x="495300" y="0"/>
              <a:ext cx="1337265" cy="6880860"/>
            </a:xfrm>
            <a:custGeom>
              <a:avLst/>
              <a:gdLst>
                <a:gd name="connsiteX0" fmla="*/ 1173967 w 1337265"/>
                <a:gd name="connsiteY0" fmla="*/ 0 h 6880860"/>
                <a:gd name="connsiteX1" fmla="*/ 1319300 w 1337265"/>
                <a:gd name="connsiteY1" fmla="*/ 0 h 6880860"/>
                <a:gd name="connsiteX2" fmla="*/ 1204253 w 1337265"/>
                <a:gd name="connsiteY2" fmla="*/ 146399 h 6880860"/>
                <a:gd name="connsiteX3" fmla="*/ 114300 w 1337265"/>
                <a:gd name="connsiteY3" fmla="*/ 3429000 h 6880860"/>
                <a:gd name="connsiteX4" fmla="*/ 1204253 w 1337265"/>
                <a:gd name="connsiteY4" fmla="*/ 6711601 h 6880860"/>
                <a:gd name="connsiteX5" fmla="*/ 1337265 w 1337265"/>
                <a:gd name="connsiteY5" fmla="*/ 6880860 h 6880860"/>
                <a:gd name="connsiteX6" fmla="*/ 1191931 w 1337265"/>
                <a:gd name="connsiteY6" fmla="*/ 6880860 h 6880860"/>
                <a:gd name="connsiteX7" fmla="*/ 1112661 w 1337265"/>
                <a:gd name="connsiteY7" fmla="*/ 6779988 h 6880860"/>
                <a:gd name="connsiteX8" fmla="*/ 0 w 1337265"/>
                <a:gd name="connsiteY8" fmla="*/ 3429000 h 6880860"/>
                <a:gd name="connsiteX9" fmla="*/ 1112661 w 1337265"/>
                <a:gd name="connsiteY9" fmla="*/ 78012 h 6880860"/>
                <a:gd name="connsiteX10" fmla="*/ 1173967 w 1337265"/>
                <a:gd name="connsiteY10" fmla="*/ 0 h 6880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37265" h="6880860">
                  <a:moveTo>
                    <a:pt x="1173967" y="0"/>
                  </a:moveTo>
                  <a:lnTo>
                    <a:pt x="1319300" y="0"/>
                  </a:lnTo>
                  <a:lnTo>
                    <a:pt x="1204253" y="146399"/>
                  </a:lnTo>
                  <a:cubicBezTo>
                    <a:pt x="519693" y="1061765"/>
                    <a:pt x="114300" y="2198040"/>
                    <a:pt x="114300" y="3429000"/>
                  </a:cubicBezTo>
                  <a:cubicBezTo>
                    <a:pt x="114300" y="4659960"/>
                    <a:pt x="519693" y="5796235"/>
                    <a:pt x="1204253" y="6711601"/>
                  </a:cubicBezTo>
                  <a:lnTo>
                    <a:pt x="1337265" y="6880860"/>
                  </a:lnTo>
                  <a:lnTo>
                    <a:pt x="1191931" y="6880860"/>
                  </a:lnTo>
                  <a:lnTo>
                    <a:pt x="1112661" y="6779988"/>
                  </a:lnTo>
                  <a:cubicBezTo>
                    <a:pt x="413839" y="5845552"/>
                    <a:pt x="0" y="4685605"/>
                    <a:pt x="0" y="3429000"/>
                  </a:cubicBezTo>
                  <a:cubicBezTo>
                    <a:pt x="0" y="2172395"/>
                    <a:pt x="413839" y="1012448"/>
                    <a:pt x="1112661" y="78012"/>
                  </a:cubicBezTo>
                  <a:lnTo>
                    <a:pt x="117396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" name="任意多边形(F) 31">
              <a:extLst>
                <a:ext uri="{FF2B5EF4-FFF2-40B4-BE49-F238E27FC236}">
                  <a16:creationId xmlns:a16="http://schemas.microsoft.com/office/drawing/2014/main" id="{BE0B7AF7-52C0-EB45-93DE-79DFF44F5AAE}"/>
                </a:ext>
              </a:extLst>
            </p:cNvPr>
            <p:cNvSpPr/>
            <p:nvPr userDrawn="1"/>
          </p:nvSpPr>
          <p:spPr>
            <a:xfrm>
              <a:off x="10359435" y="0"/>
              <a:ext cx="1337265" cy="6880860"/>
            </a:xfrm>
            <a:custGeom>
              <a:avLst/>
              <a:gdLst>
                <a:gd name="connsiteX0" fmla="*/ 17965 w 1337265"/>
                <a:gd name="connsiteY0" fmla="*/ 0 h 6880860"/>
                <a:gd name="connsiteX1" fmla="*/ 163299 w 1337265"/>
                <a:gd name="connsiteY1" fmla="*/ 0 h 6880860"/>
                <a:gd name="connsiteX2" fmla="*/ 224604 w 1337265"/>
                <a:gd name="connsiteY2" fmla="*/ 78012 h 6880860"/>
                <a:gd name="connsiteX3" fmla="*/ 1337265 w 1337265"/>
                <a:gd name="connsiteY3" fmla="*/ 3429000 h 6880860"/>
                <a:gd name="connsiteX4" fmla="*/ 224604 w 1337265"/>
                <a:gd name="connsiteY4" fmla="*/ 6779988 h 6880860"/>
                <a:gd name="connsiteX5" fmla="*/ 145334 w 1337265"/>
                <a:gd name="connsiteY5" fmla="*/ 6880860 h 6880860"/>
                <a:gd name="connsiteX6" fmla="*/ 0 w 1337265"/>
                <a:gd name="connsiteY6" fmla="*/ 6880860 h 6880860"/>
                <a:gd name="connsiteX7" fmla="*/ 133012 w 1337265"/>
                <a:gd name="connsiteY7" fmla="*/ 6711601 h 6880860"/>
                <a:gd name="connsiteX8" fmla="*/ 1222965 w 1337265"/>
                <a:gd name="connsiteY8" fmla="*/ 3429000 h 6880860"/>
                <a:gd name="connsiteX9" fmla="*/ 133012 w 1337265"/>
                <a:gd name="connsiteY9" fmla="*/ 146399 h 6880860"/>
                <a:gd name="connsiteX10" fmla="*/ 17965 w 1337265"/>
                <a:gd name="connsiteY10" fmla="*/ 0 h 6880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37265" h="6880860">
                  <a:moveTo>
                    <a:pt x="17965" y="0"/>
                  </a:moveTo>
                  <a:lnTo>
                    <a:pt x="163299" y="0"/>
                  </a:lnTo>
                  <a:lnTo>
                    <a:pt x="224604" y="78012"/>
                  </a:lnTo>
                  <a:cubicBezTo>
                    <a:pt x="923426" y="1012448"/>
                    <a:pt x="1337265" y="2172395"/>
                    <a:pt x="1337265" y="3429000"/>
                  </a:cubicBezTo>
                  <a:cubicBezTo>
                    <a:pt x="1337265" y="4685605"/>
                    <a:pt x="923426" y="5845552"/>
                    <a:pt x="224604" y="6779988"/>
                  </a:cubicBezTo>
                  <a:lnTo>
                    <a:pt x="145334" y="6880860"/>
                  </a:lnTo>
                  <a:lnTo>
                    <a:pt x="0" y="6880860"/>
                  </a:lnTo>
                  <a:lnTo>
                    <a:pt x="133012" y="6711601"/>
                  </a:lnTo>
                  <a:cubicBezTo>
                    <a:pt x="817572" y="5796235"/>
                    <a:pt x="1222965" y="4659960"/>
                    <a:pt x="1222965" y="3429000"/>
                  </a:cubicBezTo>
                  <a:cubicBezTo>
                    <a:pt x="1222965" y="2198040"/>
                    <a:pt x="817572" y="1061765"/>
                    <a:pt x="133012" y="146399"/>
                  </a:cubicBezTo>
                  <a:lnTo>
                    <a:pt x="179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6984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78CBB31-C1FB-4BF0-BD73-96607DE45D60}" type="datetime1">
              <a:rPr lang="zh-CN" altLang="en-US" noProof="0" smtClean="0"/>
              <a:t>2020/5/11</a:t>
            </a:fld>
            <a:endParaRPr lang="zh-CN" altLang="en-US" noProof="0" dirty="0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10" name="幻灯片编号占位符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  <p:grpSp>
        <p:nvGrpSpPr>
          <p:cNvPr id="11" name="组 10">
            <a:extLst>
              <a:ext uri="{FF2B5EF4-FFF2-40B4-BE49-F238E27FC236}">
                <a16:creationId xmlns:a16="http://schemas.microsoft.com/office/drawing/2014/main" id="{D06E6D77-4CA3-764C-99E1-7D2CFE6B929E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12" name="椭圆形 11">
              <a:extLst>
                <a:ext uri="{FF2B5EF4-FFF2-40B4-BE49-F238E27FC236}">
                  <a16:creationId xmlns:a16="http://schemas.microsoft.com/office/drawing/2014/main" id="{1D155117-8A2A-414B-9598-C2919DF747DC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椭圆形 12">
              <a:extLst>
                <a:ext uri="{FF2B5EF4-FFF2-40B4-BE49-F238E27FC236}">
                  <a16:creationId xmlns:a16="http://schemas.microsoft.com/office/drawing/2014/main" id="{53838F88-99DE-9246-A83B-9C7DB6AE99EF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椭圆形 13">
              <a:extLst>
                <a:ext uri="{FF2B5EF4-FFF2-40B4-BE49-F238E27FC236}">
                  <a16:creationId xmlns:a16="http://schemas.microsoft.com/office/drawing/2014/main" id="{D031FBA2-FD0D-7346-8941-4861923E15CF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" name="椭圆形 14">
              <a:extLst>
                <a:ext uri="{FF2B5EF4-FFF2-40B4-BE49-F238E27FC236}">
                  <a16:creationId xmlns:a16="http://schemas.microsoft.com/office/drawing/2014/main" id="{022D5D5E-3339-5D47-9E1C-8897082672DB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椭圆形 15">
              <a:extLst>
                <a:ext uri="{FF2B5EF4-FFF2-40B4-BE49-F238E27FC236}">
                  <a16:creationId xmlns:a16="http://schemas.microsoft.com/office/drawing/2014/main" id="{13BE7267-458F-A141-8480-10E9FB553671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" name="椭圆形 16">
              <a:extLst>
                <a:ext uri="{FF2B5EF4-FFF2-40B4-BE49-F238E27FC236}">
                  <a16:creationId xmlns:a16="http://schemas.microsoft.com/office/drawing/2014/main" id="{A71A438B-57BE-F445-AFBB-BBB2270E9BB4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18" name="标题 1">
            <a:extLst>
              <a:ext uri="{FF2B5EF4-FFF2-40B4-BE49-F238E27FC236}">
                <a16:creationId xmlns:a16="http://schemas.microsoft.com/office/drawing/2014/main" id="{040C74AA-3663-2A49-AA62-C9207F22BF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rtlCol="0" anchor="ctr">
            <a:normAutofit/>
          </a:bodyPr>
          <a:lstStyle>
            <a:lvl1pPr>
              <a:defRPr sz="4000" cap="all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在此处输入标题</a:t>
            </a:r>
          </a:p>
        </p:txBody>
      </p:sp>
      <p:sp>
        <p:nvSpPr>
          <p:cNvPr id="19" name="椭圆形 18">
            <a:extLst>
              <a:ext uri="{FF2B5EF4-FFF2-40B4-BE49-F238E27FC236}">
                <a16:creationId xmlns:a16="http://schemas.microsoft.com/office/drawing/2014/main" id="{8E70AAE0-F405-8C4D-B2F2-BC73ABD2560F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2" name="椭圆形 21">
            <a:extLst>
              <a:ext uri="{FF2B5EF4-FFF2-40B4-BE49-F238E27FC236}">
                <a16:creationId xmlns:a16="http://schemas.microsoft.com/office/drawing/2014/main" id="{FC72AC8A-19AA-5641-88DA-414732A1A643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3" name="椭圆形 22">
            <a:extLst>
              <a:ext uri="{FF2B5EF4-FFF2-40B4-BE49-F238E27FC236}">
                <a16:creationId xmlns:a16="http://schemas.microsoft.com/office/drawing/2014/main" id="{B0FF4153-FE4A-204C-B4B4-F331F8058F73}"/>
              </a:ext>
            </a:extLst>
          </p:cNvPr>
          <p:cNvSpPr/>
          <p:nvPr userDrawn="1"/>
        </p:nvSpPr>
        <p:spPr>
          <a:xfrm>
            <a:off x="5664570" y="125360"/>
            <a:ext cx="176394" cy="1763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0" name="椭圆形 19">
            <a:extLst>
              <a:ext uri="{FF2B5EF4-FFF2-40B4-BE49-F238E27FC236}">
                <a16:creationId xmlns:a16="http://schemas.microsoft.com/office/drawing/2014/main" id="{C0910027-B57E-5C4C-B196-C2CF16EB6B83}"/>
              </a:ext>
            </a:extLst>
          </p:cNvPr>
          <p:cNvSpPr/>
          <p:nvPr userDrawn="1"/>
        </p:nvSpPr>
        <p:spPr>
          <a:xfrm>
            <a:off x="11383587" y="6035040"/>
            <a:ext cx="776923" cy="77692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7972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3808204-4C90-47FF-B97A-FA4581BED226}" type="datetime1">
              <a:rPr lang="zh-CN" altLang="en-US" noProof="0" smtClean="0"/>
              <a:t>2020/5/11</a:t>
            </a:fld>
            <a:endParaRPr lang="zh-CN" altLang="en-US" noProof="0" dirty="0"/>
          </a:p>
        </p:txBody>
      </p:sp>
      <p:sp>
        <p:nvSpPr>
          <p:cNvPr id="11" name="页脚占位符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  <p:grpSp>
        <p:nvGrpSpPr>
          <p:cNvPr id="13" name="组 12">
            <a:extLst>
              <a:ext uri="{FF2B5EF4-FFF2-40B4-BE49-F238E27FC236}">
                <a16:creationId xmlns:a16="http://schemas.microsoft.com/office/drawing/2014/main" id="{DD896C11-7092-DD43-9676-23A81081B759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14" name="椭圆形 13">
              <a:extLst>
                <a:ext uri="{FF2B5EF4-FFF2-40B4-BE49-F238E27FC236}">
                  <a16:creationId xmlns:a16="http://schemas.microsoft.com/office/drawing/2014/main" id="{D39FB8D4-533A-0C44-89B5-487470B0B82B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" name="椭圆形 14">
              <a:extLst>
                <a:ext uri="{FF2B5EF4-FFF2-40B4-BE49-F238E27FC236}">
                  <a16:creationId xmlns:a16="http://schemas.microsoft.com/office/drawing/2014/main" id="{C642B0AB-C322-C14B-B2A1-E9F144473219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椭圆形 15">
              <a:extLst>
                <a:ext uri="{FF2B5EF4-FFF2-40B4-BE49-F238E27FC236}">
                  <a16:creationId xmlns:a16="http://schemas.microsoft.com/office/drawing/2014/main" id="{47ABE4C7-7926-3949-9205-07E33FB2D2CE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" name="椭圆形 16">
              <a:extLst>
                <a:ext uri="{FF2B5EF4-FFF2-40B4-BE49-F238E27FC236}">
                  <a16:creationId xmlns:a16="http://schemas.microsoft.com/office/drawing/2014/main" id="{E1B43F26-6C7C-4D43-9D1C-A0F792F54874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" name="椭圆形 17">
              <a:extLst>
                <a:ext uri="{FF2B5EF4-FFF2-40B4-BE49-F238E27FC236}">
                  <a16:creationId xmlns:a16="http://schemas.microsoft.com/office/drawing/2014/main" id="{C53D175F-F9D4-DD4E-81B9-495A2E867249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" name="椭圆形 18">
              <a:extLst>
                <a:ext uri="{FF2B5EF4-FFF2-40B4-BE49-F238E27FC236}">
                  <a16:creationId xmlns:a16="http://schemas.microsoft.com/office/drawing/2014/main" id="{852D03A0-BBCF-2042-832A-8082F1377835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20" name="标题 1">
            <a:extLst>
              <a:ext uri="{FF2B5EF4-FFF2-40B4-BE49-F238E27FC236}">
                <a16:creationId xmlns:a16="http://schemas.microsoft.com/office/drawing/2014/main" id="{E2831508-70C2-2F43-998D-55CE4837BA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rtlCol="0" anchor="ctr">
            <a:normAutofit/>
          </a:bodyPr>
          <a:lstStyle>
            <a:lvl1pPr>
              <a:defRPr sz="4000" cap="all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在此处输入标题</a:t>
            </a:r>
          </a:p>
        </p:txBody>
      </p:sp>
      <p:sp>
        <p:nvSpPr>
          <p:cNvPr id="21" name="椭圆形 20">
            <a:extLst>
              <a:ext uri="{FF2B5EF4-FFF2-40B4-BE49-F238E27FC236}">
                <a16:creationId xmlns:a16="http://schemas.microsoft.com/office/drawing/2014/main" id="{5232ACE3-4E65-6243-9416-19BFA39FD92C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4" name="椭圆形 23">
            <a:extLst>
              <a:ext uri="{FF2B5EF4-FFF2-40B4-BE49-F238E27FC236}">
                <a16:creationId xmlns:a16="http://schemas.microsoft.com/office/drawing/2014/main" id="{6A372105-F1CB-9149-A4B9-C151B3CCB9B4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6" name="椭圆形 25">
            <a:extLst>
              <a:ext uri="{FF2B5EF4-FFF2-40B4-BE49-F238E27FC236}">
                <a16:creationId xmlns:a16="http://schemas.microsoft.com/office/drawing/2014/main" id="{CAE2DDF3-5C18-5644-8994-8CD902656DE8}"/>
              </a:ext>
            </a:extLst>
          </p:cNvPr>
          <p:cNvSpPr/>
          <p:nvPr userDrawn="1"/>
        </p:nvSpPr>
        <p:spPr>
          <a:xfrm>
            <a:off x="5664570" y="125360"/>
            <a:ext cx="176394" cy="1763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2" name="椭圆形 21">
            <a:extLst>
              <a:ext uri="{FF2B5EF4-FFF2-40B4-BE49-F238E27FC236}">
                <a16:creationId xmlns:a16="http://schemas.microsoft.com/office/drawing/2014/main" id="{0383F4E3-E6C1-BB40-90E6-290C140F9A07}"/>
              </a:ext>
            </a:extLst>
          </p:cNvPr>
          <p:cNvSpPr/>
          <p:nvPr userDrawn="1"/>
        </p:nvSpPr>
        <p:spPr>
          <a:xfrm>
            <a:off x="11383587" y="6035040"/>
            <a:ext cx="776923" cy="77692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594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BCAA829-9DFB-4173-9978-E3CA70991D5D}" type="datetime1">
              <a:rPr lang="zh-CN" altLang="en-US" noProof="0" smtClean="0"/>
              <a:t>2020/5/11</a:t>
            </a:fld>
            <a:endParaRPr lang="zh-CN" altLang="en-US" noProof="0" dirty="0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  <p:grpSp>
        <p:nvGrpSpPr>
          <p:cNvPr id="9" name="组 8">
            <a:extLst>
              <a:ext uri="{FF2B5EF4-FFF2-40B4-BE49-F238E27FC236}">
                <a16:creationId xmlns:a16="http://schemas.microsoft.com/office/drawing/2014/main" id="{A2C09A16-A6B6-E04E-A40A-F482C0A95C0A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10" name="椭圆形 9">
              <a:extLst>
                <a:ext uri="{FF2B5EF4-FFF2-40B4-BE49-F238E27FC236}">
                  <a16:creationId xmlns:a16="http://schemas.microsoft.com/office/drawing/2014/main" id="{A6B2DF34-338D-4F43-B8F7-D7A00348B68B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椭圆形 10">
              <a:extLst>
                <a:ext uri="{FF2B5EF4-FFF2-40B4-BE49-F238E27FC236}">
                  <a16:creationId xmlns:a16="http://schemas.microsoft.com/office/drawing/2014/main" id="{33778C21-4171-774D-A73F-77BEBF2E4C18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椭圆形 11">
              <a:extLst>
                <a:ext uri="{FF2B5EF4-FFF2-40B4-BE49-F238E27FC236}">
                  <a16:creationId xmlns:a16="http://schemas.microsoft.com/office/drawing/2014/main" id="{CC25D2EF-AE01-A247-8BC3-8F35F863C0A6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椭圆形 12">
              <a:extLst>
                <a:ext uri="{FF2B5EF4-FFF2-40B4-BE49-F238E27FC236}">
                  <a16:creationId xmlns:a16="http://schemas.microsoft.com/office/drawing/2014/main" id="{5F860801-109B-EB4F-96A8-35D76B759583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椭圆形 13">
              <a:extLst>
                <a:ext uri="{FF2B5EF4-FFF2-40B4-BE49-F238E27FC236}">
                  <a16:creationId xmlns:a16="http://schemas.microsoft.com/office/drawing/2014/main" id="{97337F70-9199-7242-BD8B-8F96606A18A1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" name="椭圆形 14">
              <a:extLst>
                <a:ext uri="{FF2B5EF4-FFF2-40B4-BE49-F238E27FC236}">
                  <a16:creationId xmlns:a16="http://schemas.microsoft.com/office/drawing/2014/main" id="{DF9320B7-AD58-7649-BC95-614ED90F4E69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16" name="标题 1">
            <a:extLst>
              <a:ext uri="{FF2B5EF4-FFF2-40B4-BE49-F238E27FC236}">
                <a16:creationId xmlns:a16="http://schemas.microsoft.com/office/drawing/2014/main" id="{0C0DE796-998A-F84E-9B56-1958C6777C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rtlCol="0" anchor="ctr">
            <a:normAutofit/>
          </a:bodyPr>
          <a:lstStyle>
            <a:lvl1pPr>
              <a:defRPr sz="4000" cap="all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在此处输入标题</a:t>
            </a:r>
          </a:p>
        </p:txBody>
      </p:sp>
      <p:sp>
        <p:nvSpPr>
          <p:cNvPr id="17" name="椭圆形 16">
            <a:extLst>
              <a:ext uri="{FF2B5EF4-FFF2-40B4-BE49-F238E27FC236}">
                <a16:creationId xmlns:a16="http://schemas.microsoft.com/office/drawing/2014/main" id="{7B23D2B0-E152-D14D-8154-8DD47BD10DF3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3" name="椭圆形 22">
            <a:extLst>
              <a:ext uri="{FF2B5EF4-FFF2-40B4-BE49-F238E27FC236}">
                <a16:creationId xmlns:a16="http://schemas.microsoft.com/office/drawing/2014/main" id="{8A3BEDF6-5ABA-3B42-99BB-4438813B1A4B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4" name="椭圆形 23">
            <a:extLst>
              <a:ext uri="{FF2B5EF4-FFF2-40B4-BE49-F238E27FC236}">
                <a16:creationId xmlns:a16="http://schemas.microsoft.com/office/drawing/2014/main" id="{A9CF8BE7-F2AC-AB4C-900F-F64D55111EFC}"/>
              </a:ext>
            </a:extLst>
          </p:cNvPr>
          <p:cNvSpPr/>
          <p:nvPr userDrawn="1"/>
        </p:nvSpPr>
        <p:spPr>
          <a:xfrm>
            <a:off x="5664570" y="125360"/>
            <a:ext cx="176394" cy="1763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7" name="椭圆形 26">
            <a:extLst>
              <a:ext uri="{FF2B5EF4-FFF2-40B4-BE49-F238E27FC236}">
                <a16:creationId xmlns:a16="http://schemas.microsoft.com/office/drawing/2014/main" id="{5EF4254B-D281-684E-BD0B-63AEC0AC197C}"/>
              </a:ext>
            </a:extLst>
          </p:cNvPr>
          <p:cNvSpPr/>
          <p:nvPr userDrawn="1"/>
        </p:nvSpPr>
        <p:spPr>
          <a:xfrm>
            <a:off x="11383587" y="6035040"/>
            <a:ext cx="776923" cy="77692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0013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F43D53C-1806-4A83-A211-8671989BB356}" type="datetime1">
              <a:rPr lang="zh-CN" altLang="en-US" noProof="0" smtClean="0"/>
              <a:t>2020/5/11</a:t>
            </a:fld>
            <a:endParaRPr lang="zh-CN" altLang="en-US" noProof="0" dirty="0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  <p:grpSp>
        <p:nvGrpSpPr>
          <p:cNvPr id="9" name="组 8">
            <a:extLst>
              <a:ext uri="{FF2B5EF4-FFF2-40B4-BE49-F238E27FC236}">
                <a16:creationId xmlns:a16="http://schemas.microsoft.com/office/drawing/2014/main" id="{A2C09A16-A6B6-E04E-A40A-F482C0A95C0A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10" name="椭圆形 9">
              <a:extLst>
                <a:ext uri="{FF2B5EF4-FFF2-40B4-BE49-F238E27FC236}">
                  <a16:creationId xmlns:a16="http://schemas.microsoft.com/office/drawing/2014/main" id="{A6B2DF34-338D-4F43-B8F7-D7A00348B68B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椭圆形 10">
              <a:extLst>
                <a:ext uri="{FF2B5EF4-FFF2-40B4-BE49-F238E27FC236}">
                  <a16:creationId xmlns:a16="http://schemas.microsoft.com/office/drawing/2014/main" id="{33778C21-4171-774D-A73F-77BEBF2E4C18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椭圆形 11">
              <a:extLst>
                <a:ext uri="{FF2B5EF4-FFF2-40B4-BE49-F238E27FC236}">
                  <a16:creationId xmlns:a16="http://schemas.microsoft.com/office/drawing/2014/main" id="{CC25D2EF-AE01-A247-8BC3-8F35F863C0A6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椭圆形 12">
              <a:extLst>
                <a:ext uri="{FF2B5EF4-FFF2-40B4-BE49-F238E27FC236}">
                  <a16:creationId xmlns:a16="http://schemas.microsoft.com/office/drawing/2014/main" id="{5F860801-109B-EB4F-96A8-35D76B759583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椭圆形 13">
              <a:extLst>
                <a:ext uri="{FF2B5EF4-FFF2-40B4-BE49-F238E27FC236}">
                  <a16:creationId xmlns:a16="http://schemas.microsoft.com/office/drawing/2014/main" id="{97337F70-9199-7242-BD8B-8F96606A18A1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" name="椭圆形 14">
              <a:extLst>
                <a:ext uri="{FF2B5EF4-FFF2-40B4-BE49-F238E27FC236}">
                  <a16:creationId xmlns:a16="http://schemas.microsoft.com/office/drawing/2014/main" id="{DF9320B7-AD58-7649-BC95-614ED90F4E69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16" name="标题 1">
            <a:extLst>
              <a:ext uri="{FF2B5EF4-FFF2-40B4-BE49-F238E27FC236}">
                <a16:creationId xmlns:a16="http://schemas.microsoft.com/office/drawing/2014/main" id="{0C0DE796-998A-F84E-9B56-1958C6777C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5751389" cy="1369074"/>
          </a:xfrm>
          <a:prstGeom prst="rect">
            <a:avLst/>
          </a:prstGeom>
        </p:spPr>
        <p:txBody>
          <a:bodyPr lIns="0" rIns="0" rtlCol="0" anchor="ctr">
            <a:normAutofit/>
          </a:bodyPr>
          <a:lstStyle>
            <a:lvl1pPr>
              <a:defRPr sz="4000" cap="all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在此处输入标题</a:t>
            </a:r>
          </a:p>
        </p:txBody>
      </p:sp>
      <p:sp>
        <p:nvSpPr>
          <p:cNvPr id="21" name="图片占位符 20">
            <a:extLst>
              <a:ext uri="{FF2B5EF4-FFF2-40B4-BE49-F238E27FC236}">
                <a16:creationId xmlns:a16="http://schemas.microsoft.com/office/drawing/2014/main" id="{384D173E-9054-4C40-98EA-A6EAC4D8511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21641" y="0"/>
            <a:ext cx="4270360" cy="6858001"/>
          </a:xfrm>
          <a:custGeom>
            <a:avLst/>
            <a:gdLst>
              <a:gd name="connsiteX0" fmla="*/ 1904091 w 4305219"/>
              <a:gd name="connsiteY0" fmla="*/ 0 h 6913983"/>
              <a:gd name="connsiteX1" fmla="*/ 4305219 w 4305219"/>
              <a:gd name="connsiteY1" fmla="*/ 0 h 6913983"/>
              <a:gd name="connsiteX2" fmla="*/ 4305219 w 4305219"/>
              <a:gd name="connsiteY2" fmla="*/ 6913983 h 6913983"/>
              <a:gd name="connsiteX3" fmla="*/ 1818156 w 4305219"/>
              <a:gd name="connsiteY3" fmla="*/ 6913983 h 6913983"/>
              <a:gd name="connsiteX4" fmla="*/ 1507580 w 4305219"/>
              <a:gd name="connsiteY4" fmla="*/ 6681739 h 6913983"/>
              <a:gd name="connsiteX5" fmla="*/ 0 w 4305219"/>
              <a:gd name="connsiteY5" fmla="*/ 3484983 h 6913983"/>
              <a:gd name="connsiteX6" fmla="*/ 1826504 w 4305219"/>
              <a:gd name="connsiteY6" fmla="*/ 49741 h 6913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05219" h="6913983">
                <a:moveTo>
                  <a:pt x="1904091" y="0"/>
                </a:moveTo>
                <a:lnTo>
                  <a:pt x="4305219" y="0"/>
                </a:lnTo>
                <a:lnTo>
                  <a:pt x="4305219" y="6913983"/>
                </a:lnTo>
                <a:lnTo>
                  <a:pt x="1818156" y="6913983"/>
                </a:lnTo>
                <a:lnTo>
                  <a:pt x="1507580" y="6681739"/>
                </a:lnTo>
                <a:cubicBezTo>
                  <a:pt x="586863" y="5921896"/>
                  <a:pt x="0" y="4771974"/>
                  <a:pt x="0" y="3484983"/>
                </a:cubicBezTo>
                <a:cubicBezTo>
                  <a:pt x="0" y="2054993"/>
                  <a:pt x="724522" y="794225"/>
                  <a:pt x="1826504" y="49741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 rtlCol="0">
            <a:noAutofit/>
          </a:bodyPr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18" name="内容占位符 2">
            <a:extLst>
              <a:ext uri="{FF2B5EF4-FFF2-40B4-BE49-F238E27FC236}">
                <a16:creationId xmlns:a16="http://schemas.microsoft.com/office/drawing/2014/main" id="{881322FE-E286-E344-B332-CF37E6CAD2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8" y="2322728"/>
            <a:ext cx="5751389" cy="4032225"/>
          </a:xfrm>
        </p:spPr>
        <p:txBody>
          <a:bodyPr rtlCol="0" anchor="t">
            <a:normAutofit/>
          </a:bodyPr>
          <a:lstStyle>
            <a:lvl1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1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1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829985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2A4ACC5-A778-46B8-BCD4-0E4BAAD40D7F}" type="datetime1">
              <a:rPr lang="zh-CN" altLang="en-US" noProof="0" smtClean="0"/>
              <a:t>2020/5/11</a:t>
            </a:fld>
            <a:endParaRPr lang="zh-CN" altLang="en-US" noProof="0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010507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46A4FBD-32D7-4F41-8EDC-A34B0FECF966}" type="datetime1">
              <a:rPr lang="zh-CN" altLang="en-US" noProof="0" smtClean="0"/>
              <a:t>2020/5/11</a:t>
            </a:fld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9028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22" r:id="rId3"/>
    <p:sldLayoutId id="2147483708" r:id="rId4"/>
    <p:sldLayoutId id="2147483709" r:id="rId5"/>
    <p:sldLayoutId id="2147483716" r:id="rId6"/>
    <p:sldLayoutId id="2147483710" r:id="rId7"/>
    <p:sldLayoutId id="2147483724" r:id="rId8"/>
    <p:sldLayoutId id="2147483711" r:id="rId9"/>
    <p:sldLayoutId id="2147483718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F50278-9A9A-0F4E-BDCF-6351BE1732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6830" y="2867024"/>
            <a:ext cx="4370070" cy="1439037"/>
          </a:xfrm>
        </p:spPr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七毛之路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17F481B-9C2C-084A-8DF1-0582D2DA4B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9977" y="4778502"/>
            <a:ext cx="2033673" cy="517398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zh-CN" sz="3200" cap="none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By</a:t>
            </a:r>
            <a:r>
              <a:rPr lang="zh-CN" altLang="en-US" sz="3200" cap="none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：七毛</a:t>
            </a:r>
          </a:p>
        </p:txBody>
      </p:sp>
    </p:spTree>
    <p:extLst>
      <p:ext uri="{BB962C8B-B14F-4D97-AF65-F5344CB8AC3E}">
        <p14:creationId xmlns:p14="http://schemas.microsoft.com/office/powerpoint/2010/main" val="3827693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EF41F9-7D13-4D21-A010-46E29F1F6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4419" y="555167"/>
            <a:ext cx="2331720" cy="997408"/>
          </a:xfrm>
        </p:spPr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团队简介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578D63D-C572-4496-B7E1-BD2CB6A72F53}"/>
              </a:ext>
            </a:extLst>
          </p:cNvPr>
          <p:cNvSpPr txBox="1"/>
          <p:nvPr/>
        </p:nvSpPr>
        <p:spPr>
          <a:xfrm>
            <a:off x="7343775" y="1368196"/>
            <a:ext cx="2085975" cy="4538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韩亚楠</a:t>
            </a:r>
            <a:endParaRPr lang="en-US" altLang="zh-CN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FF9900"/>
                </a:solidFill>
              </a:rPr>
              <a:t>易慧婕</a:t>
            </a:r>
            <a:endParaRPr lang="en-US" altLang="zh-CN" sz="2800" dirty="0">
              <a:solidFill>
                <a:srgbClr val="FF99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王燕</a:t>
            </a:r>
            <a:endParaRPr lang="en-US" altLang="zh-CN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王佳妮</a:t>
            </a:r>
            <a:endParaRPr lang="en-US" altLang="zh-CN" sz="28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李悦</a:t>
            </a:r>
            <a:endParaRPr lang="en-US" altLang="zh-CN" sz="28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李涢瑶</a:t>
            </a:r>
            <a:endParaRPr lang="en-US" altLang="zh-C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胡雅婷</a:t>
            </a:r>
            <a:endParaRPr lang="en-US" altLang="zh-CN" sz="28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DE03BD3A-036D-4D3E-9DC9-0377184C67D8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5293995" y="1724025"/>
            <a:ext cx="1802130" cy="0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FE3695AA-0486-45FF-AA96-5F5896BA0978}"/>
              </a:ext>
            </a:extLst>
          </p:cNvPr>
          <p:cNvSpPr txBox="1"/>
          <p:nvPr/>
        </p:nvSpPr>
        <p:spPr>
          <a:xfrm>
            <a:off x="4246245" y="1462415"/>
            <a:ext cx="1047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组长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DC5CB4D-0158-4D1A-85E5-3D71D5DE8AFA}"/>
              </a:ext>
            </a:extLst>
          </p:cNvPr>
          <p:cNvSpPr txBox="1"/>
          <p:nvPr/>
        </p:nvSpPr>
        <p:spPr>
          <a:xfrm>
            <a:off x="4279581" y="3494413"/>
            <a:ext cx="104775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组员</a:t>
            </a:r>
            <a:endParaRPr lang="en-US" altLang="zh-CN" sz="2800" dirty="0"/>
          </a:p>
          <a:p>
            <a:endParaRPr lang="zh-CN" altLang="en-US" dirty="0"/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D632D1CD-B693-46BD-A2CB-4D7ACD20E0EC}"/>
              </a:ext>
            </a:extLst>
          </p:cNvPr>
          <p:cNvCxnSpPr/>
          <p:nvPr/>
        </p:nvCxnSpPr>
        <p:spPr>
          <a:xfrm flipV="1">
            <a:off x="5293994" y="2476500"/>
            <a:ext cx="1964056" cy="1285875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E7C97891-D7F2-4DCA-984E-BC0E0A96025D}"/>
              </a:ext>
            </a:extLst>
          </p:cNvPr>
          <p:cNvCxnSpPr/>
          <p:nvPr/>
        </p:nvCxnSpPr>
        <p:spPr>
          <a:xfrm flipV="1">
            <a:off x="5293994" y="3119437"/>
            <a:ext cx="1964056" cy="642938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BC761445-FC33-4A1A-A1DA-13EB99026F20}"/>
              </a:ext>
            </a:extLst>
          </p:cNvPr>
          <p:cNvCxnSpPr>
            <a:cxnSpLocks/>
          </p:cNvCxnSpPr>
          <p:nvPr/>
        </p:nvCxnSpPr>
        <p:spPr>
          <a:xfrm>
            <a:off x="5293994" y="3762375"/>
            <a:ext cx="1964056" cy="0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EFC59B13-B5E4-4DE5-97E1-624831BFC69F}"/>
              </a:ext>
            </a:extLst>
          </p:cNvPr>
          <p:cNvCxnSpPr/>
          <p:nvPr/>
        </p:nvCxnSpPr>
        <p:spPr>
          <a:xfrm>
            <a:off x="5293994" y="3762375"/>
            <a:ext cx="1897381" cy="514350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78308741-9E94-4606-B711-EB8855181F93}"/>
              </a:ext>
            </a:extLst>
          </p:cNvPr>
          <p:cNvCxnSpPr/>
          <p:nvPr/>
        </p:nvCxnSpPr>
        <p:spPr>
          <a:xfrm>
            <a:off x="5327331" y="3762375"/>
            <a:ext cx="1930719" cy="1188341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1A4F8824-178C-49D4-BC1D-46D54E2FD010}"/>
              </a:ext>
            </a:extLst>
          </p:cNvPr>
          <p:cNvCxnSpPr>
            <a:cxnSpLocks/>
          </p:cNvCxnSpPr>
          <p:nvPr/>
        </p:nvCxnSpPr>
        <p:spPr>
          <a:xfrm>
            <a:off x="5327331" y="3762375"/>
            <a:ext cx="1864044" cy="1714500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1370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EF41F9-7D13-4D21-A010-46E29F1F6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4419" y="555167"/>
            <a:ext cx="2331720" cy="997408"/>
          </a:xfrm>
        </p:spPr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主角形象</a:t>
            </a: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30F3DE6C-76D7-4F9D-8B55-976208F3DE22}"/>
              </a:ext>
            </a:extLst>
          </p:cNvPr>
          <p:cNvSpPr txBox="1">
            <a:spLocks/>
          </p:cNvSpPr>
          <p:nvPr/>
        </p:nvSpPr>
        <p:spPr>
          <a:xfrm>
            <a:off x="2924175" y="1652461"/>
            <a:ext cx="6020379" cy="1414589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zh-CN" altLang="en-US" sz="2000" dirty="0">
                <a:solidFill>
                  <a:schemeClr val="tx2">
                    <a:lumMod val="75000"/>
                  </a:schemeClr>
                </a:solidFill>
              </a:rPr>
              <a:t>       他，可谓是一个魅力无限且才华横溢的人；他，上得厅堂下得厨房；他，跑得过恶狗、过得了独木桥、飞得出迷宫；他的一举一动更是牵动着无数少男少女的心与胃！他就是</a:t>
            </a:r>
            <a:r>
              <a:rPr lang="en-US" altLang="zh-CN" sz="2000" dirty="0">
                <a:solidFill>
                  <a:schemeClr val="tx2">
                    <a:lumMod val="75000"/>
                  </a:schemeClr>
                </a:solidFill>
              </a:rPr>
              <a:t>——</a:t>
            </a:r>
            <a:r>
              <a:rPr lang="zh-CN" altLang="en-US" sz="2000" dirty="0">
                <a:solidFill>
                  <a:schemeClr val="tx2">
                    <a:lumMod val="75000"/>
                  </a:schemeClr>
                </a:solidFill>
              </a:rPr>
              <a:t>七毛！一个朴实无华而又光芒万丈的外卖员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</a:rPr>
              <a:t>！</a:t>
            </a:r>
          </a:p>
        </p:txBody>
      </p:sp>
      <p:cxnSp>
        <p:nvCxnSpPr>
          <p:cNvPr id="10" name="连接符: 曲线 9">
            <a:extLst>
              <a:ext uri="{FF2B5EF4-FFF2-40B4-BE49-F238E27FC236}">
                <a16:creationId xmlns:a16="http://schemas.microsoft.com/office/drawing/2014/main" id="{7006D187-3FB0-4E52-BD41-7DA9F6D3744F}"/>
              </a:ext>
            </a:extLst>
          </p:cNvPr>
          <p:cNvCxnSpPr>
            <a:cxnSpLocks/>
          </p:cNvCxnSpPr>
          <p:nvPr/>
        </p:nvCxnSpPr>
        <p:spPr>
          <a:xfrm rot="16200000" flipH="1">
            <a:off x="7131883" y="3356564"/>
            <a:ext cx="2237104" cy="1162787"/>
          </a:xfrm>
          <a:prstGeom prst="curvedConnector4">
            <a:avLst>
              <a:gd name="adj1" fmla="val 30387"/>
              <a:gd name="adj2" fmla="val 177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" name="图片 19">
            <a:extLst>
              <a:ext uri="{FF2B5EF4-FFF2-40B4-BE49-F238E27FC236}">
                <a16:creationId xmlns:a16="http://schemas.microsoft.com/office/drawing/2014/main" id="{96841AE8-A36A-43F7-A467-2AD76400DA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2838" t="9571" r="2838" b="4007"/>
          <a:stretch/>
        </p:blipFill>
        <p:spPr>
          <a:xfrm>
            <a:off x="4648936" y="3067050"/>
            <a:ext cx="3020105" cy="3698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911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EF41F9-7D13-4D21-A010-46E29F1F6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4419" y="555167"/>
            <a:ext cx="2331720" cy="997408"/>
          </a:xfrm>
        </p:spPr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游戏界面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E952B1C-93A8-4109-8939-2B0D201F8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2775" y="1139596"/>
            <a:ext cx="2895600" cy="4917855"/>
          </a:xfrm>
          <a:prstGeom prst="rect">
            <a:avLst/>
          </a:prstGeom>
          <a:ln>
            <a:solidFill>
              <a:schemeClr val="tx2">
                <a:lumMod val="50000"/>
              </a:schemeClr>
            </a:solidFill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7EF7AF8-876B-4305-8EB7-A68ABAB1629D}"/>
              </a:ext>
            </a:extLst>
          </p:cNvPr>
          <p:cNvSpPr txBox="1"/>
          <p:nvPr/>
        </p:nvSpPr>
        <p:spPr>
          <a:xfrm>
            <a:off x="1150619" y="2228671"/>
            <a:ext cx="58121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     我们的界面，不走精致风，我们要</a:t>
            </a:r>
            <a:endParaRPr lang="en-US" altLang="zh-CN" dirty="0"/>
          </a:p>
          <a:p>
            <a:r>
              <a:rPr lang="zh-CN" altLang="en-US" dirty="0"/>
              <a:t>简</a:t>
            </a:r>
            <a:r>
              <a:rPr lang="en-US" altLang="zh-CN" dirty="0"/>
              <a:t>(gui)</a:t>
            </a:r>
            <a:r>
              <a:rPr lang="zh-CN" altLang="en-US" dirty="0"/>
              <a:t>约</a:t>
            </a:r>
            <a:r>
              <a:rPr lang="en-US" altLang="zh-CN" dirty="0"/>
              <a:t>(chu)</a:t>
            </a:r>
            <a:r>
              <a:rPr lang="zh-CN" altLang="en-US" dirty="0"/>
              <a:t>有</a:t>
            </a:r>
            <a:r>
              <a:rPr lang="en-US" altLang="zh-CN" dirty="0"/>
              <a:t>(sha)</a:t>
            </a:r>
            <a:r>
              <a:rPr lang="zh-CN" altLang="en-US" dirty="0"/>
              <a:t>趣</a:t>
            </a:r>
            <a:r>
              <a:rPr lang="en-US" altLang="zh-CN" dirty="0"/>
              <a:t>(diao)!</a:t>
            </a:r>
          </a:p>
          <a:p>
            <a:endParaRPr lang="en-US" alt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45D3E3A-B7F4-4461-9131-530C3287046D}"/>
              </a:ext>
            </a:extLst>
          </p:cNvPr>
          <p:cNvSpPr txBox="1"/>
          <p:nvPr/>
        </p:nvSpPr>
        <p:spPr>
          <a:xfrm>
            <a:off x="1819275" y="4050728"/>
            <a:ext cx="3847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</a:t>
            </a:r>
            <a:r>
              <a:rPr lang="zh-CN" altLang="en-US" dirty="0"/>
              <a:t>所以我们的主界面，暂时长这样</a:t>
            </a:r>
          </a:p>
        </p:txBody>
      </p:sp>
      <p:cxnSp>
        <p:nvCxnSpPr>
          <p:cNvPr id="11" name="连接符: 曲线 10">
            <a:extLst>
              <a:ext uri="{FF2B5EF4-FFF2-40B4-BE49-F238E27FC236}">
                <a16:creationId xmlns:a16="http://schemas.microsoft.com/office/drawing/2014/main" id="{46A4B39F-C0D2-4416-9FFE-048279592443}"/>
              </a:ext>
            </a:extLst>
          </p:cNvPr>
          <p:cNvCxnSpPr>
            <a:cxnSpLocks/>
          </p:cNvCxnSpPr>
          <p:nvPr/>
        </p:nvCxnSpPr>
        <p:spPr>
          <a:xfrm flipV="1">
            <a:off x="5271233" y="2963309"/>
            <a:ext cx="1559600" cy="1276112"/>
          </a:xfrm>
          <a:prstGeom prst="curvedConnector3">
            <a:avLst>
              <a:gd name="adj1" fmla="val 38396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4357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35818B65-B44D-4B7F-9DA7-9D51C4C7A924}"/>
              </a:ext>
            </a:extLst>
          </p:cNvPr>
          <p:cNvSpPr txBox="1"/>
          <p:nvPr/>
        </p:nvSpPr>
        <p:spPr>
          <a:xfrm>
            <a:off x="1144905" y="3988475"/>
            <a:ext cx="403669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      主要针对喜爱益智类游戏或者工作学业繁忙，需要小游戏来放松的人群。</a:t>
            </a:r>
            <a:endParaRPr lang="en-US" altLang="zh-CN" sz="20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      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等公交可以玩，坐地铁可以玩，疲了累了可以玩，随时随地，娱乐你的碎片化时间！</a:t>
            </a:r>
            <a:endParaRPr lang="en-US" altLang="zh-CN" sz="20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altLang="zh-CN" sz="2000" dirty="0"/>
              <a:t>      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F80045CE-9FFD-4498-824F-1C304E79A407}"/>
              </a:ext>
            </a:extLst>
          </p:cNvPr>
          <p:cNvSpPr/>
          <p:nvPr/>
        </p:nvSpPr>
        <p:spPr>
          <a:xfrm>
            <a:off x="3649982" y="1728787"/>
            <a:ext cx="1788795" cy="1676400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休闲益智类游戏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78797A98-A579-4954-A663-771D0372CD09}"/>
              </a:ext>
            </a:extLst>
          </p:cNvPr>
          <p:cNvSpPr/>
          <p:nvPr/>
        </p:nvSpPr>
        <p:spPr>
          <a:xfrm>
            <a:off x="6638924" y="828674"/>
            <a:ext cx="1905001" cy="1800226"/>
          </a:xfrm>
          <a:prstGeom prst="ellips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单机操作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FAD27909-526A-4F3E-A26D-C4FED3DD5873}"/>
              </a:ext>
            </a:extLst>
          </p:cNvPr>
          <p:cNvSpPr/>
          <p:nvPr/>
        </p:nvSpPr>
        <p:spPr>
          <a:xfrm>
            <a:off x="8753474" y="2350175"/>
            <a:ext cx="1533525" cy="1504950"/>
          </a:xfrm>
          <a:prstGeom prst="ellips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烧脑</a:t>
            </a:r>
            <a:endParaRPr lang="en-US" altLang="zh-CN" sz="2000" dirty="0"/>
          </a:p>
          <a:p>
            <a:pPr algn="ctr"/>
            <a:r>
              <a:rPr lang="en-US" altLang="zh-CN" sz="2000" dirty="0"/>
              <a:t>&amp;</a:t>
            </a:r>
          </a:p>
          <a:p>
            <a:pPr algn="ctr"/>
            <a:r>
              <a:rPr lang="zh-CN" altLang="en-US" sz="2000" dirty="0"/>
              <a:t>鬼畜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4440AB87-E485-47E6-80A1-BF27B5E376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3650" y="4133850"/>
            <a:ext cx="1971675" cy="2076956"/>
          </a:xfrm>
          <a:prstGeom prst="rect">
            <a:avLst/>
          </a:prstGeom>
        </p:spPr>
      </p:pic>
      <p:sp>
        <p:nvSpPr>
          <p:cNvPr id="13" name="椭圆 12">
            <a:extLst>
              <a:ext uri="{FF2B5EF4-FFF2-40B4-BE49-F238E27FC236}">
                <a16:creationId xmlns:a16="http://schemas.microsoft.com/office/drawing/2014/main" id="{922C8D4D-033F-4E9D-9D39-B9A51D42B182}"/>
              </a:ext>
            </a:extLst>
          </p:cNvPr>
          <p:cNvSpPr/>
          <p:nvPr/>
        </p:nvSpPr>
        <p:spPr>
          <a:xfrm>
            <a:off x="10286999" y="4315078"/>
            <a:ext cx="1704975" cy="1714500"/>
          </a:xfrm>
          <a:prstGeom prst="ellipse">
            <a:avLst/>
          </a:prstGeom>
          <a:ln>
            <a:solidFill>
              <a:schemeClr val="accent1">
                <a:lumMod val="75000"/>
              </a:schemeClr>
            </a:solidFill>
            <a:prstDash val="lgDashDot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打发时间利器</a:t>
            </a: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2129D6AB-3679-4065-B441-F244AEA20A8C}"/>
              </a:ext>
            </a:extLst>
          </p:cNvPr>
          <p:cNvSpPr/>
          <p:nvPr/>
        </p:nvSpPr>
        <p:spPr>
          <a:xfrm>
            <a:off x="561975" y="2150387"/>
            <a:ext cx="1438275" cy="1438275"/>
          </a:xfrm>
          <a:prstGeom prst="ellips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美工极具特色</a:t>
            </a: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AF145D7E-331C-4F28-BE0F-7D50EAAC0CC1}"/>
              </a:ext>
            </a:extLst>
          </p:cNvPr>
          <p:cNvSpPr/>
          <p:nvPr/>
        </p:nvSpPr>
        <p:spPr>
          <a:xfrm>
            <a:off x="6391275" y="3743325"/>
            <a:ext cx="1238250" cy="1171575"/>
          </a:xfrm>
          <a:prstGeom prst="ellipse">
            <a:avLst/>
          </a:prstGeom>
          <a:ln w="19050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小程序</a:t>
            </a:r>
            <a:endParaRPr lang="en-US" altLang="zh-CN" dirty="0"/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BA0FB79E-9D6E-4593-8A20-2D7989D41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4419" y="555167"/>
            <a:ext cx="2331720" cy="997408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dirty="0"/>
              <a:t>产品定位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011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9" grpId="0" animBg="1"/>
      <p:bldP spid="10" grpId="0" animBg="1"/>
      <p:bldP spid="13" grpId="0" animBg="1"/>
      <p:bldP spid="18" grpId="0" animBg="1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204F3F-D196-428C-AE74-238938FD8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21817"/>
            <a:ext cx="2236470" cy="1369074"/>
          </a:xfrm>
        </p:spPr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时间规划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403CF02-4BDF-418F-A3B9-6212755611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4859" t="-2181" r="4859" b="2181"/>
          <a:stretch/>
        </p:blipFill>
        <p:spPr>
          <a:xfrm>
            <a:off x="3967164" y="1638491"/>
            <a:ext cx="7743825" cy="436831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D880DE9-3366-423D-AACA-91F10B361D3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8362"/>
          <a:stretch/>
        </p:blipFill>
        <p:spPr>
          <a:xfrm>
            <a:off x="287655" y="2057591"/>
            <a:ext cx="4065270" cy="2104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08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117F481B-9C2C-084A-8DF1-0582D2DA4B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83988" y="4940426"/>
            <a:ext cx="1778838" cy="698373"/>
          </a:xfrm>
        </p:spPr>
        <p:txBody>
          <a:bodyPr rtlCol="0">
            <a:noAutofit/>
          </a:bodyPr>
          <a:lstStyle/>
          <a:p>
            <a:pPr rtl="0"/>
            <a:r>
              <a:rPr lang="en-US" altLang="zh-CN" sz="4800" cap="none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Q&amp;A</a:t>
            </a:r>
            <a:endParaRPr lang="zh-CN" altLang="en-US" sz="4800" cap="none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021104A6-B098-494B-9729-2A64D867C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81350" y="1770887"/>
            <a:ext cx="6419849" cy="1915288"/>
          </a:xfrm>
        </p:spPr>
        <p:txBody>
          <a:bodyPr>
            <a:normAutofit/>
          </a:bodyPr>
          <a:lstStyle/>
          <a:p>
            <a:r>
              <a:rPr lang="en-US" altLang="zh-CN" sz="8800" dirty="0">
                <a:solidFill>
                  <a:schemeClr val="tx2">
                    <a:lumMod val="75000"/>
                  </a:schemeClr>
                </a:solidFill>
              </a:rPr>
              <a:t>Thank</a:t>
            </a:r>
            <a:r>
              <a:rPr lang="zh-CN" altLang="en-US" sz="8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zh-CN" sz="8800" dirty="0">
                <a:solidFill>
                  <a:schemeClr val="tx2">
                    <a:lumMod val="75000"/>
                  </a:schemeClr>
                </a:solidFill>
              </a:rPr>
              <a:t>you!</a:t>
            </a:r>
            <a:endParaRPr lang="zh-CN" altLang="en-US" sz="88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652140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Brights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2167430_TF66722518" id="{829C33DD-2B9F-4D66-9920-F14C9C6637DD}" vid="{8B410579-0F0D-4DE0-8BA9-79E32CDF856E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A7FA506-1E93-4CA4-B270-1F08FD18C36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F2FE978-FCBC-4C90-A410-B547AA70606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8F4328E-77DF-41E8-952F-124AE19F1F7C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轻快推销宣传演示</Template>
  <TotalTime>0</TotalTime>
  <Words>222</Words>
  <Application>Microsoft Office PowerPoint</Application>
  <PresentationFormat>宽屏</PresentationFormat>
  <Paragraphs>40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Microsoft YaHei UI</vt:lpstr>
      <vt:lpstr>Calibri</vt:lpstr>
      <vt:lpstr>Verdana</vt:lpstr>
      <vt:lpstr>RetrospectVTI</vt:lpstr>
      <vt:lpstr>七毛之路</vt:lpstr>
      <vt:lpstr>团队简介</vt:lpstr>
      <vt:lpstr>主角形象</vt:lpstr>
      <vt:lpstr>游戏界面</vt:lpstr>
      <vt:lpstr>产品定位</vt:lpstr>
      <vt:lpstr>时间规划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2020-05-10T16:19:42Z</dcterms:created>
  <dcterms:modified xsi:type="dcterms:W3CDTF">2020-05-11T08:54:08Z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