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B00"/>
    <a:srgbClr val="F6B770"/>
    <a:srgbClr val="6B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6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900D-62AA-44B9-A526-BD4D159786B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D887-7BA8-4D77-9769-20289F29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8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32EFB4A4-6A64-4670-AFFF-61BD4C99A140}"/>
              </a:ext>
            </a:extLst>
          </p:cNvPr>
          <p:cNvSpPr txBox="1"/>
          <p:nvPr/>
        </p:nvSpPr>
        <p:spPr>
          <a:xfrm>
            <a:off x="231678" y="1289708"/>
            <a:ext cx="4216894" cy="494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Figure 5.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Scheme diagram of separating the deforestation, CO</a:t>
            </a:r>
            <a:r>
              <a:rPr lang="en-US" altLang="zh-CN" baseline="-25000" dirty="0">
                <a:solidFill>
                  <a:srgbClr val="FFC000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 physiology and radiative contributions to future climate in the Amazon under the Shared Socioeconomic Pathways (SSPs).</a:t>
            </a:r>
            <a:r>
              <a:rPr lang="en-US" altLang="zh-CN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 Taking the SSP3-7.0 as an example, the contributions of deforestation and CO</a:t>
            </a:r>
            <a:r>
              <a:rPr lang="en-US" altLang="zh-CN" baseline="-25000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 physiology to Amazonian climate by the end of 21st century (2081-2100) were quantified using CMIP6 experiments as described in the methods. The illustrated mechanisms by deforestation and CO2 physiology (e.g., decline in leaf area index and resulting evapotranspiration).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D0F245-7F42-80CA-AAFD-C0716DE2A354}"/>
              </a:ext>
            </a:extLst>
          </p:cNvPr>
          <p:cNvSpPr/>
          <p:nvPr/>
        </p:nvSpPr>
        <p:spPr>
          <a:xfrm>
            <a:off x="4621600" y="0"/>
            <a:ext cx="7570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CE4862C-02FA-CB4E-1358-1043F75C583A}"/>
              </a:ext>
            </a:extLst>
          </p:cNvPr>
          <p:cNvGrpSpPr/>
          <p:nvPr/>
        </p:nvGrpSpPr>
        <p:grpSpPr>
          <a:xfrm>
            <a:off x="5551720" y="1150189"/>
            <a:ext cx="5723901" cy="4226549"/>
            <a:chOff x="5551720" y="1150189"/>
            <a:chExt cx="5723901" cy="422654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7D22589-AB0D-CD04-CF27-721AB9B8E531}"/>
                </a:ext>
              </a:extLst>
            </p:cNvPr>
            <p:cNvSpPr/>
            <p:nvPr/>
          </p:nvSpPr>
          <p:spPr>
            <a:xfrm>
              <a:off x="7374576" y="1150189"/>
              <a:ext cx="2195088" cy="38766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Projected future of Amazonia (SSP3-7.0)</a:t>
              </a:r>
              <a:endPara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6A8F57-8CA9-635C-DB9D-0D750DC8723E}"/>
                </a:ext>
              </a:extLst>
            </p:cNvPr>
            <p:cNvSpPr/>
            <p:nvPr/>
          </p:nvSpPr>
          <p:spPr>
            <a:xfrm>
              <a:off x="9175940" y="2075548"/>
              <a:ext cx="1749770" cy="82001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75000"/>
                  </a:schemeClr>
                </a:gs>
                <a:gs pos="83000">
                  <a:schemeClr val="tx1">
                    <a:lumMod val="7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Radiative forcing from CO</a:t>
              </a:r>
              <a:r>
                <a:rPr lang="en-US" altLang="zh-CN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other GHGs, aerosols, and other agents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197AA0C-39DD-62AC-9055-1EE0FC5C6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017" y="1586443"/>
              <a:ext cx="289404" cy="354905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86E6D7E-BCDA-FBEC-1958-026296E1077C}"/>
                </a:ext>
              </a:extLst>
            </p:cNvPr>
            <p:cNvCxnSpPr>
              <a:cxnSpLocks/>
            </p:cNvCxnSpPr>
            <p:nvPr/>
          </p:nvCxnSpPr>
          <p:spPr>
            <a:xfrm>
              <a:off x="9545908" y="1586443"/>
              <a:ext cx="397832" cy="35490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B7D828C-E147-519D-B45A-2F19B56560F3}"/>
                </a:ext>
              </a:extLst>
            </p:cNvPr>
            <p:cNvSpPr/>
            <p:nvPr/>
          </p:nvSpPr>
          <p:spPr>
            <a:xfrm>
              <a:off x="5691998" y="5100095"/>
              <a:ext cx="1579226" cy="27664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</a:schemeClr>
                </a:gs>
                <a:gs pos="83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Precipitation decline</a:t>
              </a:r>
              <a:endPara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1BD9C4E-E8CB-36F3-9EB4-E15CD4BDDC79}"/>
                </a:ext>
              </a:extLst>
            </p:cNvPr>
            <p:cNvCxnSpPr>
              <a:cxnSpLocks/>
            </p:cNvCxnSpPr>
            <p:nvPr/>
          </p:nvCxnSpPr>
          <p:spPr>
            <a:xfrm>
              <a:off x="6665446" y="4728370"/>
              <a:ext cx="0" cy="366144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682B2A-BA41-6C03-6E85-B37CBBB5B6D2}"/>
                </a:ext>
              </a:extLst>
            </p:cNvPr>
            <p:cNvSpPr txBox="1"/>
            <p:nvPr/>
          </p:nvSpPr>
          <p:spPr>
            <a:xfrm>
              <a:off x="7174468" y="1632910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6B7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+508 ppm</a:t>
              </a:r>
              <a:endParaRPr lang="zh-CN" altLang="en-US" sz="1200" dirty="0">
                <a:solidFill>
                  <a:srgbClr val="F6B7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7454DD-839F-E31A-A877-FE691658C068}"/>
                </a:ext>
              </a:extLst>
            </p:cNvPr>
            <p:cNvSpPr txBox="1"/>
            <p:nvPr/>
          </p:nvSpPr>
          <p:spPr>
            <a:xfrm>
              <a:off x="6293411" y="480691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64B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srgbClr val="964B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04BFA60-BD55-4906-8B04-19AED28D28F1}"/>
                </a:ext>
              </a:extLst>
            </p:cNvPr>
            <p:cNvSpPr/>
            <p:nvPr/>
          </p:nvSpPr>
          <p:spPr>
            <a:xfrm>
              <a:off x="9187879" y="3647271"/>
              <a:ext cx="1749761" cy="608593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atmospheric and land energy balance change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2E34B08-9B8F-3D75-AB86-AB880A839229}"/>
                </a:ext>
              </a:extLst>
            </p:cNvPr>
            <p:cNvCxnSpPr>
              <a:cxnSpLocks/>
            </p:cNvCxnSpPr>
            <p:nvPr/>
          </p:nvCxnSpPr>
          <p:spPr>
            <a:xfrm>
              <a:off x="9451120" y="2907128"/>
              <a:ext cx="11935" cy="74014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29E5008-A1BD-C13E-8AF4-E8167EAB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551" y="4728364"/>
              <a:ext cx="0" cy="366144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498A1D-FC54-9E9C-3C92-AF152E6A162D}"/>
                </a:ext>
              </a:extLst>
            </p:cNvPr>
            <p:cNvSpPr txBox="1"/>
            <p:nvPr/>
          </p:nvSpPr>
          <p:spPr>
            <a:xfrm>
              <a:off x="5758449" y="480690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6B7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  <a:endParaRPr lang="zh-CN" altLang="en-US" sz="1200" dirty="0">
                <a:solidFill>
                  <a:srgbClr val="F6B7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D0FB296-EF85-DDBE-18F2-40861DE2B5CF}"/>
                </a:ext>
              </a:extLst>
            </p:cNvPr>
            <p:cNvCxnSpPr>
              <a:cxnSpLocks/>
            </p:cNvCxnSpPr>
            <p:nvPr/>
          </p:nvCxnSpPr>
          <p:spPr>
            <a:xfrm>
              <a:off x="7210750" y="4733595"/>
              <a:ext cx="0" cy="36614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A94F06E-097F-F44B-0466-C8548AA96AEA}"/>
                </a:ext>
              </a:extLst>
            </p:cNvPr>
            <p:cNvSpPr txBox="1"/>
            <p:nvPr/>
          </p:nvSpPr>
          <p:spPr>
            <a:xfrm>
              <a:off x="6749648" y="4812137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56%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BCC159B-9452-0149-91A3-0F3FF3024E93}"/>
                </a:ext>
              </a:extLst>
            </p:cNvPr>
            <p:cNvSpPr/>
            <p:nvPr/>
          </p:nvSpPr>
          <p:spPr>
            <a:xfrm>
              <a:off x="9641684" y="5099739"/>
              <a:ext cx="1455816" cy="27664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</a:schemeClr>
                </a:gs>
                <a:gs pos="83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Warming</a:t>
              </a:r>
              <a:endPara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6C38A3D-1921-A10D-644C-B42BBB81F92F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6" y="4732181"/>
              <a:ext cx="0" cy="366144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B5BA475-A43A-8199-4B3D-E78A8BBE49BD}"/>
                </a:ext>
              </a:extLst>
            </p:cNvPr>
            <p:cNvSpPr txBox="1"/>
            <p:nvPr/>
          </p:nvSpPr>
          <p:spPr>
            <a:xfrm>
              <a:off x="10165411" y="4810723"/>
              <a:ext cx="47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964B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1%</a:t>
              </a:r>
              <a:endParaRPr lang="zh-CN" altLang="en-US" sz="1200" dirty="0">
                <a:solidFill>
                  <a:srgbClr val="964B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9038892-3EA1-A048-A276-F8D1D539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27187" y="4732179"/>
              <a:ext cx="0" cy="366144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178532C-FFC5-D7CA-8068-160135A534AF}"/>
                </a:ext>
              </a:extLst>
            </p:cNvPr>
            <p:cNvSpPr txBox="1"/>
            <p:nvPr/>
          </p:nvSpPr>
          <p:spPr>
            <a:xfrm>
              <a:off x="9666083" y="4810721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6B7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endParaRPr lang="zh-CN" altLang="en-US" sz="1200" dirty="0">
                <a:solidFill>
                  <a:srgbClr val="F6B7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E5C1559-4338-BDFF-B891-C699C0B474B2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257" y="4737406"/>
              <a:ext cx="0" cy="36614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1DC5F5B-BF1A-07EF-9198-A9572DE5DE8F}"/>
                </a:ext>
              </a:extLst>
            </p:cNvPr>
            <p:cNvSpPr txBox="1"/>
            <p:nvPr/>
          </p:nvSpPr>
          <p:spPr>
            <a:xfrm>
              <a:off x="10609781" y="4815948"/>
              <a:ext cx="490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89%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7D9ACB-3D61-A552-F41A-74A9442CDA87}"/>
                </a:ext>
              </a:extLst>
            </p:cNvPr>
            <p:cNvCxnSpPr>
              <a:cxnSpLocks/>
              <a:stCxn id="34" idx="3"/>
              <a:endCxn id="63" idx="3"/>
            </p:cNvCxnSpPr>
            <p:nvPr/>
          </p:nvCxnSpPr>
          <p:spPr>
            <a:xfrm>
              <a:off x="10937640" y="3951568"/>
              <a:ext cx="41625" cy="465293"/>
            </a:xfrm>
            <a:prstGeom prst="bentConnector3">
              <a:avLst>
                <a:gd name="adj1" fmla="val 489009"/>
              </a:avLst>
            </a:prstGeom>
            <a:ln w="95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A2CEEE6-68EF-6453-1553-8C25B6109333}"/>
                </a:ext>
              </a:extLst>
            </p:cNvPr>
            <p:cNvSpPr/>
            <p:nvPr/>
          </p:nvSpPr>
          <p:spPr>
            <a:xfrm>
              <a:off x="9722941" y="4325233"/>
              <a:ext cx="1256324" cy="183256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Circulation change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85D2CF9-685D-63F1-89B0-B5DDC79DB54E}"/>
                </a:ext>
              </a:extLst>
            </p:cNvPr>
            <p:cNvSpPr/>
            <p:nvPr/>
          </p:nvSpPr>
          <p:spPr>
            <a:xfrm>
              <a:off x="5551720" y="1952274"/>
              <a:ext cx="5723901" cy="275991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80E1E7A-E976-7FD4-81F0-DB89AC4879A6}"/>
                </a:ext>
              </a:extLst>
            </p:cNvPr>
            <p:cNvSpPr/>
            <p:nvPr/>
          </p:nvSpPr>
          <p:spPr>
            <a:xfrm>
              <a:off x="5900772" y="2074416"/>
              <a:ext cx="1233470" cy="650971"/>
            </a:xfrm>
            <a:prstGeom prst="roundRect">
              <a:avLst/>
            </a:prstGeom>
            <a:gradFill flip="none" rotWithShape="1">
              <a:gsLst>
                <a:gs pos="0">
                  <a:srgbClr val="F6B770">
                    <a:tint val="66000"/>
                    <a:satMod val="160000"/>
                  </a:srgbClr>
                </a:gs>
                <a:gs pos="50000">
                  <a:srgbClr val="F6B770">
                    <a:tint val="44500"/>
                    <a:satMod val="160000"/>
                  </a:srgbClr>
                </a:gs>
                <a:gs pos="100000">
                  <a:srgbClr val="F6B77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Physiological response to CO</a:t>
              </a:r>
              <a:r>
                <a:rPr lang="en-US" altLang="zh-CN" sz="1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increase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E2CFA53-34D2-C1EE-E190-BB95044339B1}"/>
                </a:ext>
              </a:extLst>
            </p:cNvPr>
            <p:cNvSpPr/>
            <p:nvPr/>
          </p:nvSpPr>
          <p:spPr>
            <a:xfrm>
              <a:off x="5692950" y="2907128"/>
              <a:ext cx="1662945" cy="602034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 stomatal conductance decline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F57DBBD-75DC-123F-E515-2EB6204B2C35}"/>
                </a:ext>
              </a:extLst>
            </p:cNvPr>
            <p:cNvSpPr/>
            <p:nvPr/>
          </p:nvSpPr>
          <p:spPr>
            <a:xfrm>
              <a:off x="5799836" y="3840969"/>
              <a:ext cx="1542025" cy="418853"/>
            </a:xfrm>
            <a:prstGeom prst="roundRect">
              <a:avLst/>
            </a:prstGeom>
            <a:noFill/>
            <a:ln>
              <a:solidFill>
                <a:srgbClr val="F6B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Evapotranspiration decline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5C907EC-C516-20F6-D3B8-42A6D63116B1}"/>
                </a:ext>
              </a:extLst>
            </p:cNvPr>
            <p:cNvCxnSpPr>
              <a:cxnSpLocks/>
            </p:cNvCxnSpPr>
            <p:nvPr/>
          </p:nvCxnSpPr>
          <p:spPr>
            <a:xfrm>
              <a:off x="6565008" y="2741571"/>
              <a:ext cx="0" cy="166823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F277E08-F26F-68A1-2AD4-E55BF6C9DC6B}"/>
                </a:ext>
              </a:extLst>
            </p:cNvPr>
            <p:cNvCxnSpPr>
              <a:cxnSpLocks/>
            </p:cNvCxnSpPr>
            <p:nvPr/>
          </p:nvCxnSpPr>
          <p:spPr>
            <a:xfrm>
              <a:off x="6563611" y="3528036"/>
              <a:ext cx="0" cy="274098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397FF2F-DD38-10B0-49E2-6E1AF0A70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1760" y="1590577"/>
              <a:ext cx="289404" cy="354905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36BCF3-589A-AAA6-0ADA-C2961920E0FD}"/>
                </a:ext>
              </a:extLst>
            </p:cNvPr>
            <p:cNvSpPr txBox="1"/>
            <p:nvPr/>
          </p:nvSpPr>
          <p:spPr>
            <a:xfrm>
              <a:off x="8456837" y="1625395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64B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zh-CN" altLang="en-US" sz="1200" dirty="0">
                <a:solidFill>
                  <a:srgbClr val="964B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82C684DB-76CC-2100-6084-7CF413085072}"/>
                </a:ext>
              </a:extLst>
            </p:cNvPr>
            <p:cNvSpPr/>
            <p:nvPr/>
          </p:nvSpPr>
          <p:spPr>
            <a:xfrm>
              <a:off x="7678979" y="2074416"/>
              <a:ext cx="1233470" cy="420491"/>
            </a:xfrm>
            <a:prstGeom prst="roundRect">
              <a:avLst/>
            </a:prstGeom>
            <a:gradFill flip="none" rotWithShape="1">
              <a:gsLst>
                <a:gs pos="0">
                  <a:srgbClr val="964B00">
                    <a:alpha val="50000"/>
                  </a:srgbClr>
                </a:gs>
                <a:gs pos="50000">
                  <a:srgbClr val="964B00">
                    <a:alpha val="20000"/>
                  </a:srgbClr>
                </a:gs>
                <a:gs pos="100000">
                  <a:srgbClr val="964B00">
                    <a:alpha val="50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Deforestation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178B9B9-BC3B-3DC2-6510-5076DEC7ACCD}"/>
                </a:ext>
              </a:extLst>
            </p:cNvPr>
            <p:cNvSpPr/>
            <p:nvPr/>
          </p:nvSpPr>
          <p:spPr>
            <a:xfrm>
              <a:off x="7649290" y="2907128"/>
              <a:ext cx="1328470" cy="60203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 area index decline, PFT replacement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5750422-0239-05DF-0BA3-2D77016ED8BE}"/>
                </a:ext>
              </a:extLst>
            </p:cNvPr>
            <p:cNvSpPr/>
            <p:nvPr/>
          </p:nvSpPr>
          <p:spPr>
            <a:xfrm>
              <a:off x="7554286" y="3831165"/>
              <a:ext cx="1506879" cy="418853"/>
            </a:xfrm>
            <a:prstGeom prst="roundRect">
              <a:avLst/>
            </a:prstGeom>
            <a:noFill/>
            <a:ln>
              <a:solidFill>
                <a:srgbClr val="96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Albedo increase, roughness decline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2E2F5D1-1D4E-46C0-0104-7A88C90DAE1F}"/>
                </a:ext>
              </a:extLst>
            </p:cNvPr>
            <p:cNvCxnSpPr>
              <a:cxnSpLocks/>
            </p:cNvCxnSpPr>
            <p:nvPr/>
          </p:nvCxnSpPr>
          <p:spPr>
            <a:xfrm>
              <a:off x="8295714" y="2518659"/>
              <a:ext cx="0" cy="389735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5E8CAA4-BFB0-DEDF-FC56-E0F49F8122F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307726" y="3509162"/>
              <a:ext cx="5799" cy="322003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1AD7650-342B-B708-3D3D-697AEB238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654" y="3509162"/>
              <a:ext cx="326567" cy="304097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ADE41A33-4162-9A85-A6B3-89CE356A90C9}"/>
                </a:ext>
              </a:extLst>
            </p:cNvPr>
            <p:cNvSpPr/>
            <p:nvPr/>
          </p:nvSpPr>
          <p:spPr>
            <a:xfrm>
              <a:off x="7500233" y="5099739"/>
              <a:ext cx="1917287" cy="27664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</a:schemeClr>
                </a:gs>
                <a:gs pos="83000">
                  <a:schemeClr val="tx1">
                    <a:lumMod val="8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Relative humidity decline</a:t>
              </a:r>
              <a:endPara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09403C75-A404-2814-49A0-A7AD9F464010}"/>
                </a:ext>
              </a:extLst>
            </p:cNvPr>
            <p:cNvCxnSpPr>
              <a:cxnSpLocks/>
            </p:cNvCxnSpPr>
            <p:nvPr/>
          </p:nvCxnSpPr>
          <p:spPr>
            <a:xfrm>
              <a:off x="8658212" y="4728014"/>
              <a:ext cx="0" cy="366144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E9996D7-D4F6-F24F-D426-279D25823577}"/>
                </a:ext>
              </a:extLst>
            </p:cNvPr>
            <p:cNvSpPr txBox="1"/>
            <p:nvPr/>
          </p:nvSpPr>
          <p:spPr>
            <a:xfrm>
              <a:off x="8280238" y="480655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64B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  <a:endParaRPr lang="zh-CN" altLang="en-US" sz="1200" dirty="0">
                <a:solidFill>
                  <a:srgbClr val="964B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D7A81D9-68E2-DBC2-7699-030010D75428}"/>
                </a:ext>
              </a:extLst>
            </p:cNvPr>
            <p:cNvCxnSpPr>
              <a:cxnSpLocks/>
            </p:cNvCxnSpPr>
            <p:nvPr/>
          </p:nvCxnSpPr>
          <p:spPr>
            <a:xfrm>
              <a:off x="8158877" y="4728015"/>
              <a:ext cx="0" cy="366144"/>
            </a:xfrm>
            <a:prstGeom prst="straightConnector1">
              <a:avLst/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CD6F0D2-939E-A48C-712E-2F94CFF72892}"/>
                </a:ext>
              </a:extLst>
            </p:cNvPr>
            <p:cNvSpPr txBox="1"/>
            <p:nvPr/>
          </p:nvSpPr>
          <p:spPr>
            <a:xfrm>
              <a:off x="7703713" y="4806557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6B7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43%</a:t>
              </a:r>
              <a:endParaRPr lang="zh-CN" altLang="en-US" sz="1200" dirty="0">
                <a:solidFill>
                  <a:srgbClr val="F6B77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9D188400-E404-F782-AC70-70C3BB255FC2}"/>
                </a:ext>
              </a:extLst>
            </p:cNvPr>
            <p:cNvCxnSpPr>
              <a:cxnSpLocks/>
            </p:cNvCxnSpPr>
            <p:nvPr/>
          </p:nvCxnSpPr>
          <p:spPr>
            <a:xfrm>
              <a:off x="9197576" y="4733239"/>
              <a:ext cx="0" cy="36614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374DB9D-8206-EFED-F8FD-9213C9EC09E2}"/>
                </a:ext>
              </a:extLst>
            </p:cNvPr>
            <p:cNvSpPr txBox="1"/>
            <p:nvPr/>
          </p:nvSpPr>
          <p:spPr>
            <a:xfrm>
              <a:off x="8736474" y="4811781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52%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826CDB19-0E12-E262-D147-BD8D53EEC4FA}"/>
                </a:ext>
              </a:extLst>
            </p:cNvPr>
            <p:cNvSpPr/>
            <p:nvPr/>
          </p:nvSpPr>
          <p:spPr>
            <a:xfrm>
              <a:off x="9634447" y="3139388"/>
              <a:ext cx="1324005" cy="20485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Ocean warming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CFE35B6-8277-03B3-D3C9-B6E731622E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450" y="2922661"/>
              <a:ext cx="0" cy="20485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85F3C813-24FB-CAFE-26F4-F942353A7F1F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rot="5400000">
              <a:off x="10028186" y="3569956"/>
              <a:ext cx="1261450" cy="615616"/>
            </a:xfrm>
            <a:prstGeom prst="bentConnector5">
              <a:avLst>
                <a:gd name="adj1" fmla="val -5276"/>
                <a:gd name="adj2" fmla="val -39171"/>
                <a:gd name="adj3" fmla="val 109179"/>
              </a:avLst>
            </a:prstGeom>
            <a:ln w="95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C511A7E-D720-1BE8-B910-3EBE9C9257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449" y="3406736"/>
              <a:ext cx="0" cy="20485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371171A4-A20A-6271-50B4-2D526B2746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95143" y="2490231"/>
              <a:ext cx="12700" cy="3536341"/>
            </a:xfrm>
            <a:prstGeom prst="bentConnector3">
              <a:avLst>
                <a:gd name="adj1" fmla="val 2548055"/>
              </a:avLst>
            </a:prstGeom>
            <a:ln w="12700">
              <a:solidFill>
                <a:srgbClr val="F6B7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9FD95D9F-AD95-6990-0168-B889D66094F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70441" y="2856272"/>
              <a:ext cx="3958" cy="2803142"/>
            </a:xfrm>
            <a:prstGeom prst="bentConnector4">
              <a:avLst>
                <a:gd name="adj1" fmla="val -3825417"/>
                <a:gd name="adj2" fmla="val 99974"/>
              </a:avLst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7032780-4F0F-179F-02A4-1D2324B15114}"/>
                </a:ext>
              </a:extLst>
            </p:cNvPr>
            <p:cNvCxnSpPr>
              <a:cxnSpLocks/>
            </p:cNvCxnSpPr>
            <p:nvPr/>
          </p:nvCxnSpPr>
          <p:spPr>
            <a:xfrm>
              <a:off x="9013592" y="4259822"/>
              <a:ext cx="226351" cy="0"/>
            </a:xfrm>
            <a:prstGeom prst="straightConnector1">
              <a:avLst/>
            </a:prstGeom>
            <a:ln w="12700">
              <a:solidFill>
                <a:srgbClr val="964B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8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172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Li</dc:creator>
  <cp:lastModifiedBy>Yue Li</cp:lastModifiedBy>
  <cp:revision>299</cp:revision>
  <dcterms:created xsi:type="dcterms:W3CDTF">2021-05-21T06:13:17Z</dcterms:created>
  <dcterms:modified xsi:type="dcterms:W3CDTF">2022-09-26T23:54:07Z</dcterms:modified>
</cp:coreProperties>
</file>