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0" r:id="rId4"/>
    <p:sldId id="259" r:id="rId5"/>
    <p:sldId id="268" r:id="rId6"/>
    <p:sldId id="257" r:id="rId7"/>
    <p:sldId id="258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openai/gy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z="3600"/>
              <a:t>Negotiation Agent based on deep reinforcement learning Method</a:t>
            </a:r>
            <a:r>
              <a:rPr lang="en-US" altLang="zh-CN"/>
              <a:t> </a:t>
            </a:r>
            <a:endParaRPr lang="en-US" altLang="zh-CN" sz="2800"/>
          </a:p>
        </p:txBody>
      </p:sp>
      <p:sp>
        <p:nvSpPr>
          <p:cNvPr id="3" name="文本框 2"/>
          <p:cNvSpPr txBox="true"/>
          <p:nvPr/>
        </p:nvSpPr>
        <p:spPr>
          <a:xfrm>
            <a:off x="8458200" y="5402580"/>
            <a:ext cx="3232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YUE NING, 24.11.2020, Karlsruhe, Germany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Future work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Hybrid Negotiation (both acceptance and offer/bidding strategy)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SCML agent based on deep reinforcement learning method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Introduction of environment and game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Environment: NegotiationEnv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Subclass of gym.env </a:t>
            </a:r>
            <a:r>
              <a:rPr lang="en-US" altLang="zh-CN">
                <a:hlinkClick r:id="rId1" action="ppaction://hlinkfile"/>
              </a:rPr>
              <a:t>https://github.com/openai/gym</a:t>
            </a:r>
            <a:endParaRPr lang="en-US" altLang="zh-CN">
              <a:hlinkClick r:id="rId1" action="ppaction://hlinkfile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Define and set the observation space and action space, render the environment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 this class. Env is designed as the portal of model, model interacts always diretly with environment.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Game: NegotiationGame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Wrap the negmas session (using SAOMechainsm) so that the environment can easily and securely connect the model with the session.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 of negotiators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DRLNegotiator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Subclass of AspirationNegotiator(Negmas), define some attributes and method that will be used by drl model.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MyDRLNegotiator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Subclass of DRLNegotiator, overrides methods respond and propose, the logic of repsond and propose is related with the drl model.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MyOpponentNegotiator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Subclass of DRLNegotiator, almost similar as the AspirationNegotiator, just set some needed attributes defined in DRLNegotiator.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 (Algorithm) and Policy network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DQN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Deep Q-Networks, discrete action, continious observation space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MlpPolicy Network: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PPO1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Discrete or continious action space, continiuous observation space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MlpPolicy Network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Learned Strategy: Acceptance Strategy (single issue, bilateral)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MyDRLNegotiator vs MyOpponentNegotiator(AspirationNegotiator)</a:t>
            </a:r>
            <a:endParaRPr lang="en-US" altLang="zh-CN"/>
          </a:p>
          <a:p>
            <a:r>
              <a:rPr lang="en-US" altLang="zh-CN"/>
              <a:t>Chart: Episode reward, total 10000 steps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 descr="ac_s_dqn_ppo1_EpRe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3425" y="2917825"/>
            <a:ext cx="10058400" cy="2805430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1252855" y="6080125"/>
            <a:ext cx="884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pink line: ppo1, blue line: dqn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Learned Strategy: </a:t>
            </a:r>
            <a:r>
              <a:rPr lang="en-US" altLang="zh-CN"/>
              <a:t>Offer/Bidding Strategy (single issue, bilateral)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MyDRLNegotiator vs MyOpponentNegotiator</a:t>
            </a:r>
            <a:endParaRPr lang="en-US" altLang="zh-CN"/>
          </a:p>
          <a:p>
            <a:r>
              <a:rPr lang="en-US" altLang="zh-CN">
                <a:sym typeface="+mn-ea"/>
              </a:rPr>
              <a:t>Chart: Episode reward, total 10000 steps</a:t>
            </a:r>
            <a:endParaRPr lang="en-US" altLang="zh-CN"/>
          </a:p>
        </p:txBody>
      </p:sp>
      <p:pic>
        <p:nvPicPr>
          <p:cNvPr id="4" name="图片 3" descr="of_s_ppo1_EpRe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7700" y="3173095"/>
            <a:ext cx="10058400" cy="2781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Learned Strategy: Acceptance Strategy (multi issues, bilateral)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MyDRLNegotiator vs MyOpponentNegotiator(AspirationNegotiator)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Learned Strategy: </a:t>
            </a:r>
            <a:r>
              <a:rPr lang="en-US" altLang="zh-CN"/>
              <a:t>Offer/Bidding Strategy (multi issue, bilateral)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MyDRLNegotiator vs MyOpponentNegotiator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Questions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Design of reward</a:t>
            </a:r>
            <a:endParaRPr lang="en-US" altLang="zh-CN"/>
          </a:p>
          <a:p>
            <a:r>
              <a:rPr lang="en-US" altLang="zh-CN"/>
              <a:t>Speed learning under multi issues</a:t>
            </a:r>
            <a:endParaRPr lang="en-US" altLang="zh-CN"/>
          </a:p>
          <a:p>
            <a:r>
              <a:rPr lang="en-US" altLang="zh-CN"/>
              <a:t>Connect two strategy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</Words>
  <Application>WPS 演示</Application>
  <PresentationFormat>宽屏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Arial Black</vt:lpstr>
      <vt:lpstr>微软雅黑</vt:lpstr>
      <vt:lpstr>Droid Sans Fallback</vt:lpstr>
      <vt:lpstr>宋体</vt:lpstr>
      <vt:lpstr>Arial Unicode MS</vt:lpstr>
      <vt:lpstr>Office 主题​​</vt:lpstr>
      <vt:lpstr>Negotiation Agent based on deep reinforcement learning Method </vt:lpstr>
      <vt:lpstr>Introduction of environment and game</vt:lpstr>
      <vt:lpstr>Introduction of negotiators</vt:lpstr>
      <vt:lpstr>Model (Algorithm) and Policy network</vt:lpstr>
      <vt:lpstr>Learned Strategy: Acceptance Strategy (single issue, bilateral)</vt:lpstr>
      <vt:lpstr>Learned Strategy: Offer/Bidding Strategy (single issue, bilateral)</vt:lpstr>
      <vt:lpstr>Learned Strategy: Acceptance Strategy (multi issues, bilateral)</vt:lpstr>
      <vt:lpstr>Learned Strategy: Offer/Bidding Strategy (multi issue, bilateral)</vt:lpstr>
      <vt:lpstr>Questions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nauen</dc:creator>
  <cp:lastModifiedBy>user</cp:lastModifiedBy>
  <cp:revision>105</cp:revision>
  <dcterms:created xsi:type="dcterms:W3CDTF">2020-11-24T19:07:44Z</dcterms:created>
  <dcterms:modified xsi:type="dcterms:W3CDTF">2020-11-24T19:07:44Z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