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56" r:id="rId3"/>
    <p:sldId id="282" r:id="rId4"/>
    <p:sldId id="268" r:id="rId5"/>
    <p:sldId id="278" r:id="rId7"/>
    <p:sldId id="287" r:id="rId8"/>
    <p:sldId id="260" r:id="rId9"/>
    <p:sldId id="28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1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11"/>
          <a:stretch>
            <a:fillRect/>
          </a:stretch>
        </p:blipFill>
        <p:spPr>
          <a:xfrm>
            <a:off x="11353800" y="6356350"/>
            <a:ext cx="750570" cy="375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629667"/>
            <a:ext cx="9144000" cy="2187001"/>
          </a:xfrm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3600">
                <a:latin typeface="KacstArt" panose="02000000000000000000" charset="0"/>
                <a:cs typeface="KacstArt" panose="02000000000000000000" charset="0"/>
              </a:rPr>
              <a:t>Policy Agents with MADDPG in  SCML2020World - Evaluation</a:t>
            </a:r>
            <a:br>
              <a:rPr lang="en-US" altLang="zh-CN" sz="3600">
                <a:latin typeface="KacstArt" panose="02000000000000000000" charset="0"/>
                <a:cs typeface="KacstArt" panose="02000000000000000000" charset="0"/>
              </a:rPr>
            </a:br>
            <a:r>
              <a:rPr lang="en-US" altLang="zh-CN" sz="3600">
                <a:latin typeface="KacstArt" panose="02000000000000000000" charset="0"/>
                <a:cs typeface="KacstArt" panose="02000000000000000000" charset="0"/>
              </a:rPr>
              <a:t> </a:t>
            </a:r>
            <a:r>
              <a:rPr lang="en-US" altLang="zh-CN" sz="1400">
                <a:latin typeface="KacstArt" panose="02000000000000000000" charset="0"/>
                <a:cs typeface="KacstArt" panose="02000000000000000000" charset="0"/>
              </a:rPr>
              <a:t>-- Dynamic range allowed negotiation issues</a:t>
            </a:r>
            <a:endParaRPr lang="en-US" altLang="zh-CN" sz="1400">
              <a:latin typeface="KacstArt" panose="02000000000000000000" charset="0"/>
              <a:cs typeface="KacstArt" panose="02000000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8458200" y="5402580"/>
            <a:ext cx="323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YUE NING, 10.01.2021, Karlsruhe, Germany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5890" y="196850"/>
            <a:ext cx="10515600" cy="558800"/>
          </a:xfrm>
        </p:spPr>
        <p:txBody>
          <a:bodyPr/>
          <a:p>
            <a:r>
              <a:rPr lang="en-US" altLang="zh-CN">
                <a:sym typeface="+mn-ea"/>
              </a:rPr>
              <a:t>Train and evaluate agents with IndDecentralizingAgent </a:t>
            </a:r>
            <a:endParaRPr lang="en-US" altLang="zh-CN"/>
          </a:p>
        </p:txBody>
      </p:sp>
      <p:pic>
        <p:nvPicPr>
          <p:cNvPr id="4" name="图片 3" descr="MyCAgen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1439545"/>
            <a:ext cx="6096000" cy="45720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7098665" y="3336290"/>
            <a:ext cx="41427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Run in the following World configuration,</a:t>
            </a:r>
            <a:endParaRPr lang="en-US" altLang="zh-CN"/>
          </a:p>
          <a:p>
            <a:r>
              <a:rPr lang="en-US" altLang="zh-CN"/>
              <a:t>n_steps = 100</a:t>
            </a:r>
            <a:endParaRPr lang="en-US" altLang="zh-CN"/>
          </a:p>
          <a:p>
            <a:r>
              <a:rPr lang="en-US" altLang="zh-CN"/>
              <a:t>agents_type = [IndDecentralizingAgent, MyComponentsBasedAgent]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true"/>
          <p:nvPr/>
        </p:nvSpPr>
        <p:spPr>
          <a:xfrm>
            <a:off x="7098665" y="1781175"/>
            <a:ext cx="3681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different between agents:</a:t>
            </a:r>
            <a:endParaRPr lang="en-US" altLang="zh-CN"/>
          </a:p>
          <a:p>
            <a:r>
              <a:rPr lang="en-US" altLang="zh-CN"/>
              <a:t>range of unit price of product for Negotiation</a:t>
            </a:r>
            <a:endParaRPr lang="en-US" altLang="zh-CN"/>
          </a:p>
        </p:txBody>
      </p:sp>
      <p:sp>
        <p:nvSpPr>
          <p:cNvPr id="6" name="文本框 5"/>
          <p:cNvSpPr txBox="true"/>
          <p:nvPr/>
        </p:nvSpPr>
        <p:spPr>
          <a:xfrm>
            <a:off x="561975" y="88138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Good result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7098665" y="881380"/>
            <a:ext cx="501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Baseline: score of IndDecentralizingAgent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true"/>
          <p:nvPr/>
        </p:nvSpPr>
        <p:spPr>
          <a:xfrm>
            <a:off x="561975" y="88138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Bad result</a:t>
            </a:r>
            <a:endParaRPr lang="en-US" altLang="zh-CN"/>
          </a:p>
        </p:txBody>
      </p:sp>
      <p:sp>
        <p:nvSpPr>
          <p:cNvPr id="3" name="文本框 2"/>
          <p:cNvSpPr txBox="true"/>
          <p:nvPr/>
        </p:nvSpPr>
        <p:spPr>
          <a:xfrm>
            <a:off x="7098665" y="3336290"/>
            <a:ext cx="4142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Under configuration,</a:t>
            </a:r>
            <a:endParaRPr lang="en-US" altLang="zh-CN"/>
          </a:p>
          <a:p>
            <a:r>
              <a:rPr lang="en-US" altLang="zh-CN"/>
              <a:t>n_steps = 100</a:t>
            </a:r>
            <a:endParaRPr lang="en-US" altLang="zh-CN"/>
          </a:p>
          <a:p>
            <a:r>
              <a:rPr lang="en-US" altLang="zh-CN"/>
              <a:t>agents_type = [IndDecentralizingAgent, MyComponentsBasedAgent]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标题 1"/>
          <p:cNvSpPr>
            <a:spLocks noGrp="true"/>
          </p:cNvSpPr>
          <p:nvPr/>
        </p:nvSpPr>
        <p:spPr>
          <a:xfrm>
            <a:off x="135890" y="196850"/>
            <a:ext cx="10515600" cy="55880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Train and evaluate agents with IndDecentralizingAgent </a:t>
            </a:r>
            <a:endParaRPr lang="en-US" altLang="zh-CN"/>
          </a:p>
        </p:txBody>
      </p:sp>
      <p:pic>
        <p:nvPicPr>
          <p:cNvPr id="10" name="图片 9" descr="/home/nauen/PycharmProjects/tn_source_code/experiments/myplot.pngmyplot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580" y="1439545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Code, Training</a:t>
            </a:r>
            <a:endParaRPr lang="en-US" altLang="zh-CN"/>
          </a:p>
        </p:txBody>
      </p:sp>
      <p:pic>
        <p:nvPicPr>
          <p:cNvPr id="4" name="内容占位符 3" descr="/home/nauen/图片/uvalues.pnguvalues"/>
          <p:cNvPicPr>
            <a:picLocks noChangeAspect="true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55625" y="1501775"/>
            <a:ext cx="10227945" cy="48012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957955" y="258445"/>
            <a:ext cx="794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action.m: decided action for sell negotiation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3957955" y="737235"/>
            <a:ext cx="794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action.b: decided action for buy negotiation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Code, Select Model</a:t>
            </a:r>
            <a:endParaRPr lang="en-US" altLang="zh-CN"/>
          </a:p>
        </p:txBody>
      </p:sp>
      <p:pic>
        <p:nvPicPr>
          <p:cNvPr id="4" name="内容占位符 3" descr="/home/nauen/图片/model.pngmodel"/>
          <p:cNvPicPr>
            <a:picLocks noChangeAspect="true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71208" y="1869440"/>
            <a:ext cx="9571990" cy="480123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1268730" y="1216025"/>
            <a:ext cx="1101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Load all learned policies of this Agent(e.g. 00MyC@0), and random choice one from these.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true"/>
          </p:cNvSpPr>
          <p:nvPr/>
        </p:nvSpPr>
        <p:spPr>
          <a:xfrm>
            <a:off x="774700" y="354330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889635" y="1075690"/>
            <a:ext cx="106470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b="1">
                <a:sym typeface="+mn-ea"/>
              </a:rPr>
              <a:t>Dynamic range allowed negotiation issues has little effect on the agent.</a:t>
            </a:r>
            <a:endParaRPr lang="en-US" altLang="zh-CN">
              <a:sym typeface="+mn-ea"/>
            </a:endParaRPr>
          </a:p>
          <a:p>
            <a:pPr indent="0">
              <a:buNone/>
            </a:pPr>
            <a:endParaRPr lang="en-US" altLang="zh-CN">
              <a:sym typeface="+mn-ea"/>
            </a:endParaRPr>
          </a:p>
          <a:p>
            <a:pPr indent="0">
              <a:buNone/>
            </a:pPr>
            <a:r>
              <a:rPr lang="en-US" altLang="zh-CN">
                <a:sym typeface="+mn-ea"/>
              </a:rPr>
              <a:t>Solved Problems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dynamically decide sell and buy range allowed negotiation issues.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Learn different policies in different worlds</a:t>
            </a:r>
            <a:endParaRPr lang="en-US" altLang="zh-CN"/>
          </a:p>
          <a:p>
            <a:pPr indent="0">
              <a:buNone/>
            </a:pPr>
            <a:endParaRPr lang="en-US" altLang="zh-CN">
              <a:sym typeface="+mn-ea"/>
            </a:endParaRPr>
          </a:p>
          <a:p>
            <a:pPr indent="0">
              <a:buNone/>
            </a:pPr>
            <a:r>
              <a:rPr lang="en-US" altLang="zh-CN">
                <a:sym typeface="+mn-ea"/>
              </a:rPr>
              <a:t>Still existing problems</a:t>
            </a: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The score is not good. No substantial improvement</a:t>
            </a: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Possible reasons</a:t>
            </a:r>
            <a:endParaRPr lang="en-US" altLang="zh-CN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sym typeface="+mn-ea"/>
              </a:rPr>
              <a:t>The training steps are not enough. Now there are 100 episodes, and a simulation episode can have up to 100 steps.</a:t>
            </a:r>
            <a:endParaRPr lang="en-US" altLang="zh-CN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sym typeface="+mn-ea"/>
              </a:rPr>
              <a:t>Designs of observation, reward of agent are not good enough.</a:t>
            </a:r>
            <a:endParaRPr lang="en-US" altLang="zh-CN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zh-CN" b="1">
                <a:sym typeface="+mn-ea"/>
              </a:rPr>
              <a:t>Trained policies are just suitable in a fixed world, although agents learn different policies in different worlds, but just randomly select the policies from learned policies.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true"/>
          </p:cNvSpPr>
          <p:nvPr/>
        </p:nvSpPr>
        <p:spPr>
          <a:xfrm>
            <a:off x="774700" y="354330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889635" y="1075690"/>
            <a:ext cx="106470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ym typeface="+mn-ea"/>
              </a:rPr>
              <a:t>Questions:</a:t>
            </a:r>
            <a:endParaRPr lang="en-US" altLang="zh-CN"/>
          </a:p>
          <a:p>
            <a:pPr indent="0">
              <a:buNone/>
            </a:pPr>
            <a:r>
              <a:rPr lang="en-US" altLang="zh-CN">
                <a:sym typeface="+mn-ea"/>
              </a:rPr>
              <a:t>1. </a:t>
            </a:r>
            <a:r>
              <a:rPr lang="en-US" altLang="zh-CN" b="1">
                <a:sym typeface="+mn-ea"/>
              </a:rPr>
              <a:t>What factors affect the ranges allowed negotiation issues,</a:t>
            </a:r>
            <a:r>
              <a:rPr lang="en-US" altLang="zh-CN">
                <a:sym typeface="+mn-ea"/>
              </a:rPr>
              <a:t> These factors will be regarded as important conditions for designing agents’ observation.</a:t>
            </a:r>
            <a:endParaRPr lang="en-US" altLang="zh-CN">
              <a:sym typeface="+mn-ea"/>
            </a:endParaRPr>
          </a:p>
          <a:p>
            <a:pPr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en-US" altLang="zh-CN" b="1">
                <a:sym typeface="+mn-ea"/>
              </a:rPr>
              <a:t>Also w</a:t>
            </a:r>
            <a:r>
              <a:rPr lang="en-US" altLang="zh-CN" b="1">
                <a:sym typeface="+mn-ea"/>
              </a:rPr>
              <a:t>hat factors affect concurrent negotiation issues</a:t>
            </a:r>
            <a:endParaRPr lang="en-US" altLang="zh-CN" b="1">
              <a:sym typeface="+mn-ea"/>
            </a:endParaRPr>
          </a:p>
          <a:p>
            <a:pPr indent="0">
              <a:buNone/>
            </a:pPr>
            <a:endParaRPr lang="en-US" altLang="zh-CN" b="1">
              <a:sym typeface="+mn-ea"/>
            </a:endParaRPr>
          </a:p>
          <a:p>
            <a:pPr indent="0">
              <a:buNone/>
            </a:pPr>
            <a:r>
              <a:rPr lang="en-US" altLang="zh-CN">
                <a:sym typeface="+mn-ea"/>
              </a:rPr>
              <a:t>Possible next step</a:t>
            </a:r>
            <a:endParaRPr lang="en-US" altLang="zh-CN"/>
          </a:p>
          <a:p>
            <a:pPr indent="0">
              <a:buNone/>
            </a:pPr>
            <a:r>
              <a:rPr lang="en-US" altLang="zh-CN">
                <a:sym typeface="+mn-ea"/>
              </a:rPr>
              <a:t>1. Implements a predictor to predict the type of world instead random, when running the agent in tournaments.</a:t>
            </a:r>
            <a:endParaRPr lang="en-US" altLang="zh-CN"/>
          </a:p>
          <a:p>
            <a:pPr indent="0">
              <a:buNone/>
            </a:pPr>
            <a:r>
              <a:rPr lang="en-US" altLang="zh-CN">
                <a:sym typeface="+mn-ea"/>
              </a:rPr>
              <a:t>2. Focus on the Concurrent negotiation control.</a:t>
            </a:r>
            <a:endParaRPr lang="en-US" altLang="zh-CN"/>
          </a:p>
        </p:txBody>
      </p:sp>
      <p:pic>
        <p:nvPicPr>
          <p:cNvPr id="2" name="图片 1" descr="ob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72910" y="3454400"/>
            <a:ext cx="4333875" cy="3263265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 rot="19620000">
            <a:off x="9751060" y="3181985"/>
            <a:ext cx="2005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observation</a:t>
            </a:r>
            <a:endParaRPr lang="en-US" altLang="zh-C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6" name="图片 5" descr="/home/nauen/图片/rew.pngrew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1170" y="3937000"/>
            <a:ext cx="5632450" cy="2604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00065" y="4038600"/>
            <a:ext cx="99187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reward</a:t>
            </a:r>
            <a:endParaRPr lang="en-US" altLang="zh-C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</Words>
  <Application>WPS 演示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KacstArt</vt:lpstr>
      <vt:lpstr>微软雅黑</vt:lpstr>
      <vt:lpstr>Droid Sans Fallback</vt:lpstr>
      <vt:lpstr>宋体</vt:lpstr>
      <vt:lpstr>Arial Unicode MS</vt:lpstr>
      <vt:lpstr>Arial Black</vt:lpstr>
      <vt:lpstr>OpenSymbol</vt:lpstr>
      <vt:lpstr>Abyssinica SIL</vt:lpstr>
      <vt:lpstr>Calibri</vt:lpstr>
      <vt:lpstr>Office 主题​​</vt:lpstr>
      <vt:lpstr> Policy Agents with MADDPG in  SCML2020World- Evaluation of Dynamic range allowed negotiation issues</vt:lpstr>
      <vt:lpstr>Train and evaluat agents with DecentralizingAgent </vt:lpstr>
      <vt:lpstr>Train and evaluate agents with IndDecentralizingAgent </vt:lpstr>
      <vt:lpstr>environment</vt:lpstr>
      <vt:lpstr>Code, Training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nauen</dc:creator>
  <cp:lastModifiedBy>user</cp:lastModifiedBy>
  <cp:revision>340</cp:revision>
  <dcterms:created xsi:type="dcterms:W3CDTF">2021-01-10T19:38:49Z</dcterms:created>
  <dcterms:modified xsi:type="dcterms:W3CDTF">2021-01-10T19:38:49Z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