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Collect results</a:t>
            </a:r>
            <a:endParaRPr lang="en-US" altLang="zh-CN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agents’ negotiations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Multi-agents’ negotiation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Random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Multi-agents’ negotiation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RL agents with MADDPG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Thesis plan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Time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Middle of february to the end of March</a:t>
            </a:r>
            <a:endParaRPr lang="en-US" altLang="zh-CN"/>
          </a:p>
          <a:p>
            <a:r>
              <a:rPr lang="en-US" altLang="zh-CN"/>
              <a:t>Structure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Nimbus Roman No9 L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user</cp:lastModifiedBy>
  <cp:revision>7</cp:revision>
  <dcterms:created xsi:type="dcterms:W3CDTF">2021-02-08T08:06:40Z</dcterms:created>
  <dcterms:modified xsi:type="dcterms:W3CDTF">2021-02-08T08:06:40Z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