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268" r:id="rId4"/>
    <p:sldId id="260" r:id="rId6"/>
    <p:sldId id="259" r:id="rId7"/>
    <p:sldId id="257" r:id="rId8"/>
    <p:sldId id="258" r:id="rId9"/>
    <p:sldId id="261" r:id="rId10"/>
    <p:sldId id="262" r:id="rId11"/>
    <p:sldId id="263" r:id="rId12"/>
    <p:sldId id="2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11"/>
          <a:stretch>
            <a:fillRect/>
          </a:stretch>
        </p:blipFill>
        <p:spPr>
          <a:xfrm>
            <a:off x="11353800" y="6356350"/>
            <a:ext cx="750570" cy="375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YueNing/tn_source_code" TargetMode="External"/><Relationship Id="rId1" Type="http://schemas.openxmlformats.org/officeDocument/2006/relationships/hyperlink" Target="%20https://github.com/openai/gy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629667"/>
            <a:ext cx="9144000" cy="2187001"/>
          </a:xfrm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3600">
                <a:latin typeface="KacstArt" panose="02000000000000000000" charset="0"/>
                <a:cs typeface="KacstArt" panose="02000000000000000000" charset="0"/>
              </a:rPr>
              <a:t>Negotiation Agent based on deep reinforcement learning Method</a:t>
            </a:r>
            <a:r>
              <a:rPr lang="en-US" altLang="zh-CN">
                <a:latin typeface="KacstArt" panose="02000000000000000000" charset="0"/>
                <a:cs typeface="KacstArt" panose="02000000000000000000" charset="0"/>
              </a:rPr>
              <a:t> </a:t>
            </a:r>
            <a:endParaRPr lang="en-US" altLang="zh-CN" sz="2800">
              <a:latin typeface="KacstArt" panose="02000000000000000000" charset="0"/>
              <a:cs typeface="KacstArt" panose="02000000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8458200" y="5402580"/>
            <a:ext cx="3232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YUE NING, 24.11.2020, Karlsruhe, Germany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Future work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Hybrid Negotiation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(consider both acceptance and offer/bidding strategy)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SCML’s learning environment</a:t>
            </a:r>
            <a:endParaRPr lang="en-US" altLang="zh-CN"/>
          </a:p>
          <a:p>
            <a:r>
              <a:rPr lang="en-US" altLang="zh-CN"/>
              <a:t>SCML’s agent based on deep reinforcement learning method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Trading strategy, predict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en-US" altLang="zh-CN" b="1"/>
              <a:t>Negotiation Manager, Maily work here, use DRL method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Production Strategy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48285"/>
            <a:ext cx="10515600" cy="768350"/>
          </a:xfrm>
        </p:spPr>
        <p:txBody>
          <a:bodyPr/>
          <a:p>
            <a:r>
              <a:rPr lang="en-US" altLang="zh-CN"/>
              <a:t>Model (Algorithm) and Policy network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pPr marL="0" indent="0" algn="ctr">
              <a:buNone/>
            </a:pPr>
            <a:r>
              <a:rPr lang="en-US" altLang="zh-CN" b="1"/>
              <a:t>Features representation</a:t>
            </a:r>
            <a:r>
              <a:rPr lang="zh-CN" altLang="en-US" b="1"/>
              <a:t>，</a:t>
            </a:r>
            <a:r>
              <a:rPr lang="en-US" altLang="zh-CN" b="1"/>
              <a:t>Decision</a:t>
            </a:r>
            <a:endParaRPr lang="en-US" altLang="zh-CN"/>
          </a:p>
        </p:txBody>
      </p:sp>
      <p:pic>
        <p:nvPicPr>
          <p:cNvPr id="5" name="图片 4" descr="report(2)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1508125"/>
            <a:ext cx="11205210" cy="4775835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3226435" y="955675"/>
            <a:ext cx="500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	DQN (Deep Q-Networks)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3562985" y="6374130"/>
            <a:ext cx="490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Features representation, Decision</a:t>
            </a:r>
            <a:endParaRPr lang="en-US" altLang="zh-CN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702945"/>
          </a:xfrm>
        </p:spPr>
        <p:txBody>
          <a:bodyPr/>
          <a:p>
            <a:r>
              <a:rPr lang="en-US" altLang="zh-CN">
                <a:sym typeface="+mn-ea"/>
              </a:rPr>
              <a:t>Introduction of environment and game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202690"/>
            <a:ext cx="10515600" cy="4974590"/>
          </a:xfrm>
        </p:spPr>
        <p:txBody>
          <a:bodyPr>
            <a:normAutofit lnSpcReduction="10000"/>
          </a:bodyPr>
          <a:p>
            <a:r>
              <a:rPr lang="en-US" altLang="zh-CN" b="1"/>
              <a:t>Environment: NegotiationEnv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Build on the top of </a:t>
            </a:r>
            <a:r>
              <a:rPr lang="en-US" altLang="zh-CN">
                <a:hlinkClick r:id="rId1" action="ppaction://hlinkfile"/>
              </a:rPr>
              <a:t>gym.env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source code of environment </a:t>
            </a:r>
            <a:r>
              <a:rPr lang="en-US" altLang="zh-CN">
                <a:hlinkClick r:id="rId2" action="ppaction://hlinkfile"/>
              </a:rPr>
              <a:t>https://github.com/YueNing/tn_source_code</a:t>
            </a:r>
            <a:endParaRPr lang="en-US" altLang="zh-CN">
              <a:hlinkClick r:id="rId2" action="ppaction://hlinkfile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Observation Space: (Offer_of_Opponent, time)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Action Space: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Learning acceptance strategy: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ResponseType.ACCEPT_OFFER, REJECT_OFFER, END_NEGOTIATION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Learning offer/bidding strategy: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Outcomes of negotiation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 b="1"/>
              <a:t>Game: NegotiationGame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Wrap the negmas session (using SAOMechainsm)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Negotiators</a:t>
            </a:r>
            <a:endParaRPr lang="en-US" altLang="zh-CN"/>
          </a:p>
        </p:txBody>
      </p:sp>
      <p:sp>
        <p:nvSpPr>
          <p:cNvPr id="7" name="内容占位符 6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Untitled Diagram(2)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34030" y="70485"/>
            <a:ext cx="8117840" cy="6717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Learned Strategy: Acceptance Strategy (single issue, bilateral)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MyDRLNegotiator vs MyOpponentNegotiator(AspirationNegotiator)</a:t>
            </a:r>
            <a:endParaRPr lang="en-US" altLang="zh-CN"/>
          </a:p>
          <a:p>
            <a:r>
              <a:rPr lang="en-US" altLang="zh-CN"/>
              <a:t>Chart: </a:t>
            </a:r>
            <a:r>
              <a:rPr lang="en-US" altLang="zh-CN" b="1"/>
              <a:t>Episode reward(Y-axis)</a:t>
            </a:r>
            <a:r>
              <a:rPr lang="en-US" altLang="zh-CN"/>
              <a:t>, total 10000 steps(</a:t>
            </a:r>
            <a:r>
              <a:rPr lang="en-US" altLang="zh-CN" b="1"/>
              <a:t>X-axis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 descr="ac_s_dqn_ppo1_EpRe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0000" y="3060000"/>
            <a:ext cx="10325759" cy="2880000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1252855" y="6080125"/>
            <a:ext cx="884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pink line: ppo1, blue line: dqn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Learned Strategy: </a:t>
            </a:r>
            <a:r>
              <a:rPr lang="en-US" altLang="zh-CN"/>
              <a:t>Offer/Bidding Strategy (single issue, bilateral)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MyDRLNegotiator vs MyOpponentNegotiator</a:t>
            </a:r>
            <a:r>
              <a:rPr lang="en-US" altLang="zh-CN">
                <a:sym typeface="+mn-ea"/>
              </a:rPr>
              <a:t>(AspirationNegotiator)</a:t>
            </a:r>
            <a:endParaRPr lang="en-US" altLang="zh-CN"/>
          </a:p>
          <a:p>
            <a:r>
              <a:rPr lang="en-US" altLang="zh-CN">
                <a:sym typeface="+mn-ea"/>
              </a:rPr>
              <a:t>Chart: </a:t>
            </a:r>
            <a:r>
              <a:rPr lang="en-US" altLang="zh-CN" b="1">
                <a:sym typeface="+mn-ea"/>
              </a:rPr>
              <a:t>Episode reward</a:t>
            </a:r>
            <a:r>
              <a:rPr lang="en-US" altLang="zh-CN">
                <a:sym typeface="+mn-ea"/>
              </a:rPr>
              <a:t>, total 1000 steps</a:t>
            </a:r>
            <a:endParaRPr lang="en-US" altLang="zh-CN"/>
          </a:p>
        </p:txBody>
      </p:sp>
      <p:pic>
        <p:nvPicPr>
          <p:cNvPr id="4" name="图片 3" descr="of_s_ppo1_EpRe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0000" y="3060000"/>
            <a:ext cx="10412964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Learned Strategy: Acceptance Strategy (multi issues, bilateral)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MyDRLNegotiator vs MyOpponentNegotiator(AspirationNegotiator)</a:t>
            </a:r>
            <a:endParaRPr lang="en-US" altLang="zh-CN"/>
          </a:p>
          <a:p>
            <a:r>
              <a:rPr lang="en-US" altLang="zh-CN">
                <a:sym typeface="+mn-ea"/>
              </a:rPr>
              <a:t>Chart: </a:t>
            </a:r>
            <a:r>
              <a:rPr lang="en-US" altLang="zh-CN" b="1">
                <a:sym typeface="+mn-ea"/>
              </a:rPr>
              <a:t>Episode reward</a:t>
            </a:r>
            <a:r>
              <a:rPr lang="en-US" altLang="zh-CN">
                <a:sym typeface="+mn-ea"/>
              </a:rPr>
              <a:t>, total 10000 steps</a:t>
            </a:r>
            <a:endParaRPr lang="en-US" altLang="zh-CN"/>
          </a:p>
        </p:txBody>
      </p:sp>
      <p:pic>
        <p:nvPicPr>
          <p:cNvPr id="6" name="图片 5" descr="episode_reward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5880" y="3060000"/>
            <a:ext cx="10325067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Learned Strategy: </a:t>
            </a:r>
            <a:r>
              <a:rPr lang="en-US" altLang="zh-CN"/>
              <a:t>Offer/Bidding Strategy (multi issue, bilateral)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MyDRLNegotiator vs MyOpponentNegotiator</a:t>
            </a:r>
            <a:r>
              <a:rPr lang="en-US" altLang="zh-CN">
                <a:sym typeface="+mn-ea"/>
              </a:rPr>
              <a:t>(AspirationNegotiator)</a:t>
            </a:r>
            <a:endParaRPr lang="en-US" altLang="zh-CN"/>
          </a:p>
          <a:p>
            <a:r>
              <a:rPr lang="en-US" altLang="zh-CN">
                <a:sym typeface="+mn-ea"/>
              </a:rPr>
              <a:t>Chart: </a:t>
            </a:r>
            <a:r>
              <a:rPr lang="en-US" altLang="zh-CN" b="1">
                <a:sym typeface="+mn-ea"/>
              </a:rPr>
              <a:t>Episode reward</a:t>
            </a:r>
            <a:r>
              <a:rPr lang="en-US" altLang="zh-CN">
                <a:sym typeface="+mn-ea"/>
              </a:rPr>
              <a:t>, total 10000 steps</a:t>
            </a:r>
            <a:endParaRPr lang="en-US" altLang="zh-CN"/>
          </a:p>
        </p:txBody>
      </p:sp>
      <p:pic>
        <p:nvPicPr>
          <p:cNvPr id="4" name="图片 3" descr="episode_reward(1)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0000" y="3060000"/>
            <a:ext cx="10325468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Questions about bilateral negotiation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Design of reward</a:t>
            </a:r>
            <a:endParaRPr lang="en-US" altLang="zh-CN"/>
          </a:p>
          <a:p>
            <a:pPr lvl="1"/>
            <a:r>
              <a:rPr lang="en-US" altLang="zh-CN" sz="1800"/>
              <a:t>too hard to learn the ResponseType.ACCEPT_OFFER</a:t>
            </a:r>
            <a:endParaRPr lang="en-US" altLang="zh-CN"/>
          </a:p>
          <a:p>
            <a:r>
              <a:rPr lang="en-US" altLang="zh-CN"/>
              <a:t>Speed learning under multi issues</a:t>
            </a:r>
            <a:endParaRPr lang="en-US" altLang="zh-CN"/>
          </a:p>
          <a:p>
            <a:r>
              <a:rPr lang="en-US" altLang="zh-CN"/>
              <a:t>Connect two strategies, not just fix one strategy, with method hybrid negotiation</a:t>
            </a:r>
            <a:endParaRPr lang="en-US" altLang="zh-CN"/>
          </a:p>
          <a:p>
            <a:r>
              <a:rPr lang="en-US" altLang="zh-CN"/>
              <a:t>Evaluate the agent and others agents, qualitative and quantitative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1926</Words>
  <Application>WPS 演示</Application>
  <PresentationFormat>宽屏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DejaVu Sans</vt:lpstr>
      <vt:lpstr>KacstArt</vt:lpstr>
      <vt:lpstr>微软雅黑</vt:lpstr>
      <vt:lpstr>Droid Sans Fallback</vt:lpstr>
      <vt:lpstr>宋体</vt:lpstr>
      <vt:lpstr>Arial Unicode MS</vt:lpstr>
      <vt:lpstr>Arial Black</vt:lpstr>
      <vt:lpstr>Abyssinica SIL</vt:lpstr>
      <vt:lpstr>Office 主题​​</vt:lpstr>
      <vt:lpstr>Negotiation Agent based on deep reinforcement learning Method </vt:lpstr>
      <vt:lpstr>Model (Algorithm) and Policy network</vt:lpstr>
      <vt:lpstr>Introduction of environment and game</vt:lpstr>
      <vt:lpstr>Negotiators</vt:lpstr>
      <vt:lpstr>Learned Strategy: Acceptance Strategy (single issue, bilateral)</vt:lpstr>
      <vt:lpstr>Learned Strategy: Offer/Bidding Strategy (single issue, bilateral)</vt:lpstr>
      <vt:lpstr>Learned Strategy: Acceptance Strategy (multi issues, bilateral)</vt:lpstr>
      <vt:lpstr>Learned Strategy: Offer/Bidding Strategy (multi issue, bilateral)</vt:lpstr>
      <vt:lpstr>Questions about bilateral negotiation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nauen</dc:creator>
  <cp:lastModifiedBy>user</cp:lastModifiedBy>
  <cp:revision>187</cp:revision>
  <dcterms:created xsi:type="dcterms:W3CDTF">2020-11-28T15:53:33Z</dcterms:created>
  <dcterms:modified xsi:type="dcterms:W3CDTF">2020-11-28T15:53:33Z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