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ece_sub_sig.png" id="27" name="Shape 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514800" y="1600200"/>
            <a:ext cx="811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rgbClr val="CCCCCC"/>
                </a:solidFill>
              </a:rPr>
              <a:t>Sharing Android screen for customers service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371600" y="3080749"/>
            <a:ext cx="6400800" cy="187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/>
              <a:t>Team name : Beside You</a:t>
            </a:r>
          </a:p>
          <a:p>
            <a:pPr indent="0" lvl="0" marL="0" marR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t/>
            </a:r>
            <a:endParaRPr sz="900"/>
          </a:p>
          <a:p>
            <a:pPr indent="0" lvl="0" marL="0" marR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 sz="1800"/>
              <a:t>Yue Sun, Wenpeng Wang, Yu Jun, Aoshuang Wang</a:t>
            </a:r>
          </a:p>
          <a:p>
            <a:pPr indent="0" lvl="0" marL="0" marR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t/>
            </a:r>
            <a:endParaRPr sz="900"/>
          </a:p>
          <a:p>
            <a:pPr indent="0" lvl="0" marL="0" marR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/>
              <a:t>Oct 12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Next Sprint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Realise WebRTC on Android peer-to-peer communication and screensharing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Build and test the Android application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- Login page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- Sharing screen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- Feedback rating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Start to learn how to use AWS and MongoDB to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process the database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 flipH="1">
            <a:off x="3429000" y="2285700"/>
            <a:ext cx="2286000" cy="14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Q&amp;A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3" name="Shape 183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09600" y="3585362"/>
            <a:ext cx="7924800" cy="21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Product 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Beside You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Beneficiary 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Android User &amp; Tech Supporters(Bestbuy,  Mobile Carriers(AT&amp;T, T-Mobile), Mobile phone manufacturer(Samsung, Huawei), Android developer)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Customer 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Android Mobile Phone Users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User 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Android User &amp; Tech Supporters(Bestbuy,  Mobile Carriers(AT&amp;T, T-Mobile), Mobile phone manufacturer(Samsung, Huawei), Android developer)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Picture1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457200"/>
            <a:ext cx="6358244" cy="312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What's the Project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D85C6"/>
              </a:buClr>
            </a:pPr>
            <a:r>
              <a:rPr lang="en-US"/>
              <a:t>I</a:t>
            </a:r>
            <a:r>
              <a:rPr lang="en-US"/>
              <a:t>t's an Android and PC platform application.</a:t>
            </a:r>
          </a:p>
          <a:p>
            <a:pPr indent="-228600" lvl="0" marL="457200" marR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D85C6"/>
              </a:buClr>
            </a:pPr>
            <a:r>
              <a:rPr lang="en-US"/>
              <a:t>End-to-end Sharing the screen.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D85C6"/>
              </a:buClr>
            </a:pPr>
            <a:r>
              <a:rPr lang="en-US"/>
              <a:t>Establish the connection between server and client.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D85C6"/>
              </a:buClr>
            </a:pPr>
            <a:r>
              <a:rPr lang="en-US"/>
              <a:t>Server supplies service and client gives feedback.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D85C6"/>
              </a:buClr>
            </a:pPr>
            <a:r>
              <a:rPr lang="en-US"/>
              <a:t>Clients communicate via text or voice.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3" name="Shape 113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20" name="Shape 120"/>
          <p:cNvSpPr txBox="1"/>
          <p:nvPr/>
        </p:nvSpPr>
        <p:spPr>
          <a:xfrm>
            <a:off x="152400" y="838200"/>
            <a:ext cx="6934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-US" sz="3600"/>
              <a:t>Issues we will meet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61950" y="2171700"/>
            <a:ext cx="7601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D85C6"/>
              </a:buClr>
              <a:buSzPct val="100000"/>
              <a:buFont typeface="Roboto"/>
              <a:buChar char="●"/>
            </a:pPr>
            <a:r>
              <a:rPr lang="en-US" sz="2400">
                <a:solidFill>
                  <a:srgbClr val="0B539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does PC share screen with android device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D85C6"/>
              </a:buClr>
              <a:buSzPct val="100000"/>
              <a:buFont typeface="Roboto"/>
              <a:buChar char="●"/>
            </a:pPr>
            <a:r>
              <a:rPr lang="en-US" sz="2400">
                <a:solidFill>
                  <a:srgbClr val="0B539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design the relation of user and supporter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D85C6"/>
              </a:buClr>
              <a:buSzPct val="100000"/>
              <a:buFont typeface="Roboto"/>
              <a:buChar char="●"/>
            </a:pPr>
            <a:r>
              <a:rPr lang="en-US" sz="2400">
                <a:solidFill>
                  <a:srgbClr val="0B539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communicate with each other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D85C6"/>
              </a:buClr>
              <a:buSzPct val="100000"/>
              <a:buFont typeface="Roboto"/>
              <a:buChar char="●"/>
            </a:pPr>
            <a:r>
              <a:rPr lang="en-US" sz="2400">
                <a:solidFill>
                  <a:srgbClr val="0B539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resolve the log in </a:t>
            </a:r>
          </a:p>
          <a:p>
            <a:pPr indent="387350"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use cases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100000"/>
              <a:buFont typeface="Noto Sans Symbols"/>
            </a:pPr>
            <a:r>
              <a:rPr lang="en-US"/>
              <a:t>Customer’s mobile phone has some issue that can not be solved and pull a request.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85C6"/>
              </a:buClr>
              <a:buSzPct val="100000"/>
              <a:buFont typeface="Noto Sans Symbols"/>
            </a:pPr>
            <a:r>
              <a:rPr lang="en-US"/>
              <a:t>Supporters received request from one customer and sends request for sharing screen.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85C6"/>
              </a:buClr>
              <a:buSzPct val="100000"/>
              <a:buFont typeface="Noto Sans Symbols"/>
            </a:pPr>
            <a:r>
              <a:rPr lang="en-US">
                <a:solidFill>
                  <a:srgbClr val="323232"/>
                </a:solidFill>
                <a:highlight>
                  <a:srgbClr val="FFFFFF"/>
                </a:highlight>
              </a:rPr>
              <a:t>Customer receives the request and start sharing screen</a:t>
            </a:r>
            <a:r>
              <a:rPr lang="en-US"/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85C6"/>
              </a:buClr>
              <a:buSzPct val="100000"/>
              <a:buFont typeface="Noto Sans Symbols"/>
            </a:pPr>
            <a:r>
              <a:rPr lang="en-US"/>
              <a:t>Users end the service and finish feedback.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level diagram level 1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060637"/>
            <a:ext cx="7924799" cy="323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09600" y="800100"/>
            <a:ext cx="79248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323232"/>
                </a:solidFill>
                <a:highlight>
                  <a:srgbClr val="FFFFFF"/>
                </a:highlight>
              </a:rPr>
              <a:t>Specify project design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D85C6"/>
              </a:buClr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 on user’s mobile phone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D85C6"/>
              </a:buClr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Information the app provides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- Sign in &amp; Sign up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- Up to date tech news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D85C6"/>
              </a:buClr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Connect to tech supports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D85C6"/>
              </a:buClr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Share screen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D85C6"/>
              </a:buClr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Feedback after help session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D85C6"/>
              </a:buClr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Ultimately solution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- Google Map to show nearby tech support stores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- Contact info on Android download market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323232"/>
                </a:solidFill>
                <a:highlight>
                  <a:srgbClr val="FFFFFF"/>
                </a:highlight>
              </a:rPr>
              <a:t>		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09600" y="756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on </a:t>
            </a:r>
            <a:r>
              <a:rPr lang="en-US"/>
              <a:t>our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09600" y="172995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</a:pPr>
            <a:r>
              <a:rPr lang="en-US"/>
              <a:t>Technology: WebRTC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</a:pPr>
            <a:r>
              <a:rPr lang="en-US"/>
              <a:t>Challenges: </a:t>
            </a: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-Build the connection of sharing screen between mobile phone and PC</a:t>
            </a:r>
          </a:p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-Build up the communication.</a:t>
            </a:r>
          </a:p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-How to pull a request and how to accept a request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competition: </a:t>
            </a:r>
            <a:r>
              <a:rPr lang="en-US"/>
              <a:t>Unique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3" name="Shape 153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Sprint 1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highlight>
                  <a:srgbClr val="FFFFFF"/>
                </a:highlight>
              </a:rPr>
              <a:t>✓  </a:t>
            </a:r>
            <a:r>
              <a:rPr lang="en-US"/>
              <a:t>Determine the use cases of the product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highlight>
                  <a:srgbClr val="FFFFFF"/>
                </a:highlight>
              </a:rPr>
              <a:t>✓  </a:t>
            </a:r>
            <a:r>
              <a:rPr lang="en-US"/>
              <a:t>Configure environment of Android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6AA84F"/>
                </a:solidFill>
                <a:highlight>
                  <a:srgbClr val="FFFFFF"/>
                </a:highlight>
              </a:rPr>
              <a:t>✓  </a:t>
            </a:r>
            <a:r>
              <a:rPr lang="en-US"/>
              <a:t>Followed tutorials of sharing screen between the</a:t>
            </a: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b</a:t>
            </a:r>
            <a:r>
              <a:rPr lang="en-US"/>
              <a:t>rowsers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highlight>
                  <a:srgbClr val="FFFFFF"/>
                </a:highlight>
              </a:rPr>
              <a:t>✓  </a:t>
            </a:r>
            <a:r>
              <a:rPr lang="en-US"/>
              <a:t>Searched tutorial of WebRTC to Android to integrate </a:t>
            </a: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WebRTC into Android Platform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1" name="Shape 161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