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71600" y="24003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5686350" y="1438350"/>
            <a:ext cx="3714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647750" y="-466650"/>
            <a:ext cx="37149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114600" y="-1133400"/>
            <a:ext cx="29148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096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482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0" y="-57150"/>
            <a:ext cx="9144000" cy="4343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" name="Shape 53"/>
          <p:cNvCxnSpPr/>
          <p:nvPr/>
        </p:nvCxnSpPr>
        <p:spPr>
          <a:xfrm>
            <a:off x="0" y="42291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4" name="Shape 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8600" y="4514850"/>
            <a:ext cx="968400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-32146"/>
            <a:ext cx="9144000" cy="260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609600" y="5715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09600" y="1371600"/>
            <a:ext cx="7924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609600" y="1143000"/>
            <a:ext cx="7924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ece_sub_sig.png" id="68" name="Shape 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4572000"/>
            <a:ext cx="5364300" cy="273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YueSun233133/Sharing-Android-Screen-for-Customer-Service" TargetMode="External"/><Relationship Id="rId4" Type="http://schemas.openxmlformats.org/officeDocument/2006/relationships/hyperlink" Target="https://trello.com/b/5N1Dd8G3/sharing-android-screen-for-customer-service" TargetMode="External"/><Relationship Id="rId5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subTitle"/>
          </p:nvPr>
        </p:nvSpPr>
        <p:spPr>
          <a:xfrm>
            <a:off x="1063350" y="2956300"/>
            <a:ext cx="70173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"/>
              <a:t>Sprint 3: Nov 30, 2016</a:t>
            </a:r>
          </a:p>
          <a:p>
            <a:pPr lvl="0" rtl="0">
              <a:spcBef>
                <a:spcPts val="0"/>
              </a:spcBef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" sz="2200">
                <a:solidFill>
                  <a:srgbClr val="CCCCCC"/>
                </a:solidFill>
              </a:rPr>
              <a:t>Yue Sun, Wenpeng Wang, Yu Jun, Aoshuang Wang</a:t>
            </a:r>
          </a:p>
          <a:p>
            <a:pPr indent="0" lvl="0" marL="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Link</a:t>
            </a: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Trello Link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-21300" y="225123"/>
            <a:ext cx="9186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B7B7B7"/>
                </a:solidFill>
              </a:rPr>
              <a:t>Sharing Android Screen for Customer Service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5350" y="1027000"/>
            <a:ext cx="5073282" cy="16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Optional (Testing conducted)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675" y="984375"/>
            <a:ext cx="3379562" cy="206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84375"/>
            <a:ext cx="3717449" cy="20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375" y="3006074"/>
            <a:ext cx="3225981" cy="201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Sprint 4 Plan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1. Fixing the permission issue of using webcam on websites while connecting with AWS server, and completing </a:t>
            </a:r>
            <a:r>
              <a:rPr lang="en">
                <a:solidFill>
                  <a:schemeClr val="dk1"/>
                </a:solidFill>
              </a:rPr>
              <a:t>launching the application on the web service to meet the large scale computing and processing.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2. Optimizing UI design and add </a:t>
            </a:r>
            <a:r>
              <a:rPr b="1" i="1" lang="en">
                <a:solidFill>
                  <a:srgbClr val="000000"/>
                </a:solidFill>
              </a:rPr>
              <a:t>Stop Sharing </a:t>
            </a:r>
            <a:r>
              <a:rPr lang="en">
                <a:solidFill>
                  <a:srgbClr val="000000"/>
                </a:solidFill>
              </a:rPr>
              <a:t>activity for better performance of our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3. Using aws device farm, test on different device to improve the compatibility of the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4. Using Monkey Test to improve the stability of the application.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2348400"/>
            <a:ext cx="8520600" cy="4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73650" y="45375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System Diagram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086600" y="28277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47" name="Shape 147"/>
          <p:cNvSpPr/>
          <p:nvPr/>
        </p:nvSpPr>
        <p:spPr>
          <a:xfrm>
            <a:off x="875810" y="1571925"/>
            <a:ext cx="1479300" cy="74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96060" y="2318094"/>
            <a:ext cx="1659000" cy="696300"/>
          </a:xfrm>
          <a:prstGeom prst="parallelogram">
            <a:avLst>
              <a:gd fmla="val 250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997547" y="1669251"/>
            <a:ext cx="1235700" cy="55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211408" y="1758467"/>
            <a:ext cx="205200" cy="37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7347300" y="1746976"/>
            <a:ext cx="6072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416300" y="1868925"/>
            <a:ext cx="469200" cy="4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1254136" y="1803526"/>
            <a:ext cx="135900" cy="218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130950" y="1670618"/>
            <a:ext cx="3219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WebRTC peer to peer Connection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Between Android device and PC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2650250" y="1944975"/>
            <a:ext cx="44019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 txBox="1"/>
          <p:nvPr/>
        </p:nvSpPr>
        <p:spPr>
          <a:xfrm>
            <a:off x="609600" y="3111850"/>
            <a:ext cx="1608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Chrome Browser</a:t>
            </a:r>
          </a:p>
        </p:txBody>
      </p:sp>
      <p:sp>
        <p:nvSpPr>
          <p:cNvPr id="157" name="Shape 157"/>
          <p:cNvSpPr txBox="1"/>
          <p:nvPr/>
        </p:nvSpPr>
        <p:spPr>
          <a:xfrm rot="100153">
            <a:off x="7271196" y="2554699"/>
            <a:ext cx="947502" cy="389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cxnSp>
        <p:nvCxnSpPr>
          <p:cNvPr id="158" name="Shape 158"/>
          <p:cNvCxnSpPr/>
          <p:nvPr/>
        </p:nvCxnSpPr>
        <p:spPr>
          <a:xfrm flipH="1">
            <a:off x="5832700" y="2318100"/>
            <a:ext cx="1412400" cy="10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/>
          <p:nvPr/>
        </p:nvSpPr>
        <p:spPr>
          <a:xfrm>
            <a:off x="2726449" y="3130275"/>
            <a:ext cx="2949371" cy="1347300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060450" y="3216225"/>
            <a:ext cx="20730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AWS: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1. Node.js / npm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2. mongoDB server(27017)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3. Login app(8080)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3. App server(3000)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61" name="Shape 161"/>
          <p:cNvSpPr txBox="1"/>
          <p:nvPr/>
        </p:nvSpPr>
        <p:spPr>
          <a:xfrm rot="-2203739">
            <a:off x="5470723" y="2433454"/>
            <a:ext cx="1658945" cy="465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in request</a:t>
            </a:r>
          </a:p>
        </p:txBody>
      </p:sp>
      <p:sp>
        <p:nvSpPr>
          <p:cNvPr id="162" name="Shape 162"/>
          <p:cNvSpPr txBox="1"/>
          <p:nvPr/>
        </p:nvSpPr>
        <p:spPr>
          <a:xfrm rot="-2203739">
            <a:off x="5782823" y="3030379"/>
            <a:ext cx="1658945" cy="465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Verified</a:t>
            </a:r>
          </a:p>
        </p:txBody>
      </p:sp>
      <p:cxnSp>
        <p:nvCxnSpPr>
          <p:cNvPr id="163" name="Shape 163"/>
          <p:cNvCxnSpPr/>
          <p:nvPr/>
        </p:nvCxnSpPr>
        <p:spPr>
          <a:xfrm flipH="1" rot="10800000">
            <a:off x="5994500" y="2472450"/>
            <a:ext cx="1320000" cy="10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2431297" y="2606544"/>
            <a:ext cx="78180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268925" y="434325"/>
            <a:ext cx="85206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Original Tasks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1098230"/>
            <a:ext cx="8520600" cy="3479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Feature: 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Peer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-to-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peer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live chat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(done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curity &amp; Permission(done)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with the other end(voice)(done)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Livestream(done)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Hang out on AWS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AutoNum type="arabicPeriod"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Peer-to-peer screen sharing(to be continued...)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3225" y="466800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Challenges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1000" y="1371600"/>
            <a:ext cx="792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login module and WebRTC module.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Combine two modules into one Android Application and resolve the conflict error.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Install Node.js and npm and MongoDB on linux virtual machine.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Run server and access MongoDB remotely using device.</a:t>
            </a:r>
          </a:p>
          <a:p>
            <a:pPr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Access PC camera in Chrome from cloud server.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91950" y="528725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DEMO - App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86600" y="4427934"/>
            <a:ext cx="1447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914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b="1" i="0" lang="en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7" name="Shape 187"/>
          <p:cNvSpPr txBox="1"/>
          <p:nvPr/>
        </p:nvSpPr>
        <p:spPr>
          <a:xfrm>
            <a:off x="6629400" y="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88" name="Shape 188"/>
          <p:cNvSpPr/>
          <p:nvPr/>
        </p:nvSpPr>
        <p:spPr>
          <a:xfrm>
            <a:off x="153050" y="2710275"/>
            <a:ext cx="1768800" cy="94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Node.js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web server serves on port 8080</a:t>
            </a:r>
          </a:p>
        </p:txBody>
      </p:sp>
      <p:sp>
        <p:nvSpPr>
          <p:cNvPr id="189" name="Shape 189"/>
          <p:cNvSpPr/>
          <p:nvPr/>
        </p:nvSpPr>
        <p:spPr>
          <a:xfrm>
            <a:off x="4442950" y="2725800"/>
            <a:ext cx="1556400" cy="1783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Android Studio application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(2 modules):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Login module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WebRTC module</a:t>
            </a:r>
          </a:p>
        </p:txBody>
      </p:sp>
      <p:sp>
        <p:nvSpPr>
          <p:cNvPr id="190" name="Shape 190"/>
          <p:cNvSpPr/>
          <p:nvPr/>
        </p:nvSpPr>
        <p:spPr>
          <a:xfrm>
            <a:off x="2427712" y="2710274"/>
            <a:ext cx="1556400" cy="94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MongoDB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stores user information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908725" y="2001548"/>
            <a:ext cx="1071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167600" y="2018574"/>
            <a:ext cx="1071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114475" y="2015300"/>
            <a:ext cx="1071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53050" y="1602450"/>
            <a:ext cx="1768800" cy="32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Login </a:t>
            </a:r>
            <a:r>
              <a:rPr b="1" lang="en" sz="1800"/>
              <a:t>Server</a:t>
            </a:r>
          </a:p>
        </p:txBody>
      </p:sp>
      <p:sp>
        <p:nvSpPr>
          <p:cNvPr id="195" name="Shape 195"/>
          <p:cNvSpPr/>
          <p:nvPr/>
        </p:nvSpPr>
        <p:spPr>
          <a:xfrm>
            <a:off x="4702824" y="1582549"/>
            <a:ext cx="1130700" cy="32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Client</a:t>
            </a:r>
          </a:p>
        </p:txBody>
      </p:sp>
      <p:sp>
        <p:nvSpPr>
          <p:cNvPr id="196" name="Shape 196"/>
          <p:cNvSpPr/>
          <p:nvPr/>
        </p:nvSpPr>
        <p:spPr>
          <a:xfrm>
            <a:off x="2445525" y="1625399"/>
            <a:ext cx="1372800" cy="28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Database</a:t>
            </a:r>
          </a:p>
        </p:txBody>
      </p:sp>
      <p:sp>
        <p:nvSpPr>
          <p:cNvPr id="197" name="Shape 197"/>
          <p:cNvSpPr/>
          <p:nvPr/>
        </p:nvSpPr>
        <p:spPr>
          <a:xfrm>
            <a:off x="3971125" y="1710645"/>
            <a:ext cx="550800" cy="6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003975" y="2725812"/>
            <a:ext cx="1556400" cy="94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WebRTC server node on port 3000</a:t>
            </a:r>
          </a:p>
        </p:txBody>
      </p:sp>
      <p:sp>
        <p:nvSpPr>
          <p:cNvPr id="199" name="Shape 199"/>
          <p:cNvSpPr/>
          <p:nvPr/>
        </p:nvSpPr>
        <p:spPr>
          <a:xfrm>
            <a:off x="7728625" y="2004598"/>
            <a:ext cx="107100" cy="59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6746125" y="1604000"/>
            <a:ext cx="2072100" cy="28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WebRTC Server</a:t>
            </a:r>
          </a:p>
        </p:txBody>
      </p:sp>
      <p:sp>
        <p:nvSpPr>
          <p:cNvPr id="201" name="Shape 201"/>
          <p:cNvSpPr/>
          <p:nvPr/>
        </p:nvSpPr>
        <p:spPr>
          <a:xfrm>
            <a:off x="6014425" y="1710645"/>
            <a:ext cx="550800" cy="6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rot="10800000">
            <a:off x="1416875" y="1354848"/>
            <a:ext cx="3502200" cy="1743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36950" y="537925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DEMO - AWS</a:t>
            </a:r>
          </a:p>
        </p:txBody>
      </p:sp>
      <p:pic>
        <p:nvPicPr>
          <p:cNvPr descr="pic2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2200"/>
            <a:ext cx="8839198" cy="285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3496625" y="1146212"/>
            <a:ext cx="2327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Create an Instance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536950" y="537925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DEMO - AWS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527850" y="1146225"/>
            <a:ext cx="2088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Port Forwarding</a:t>
            </a:r>
          </a:p>
        </p:txBody>
      </p:sp>
      <p:pic>
        <p:nvPicPr>
          <p:cNvPr descr="pic1.png" id="216" name="Shape 216"/>
          <p:cNvPicPr preferRelativeResize="0"/>
          <p:nvPr/>
        </p:nvPicPr>
        <p:blipFill rotWithShape="1">
          <a:blip r:embed="rId3">
            <a:alphaModFix/>
          </a:blip>
          <a:srcRect b="12018" l="0" r="0" t="0"/>
          <a:stretch/>
        </p:blipFill>
        <p:spPr>
          <a:xfrm>
            <a:off x="1311925" y="1622223"/>
            <a:ext cx="6696500" cy="29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36950" y="537925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DEMO - AWS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637375" y="1146225"/>
            <a:ext cx="3878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Remote Access and Open Server</a:t>
            </a:r>
          </a:p>
        </p:txBody>
      </p:sp>
      <p:pic>
        <p:nvPicPr>
          <p:cNvPr descr="pic3.png" id="223" name="Shape 223"/>
          <p:cNvPicPr preferRelativeResize="0"/>
          <p:nvPr/>
        </p:nvPicPr>
        <p:blipFill rotWithShape="1">
          <a:blip r:embed="rId3">
            <a:alphaModFix/>
          </a:blip>
          <a:srcRect b="5213" l="0" r="0" t="0"/>
          <a:stretch/>
        </p:blipFill>
        <p:spPr>
          <a:xfrm>
            <a:off x="1736475" y="1528125"/>
            <a:ext cx="5680199" cy="3138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4.png" id="224" name="Shape 224"/>
          <p:cNvPicPr preferRelativeResize="0"/>
          <p:nvPr/>
        </p:nvPicPr>
        <p:blipFill rotWithShape="1">
          <a:blip r:embed="rId4">
            <a:alphaModFix/>
          </a:blip>
          <a:srcRect b="8487" l="0" r="0" t="54"/>
          <a:stretch/>
        </p:blipFill>
        <p:spPr>
          <a:xfrm>
            <a:off x="1736475" y="4068425"/>
            <a:ext cx="5680199" cy="5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36950" y="537925"/>
            <a:ext cx="7924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DEMO - AWS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637375" y="1146225"/>
            <a:ext cx="3878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Connect with MongoDB on AWS</a:t>
            </a:r>
          </a:p>
        </p:txBody>
      </p:sp>
      <p:pic>
        <p:nvPicPr>
          <p:cNvPr descr="pic5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675" y="1622225"/>
            <a:ext cx="6878639" cy="33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