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ece_sub_sig.png" id="27" name="Shape 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YueSun233133/Sharing-Android-Screen-for-Customer-Service" TargetMode="External"/><Relationship Id="rId4" Type="http://schemas.openxmlformats.org/officeDocument/2006/relationships/hyperlink" Target="https://trello.com/b/5N1Dd8G3/sharing-android-screen-for-customer-service" TargetMode="External"/><Relationship Id="rId5" Type="http://schemas.openxmlformats.org/officeDocument/2006/relationships/hyperlink" Target="https://trello.com/b/5N1Dd8G3/sharing-android-screen-for-customer-servi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8075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Beside You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063350" y="3365075"/>
            <a:ext cx="70173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2675B4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sz="2200">
                <a:solidFill>
                  <a:srgbClr val="CCCCCC"/>
                </a:solidFill>
              </a:rPr>
              <a:t>Yue Sun, Wenpeng Wang, Yu Jun, Aoshuang Wang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/>
              <a:t>Oct 31, 2016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Github Link</a:t>
            </a: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Trello</a:t>
            </a:r>
            <a:r>
              <a:rPr lang="en-US" u="sng">
                <a:solidFill>
                  <a:schemeClr val="hlink"/>
                </a:solidFill>
                <a:hlinkClick r:id="rId5"/>
              </a:rPr>
              <a:t> Link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-21300" y="2743175"/>
            <a:ext cx="9186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Sharing Android Screen for Customer 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Register New Account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6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24" y="1552699"/>
            <a:ext cx="2679174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7.png"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823" y="1552699"/>
            <a:ext cx="2679174" cy="4351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6156000" y="1793600"/>
            <a:ext cx="30903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Register needs user name, email address, and password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Invalid input are detected: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1. Incomplete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input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2. Already existed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user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Friendly notice is given to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Database at the Same Time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8.png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61" y="2319849"/>
            <a:ext cx="6101274" cy="35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697512" y="1447800"/>
            <a:ext cx="792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Existed users’ information will be stored in MongoDB.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/>
              <a:t>Password will be </a:t>
            </a:r>
            <a:r>
              <a:rPr b="1" lang="en-US" sz="1800">
                <a:solidFill>
                  <a:schemeClr val="dk1"/>
                </a:solidFill>
              </a:rPr>
              <a:t>created and verified using bcrpyt hasing algorithm.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Sign In &amp; Reset Password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11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74" y="1575275"/>
            <a:ext cx="2665299" cy="432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12.png"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400" y="1575274"/>
            <a:ext cx="2665299" cy="432864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6265350" y="2596650"/>
            <a:ext cx="3090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Available to change password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Friendly notice is given to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Console Log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10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374" y="1510437"/>
            <a:ext cx="6213249" cy="43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Next Sprint Plan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09600" y="1828800"/>
            <a:ext cx="79248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Share screen on PC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Deploy our service on aws and implement mongoDB in backend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Improve the stability of the product, especially on android side.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Improve the front-end design (such as adding more intuitive instructions ) to make our product easier to use.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4" name="Shape 254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</a:rPr>
              <a:t>Any Questions 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Trello Sprint 2 Diagram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5" name="Shape 105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4" y="1577413"/>
            <a:ext cx="8237904" cy="403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System Diagram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4" name="Shape 114"/>
          <p:cNvSpPr/>
          <p:nvPr/>
        </p:nvSpPr>
        <p:spPr>
          <a:xfrm>
            <a:off x="676150" y="1614450"/>
            <a:ext cx="1476300" cy="828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96750" y="2442450"/>
            <a:ext cx="1655700" cy="772800"/>
          </a:xfrm>
          <a:prstGeom prst="parallelogram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610300" y="1614450"/>
            <a:ext cx="1476300" cy="828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430900" y="2442450"/>
            <a:ext cx="1655700" cy="772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>
            <a:stCxn id="117" idx="2"/>
          </p:cNvCxnSpPr>
          <p:nvPr/>
        </p:nvCxnSpPr>
        <p:spPr>
          <a:xfrm flipH="1" rot="10800000">
            <a:off x="6990000" y="2207850"/>
            <a:ext cx="751200" cy="621000"/>
          </a:xfrm>
          <a:prstGeom prst="curvedConnector3">
            <a:avLst>
              <a:gd fmla="val 564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/>
          <p:nvPr/>
        </p:nvSpPr>
        <p:spPr>
          <a:xfrm>
            <a:off x="7630125" y="1384625"/>
            <a:ext cx="469200" cy="8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2469975" y="2083625"/>
            <a:ext cx="2925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2697675" y="1786650"/>
            <a:ext cx="24699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WebRTC PeerConnection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Between 2 PC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008125" y="3242725"/>
            <a:ext cx="147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Server(Node.js)</a:t>
            </a: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2304350" y="2883925"/>
            <a:ext cx="6072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4622600" y="2814925"/>
            <a:ext cx="6624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 txBox="1"/>
          <p:nvPr/>
        </p:nvSpPr>
        <p:spPr>
          <a:xfrm rot="1615389">
            <a:off x="2469976" y="2706682"/>
            <a:ext cx="751333" cy="3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sp>
        <p:nvSpPr>
          <p:cNvPr id="126" name="Shape 126"/>
          <p:cNvSpPr txBox="1"/>
          <p:nvPr/>
        </p:nvSpPr>
        <p:spPr>
          <a:xfrm rot="-1857646">
            <a:off x="4313928" y="2723686"/>
            <a:ext cx="987265" cy="210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Attendee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 rot="-2932919">
            <a:off x="6784658" y="2676516"/>
            <a:ext cx="1905073" cy="30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Mirror screen on pc</a:t>
            </a:r>
          </a:p>
        </p:txBody>
      </p:sp>
      <p:sp>
        <p:nvSpPr>
          <p:cNvPr id="128" name="Shape 128"/>
          <p:cNvSpPr/>
          <p:nvPr/>
        </p:nvSpPr>
        <p:spPr>
          <a:xfrm>
            <a:off x="6178337" y="1752450"/>
            <a:ext cx="340200" cy="55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97650" y="1722450"/>
            <a:ext cx="1233300" cy="61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311995" y="1821450"/>
            <a:ext cx="204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179375" y="3849875"/>
            <a:ext cx="87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/>
          <p:nvPr/>
        </p:nvSpPr>
        <p:spPr>
          <a:xfrm>
            <a:off x="977050" y="4071250"/>
            <a:ext cx="1476300" cy="828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97650" y="4899250"/>
            <a:ext cx="1655700" cy="772800"/>
          </a:xfrm>
          <a:prstGeom prst="parallelogram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098550" y="4179250"/>
            <a:ext cx="1233300" cy="61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311995" y="4278250"/>
            <a:ext cx="204600" cy="4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47300" y="4462901"/>
            <a:ext cx="607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416300" y="4625500"/>
            <a:ext cx="469200" cy="621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694625" y="1551825"/>
            <a:ext cx="340200" cy="552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246150" y="1821450"/>
            <a:ext cx="204600" cy="414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flipH="1">
            <a:off x="1354675" y="1889850"/>
            <a:ext cx="135600" cy="24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1354675" y="4328250"/>
            <a:ext cx="135600" cy="24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197750" y="4470825"/>
            <a:ext cx="3219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WebRTC PeerConnection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Between Android device and pc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2676975" y="4781600"/>
            <a:ext cx="44019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 txBox="1"/>
          <p:nvPr/>
        </p:nvSpPr>
        <p:spPr>
          <a:xfrm>
            <a:off x="797650" y="5683050"/>
            <a:ext cx="14763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Server(Node.js)</a:t>
            </a:r>
          </a:p>
        </p:txBody>
      </p:sp>
      <p:sp>
        <p:nvSpPr>
          <p:cNvPr id="145" name="Shape 145"/>
          <p:cNvSpPr txBox="1"/>
          <p:nvPr/>
        </p:nvSpPr>
        <p:spPr>
          <a:xfrm rot="134529">
            <a:off x="7206153" y="5610517"/>
            <a:ext cx="751475" cy="304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8128000" y="3175000"/>
            <a:ext cx="607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1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128000" y="5489900"/>
            <a:ext cx="607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2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8585200" y="2717800"/>
            <a:ext cx="2541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8585100" y="2755900"/>
            <a:ext cx="2541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Accomplishments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Implemented an Android application.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Set up local server and enable to connect with android device using WebRTC.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Realizing real-time communication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Developed an easy to use login frontpage for the android application.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Connected login information with MongoDB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Looked over Facebook Login sample and tried to integrate it into our login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Challenges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09600" y="1828800"/>
            <a:ext cx="79248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Difficulty of implementing an android application to connect to PC using WebRTC. (We tried to implement a system like diagram 1 so that we can find a way of sharing screen on PC)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Getting used to the usage of Angular.js, node.js</a:t>
            </a:r>
          </a:p>
          <a:p>
            <a:pPr lvl="0" rtl="0">
              <a:spcBef>
                <a:spcPts val="0"/>
              </a:spcBef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Getting used to the usage of WebRTC package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Implemented log-in feature with the application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Link Database to our user interface.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/>
              <a:t>Deployed to AWS service(next sprint)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5" name="Shape 165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DEMO - Login Page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-US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2" name="Shape 172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73" name="Shape 173"/>
          <p:cNvSpPr/>
          <p:nvPr/>
        </p:nvSpPr>
        <p:spPr>
          <a:xfrm>
            <a:off x="915050" y="3816900"/>
            <a:ext cx="2048400" cy="142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600"/>
              <a:t>Node.js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600"/>
              <a:t>web </a:t>
            </a:r>
            <a:r>
              <a:rPr b="1" lang="en-US" sz="1600"/>
              <a:t>server serves on port 8080</a:t>
            </a:r>
          </a:p>
        </p:txBody>
      </p:sp>
      <p:sp>
        <p:nvSpPr>
          <p:cNvPr id="174" name="Shape 174"/>
          <p:cNvSpPr/>
          <p:nvPr/>
        </p:nvSpPr>
        <p:spPr>
          <a:xfrm>
            <a:off x="3729687" y="3816900"/>
            <a:ext cx="1905000" cy="142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600"/>
              <a:t>Android Studio application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6400925" y="3816925"/>
            <a:ext cx="1905000" cy="1422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600"/>
              <a:t>MongoDB 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600"/>
              <a:t>stores user information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1815050" y="2793025"/>
            <a:ext cx="248400" cy="10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557987" y="2793025"/>
            <a:ext cx="248400" cy="10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229225" y="2793025"/>
            <a:ext cx="248400" cy="102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039575" y="2110150"/>
            <a:ext cx="1768800" cy="43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Server</a:t>
            </a:r>
          </a:p>
        </p:txBody>
      </p:sp>
      <p:sp>
        <p:nvSpPr>
          <p:cNvPr id="180" name="Shape 180"/>
          <p:cNvSpPr/>
          <p:nvPr/>
        </p:nvSpPr>
        <p:spPr>
          <a:xfrm>
            <a:off x="3754287" y="2110150"/>
            <a:ext cx="1768800" cy="43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Client</a:t>
            </a:r>
          </a:p>
        </p:txBody>
      </p:sp>
      <p:sp>
        <p:nvSpPr>
          <p:cNvPr id="181" name="Shape 181"/>
          <p:cNvSpPr/>
          <p:nvPr/>
        </p:nvSpPr>
        <p:spPr>
          <a:xfrm>
            <a:off x="6469025" y="2110150"/>
            <a:ext cx="1768800" cy="43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Data</a:t>
            </a:r>
            <a:r>
              <a:rPr b="1" lang="en-US" sz="2400"/>
              <a:t>base</a:t>
            </a:r>
          </a:p>
        </p:txBody>
      </p:sp>
      <p:sp>
        <p:nvSpPr>
          <p:cNvPr id="182" name="Shape 182"/>
          <p:cNvSpPr/>
          <p:nvPr/>
        </p:nvSpPr>
        <p:spPr>
          <a:xfrm>
            <a:off x="2808375" y="2280850"/>
            <a:ext cx="945900" cy="9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523100" y="2280850"/>
            <a:ext cx="945900" cy="9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 End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1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787" y="1594949"/>
            <a:ext cx="6246413" cy="43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 End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2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924" y="1600462"/>
            <a:ext cx="5286150" cy="41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Main Page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</p:spPr>
        <p:txBody>
          <a:bodyPr anchorCtr="0" anchor="t" bIns="0" lIns="91425" rIns="91425" tIns="0">
            <a:noAutofit/>
          </a:bodyPr>
          <a:lstStyle/>
          <a:p>
            <a:pPr lvl="0">
              <a:spcBef>
                <a:spcPts val="0"/>
              </a:spcBef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pic3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49" y="1611049"/>
            <a:ext cx="2643250" cy="4292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4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425" y="1611049"/>
            <a:ext cx="2643250" cy="42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6086675" y="1741150"/>
            <a:ext cx="30903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b="1" lang="en-US" sz="1800"/>
              <a:t>Login with email address and password.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b="1" lang="en-US" sz="1800"/>
              <a:t>Invalid input are detected: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1. Incomplete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input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2. Nonexistent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user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1800"/>
              <a:t>3. Wrong password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1800"/>
              <a:t>Friendly notice is given to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