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599440" y="840740"/>
            <a:ext cx="2051685" cy="10191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Application Code or OS Change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3112770" y="840740"/>
            <a:ext cx="2051685" cy="10191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Build Application Container or OS Image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5571490" y="840740"/>
            <a:ext cx="2051685" cy="10191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AMI or Container Image Scanning using Anchore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599440" y="2618105"/>
            <a:ext cx="2051685" cy="10191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Infrastructure Code Change</a:t>
            </a:r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5571490" y="2618105"/>
            <a:ext cx="2051685" cy="10191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Infrastructure as Code Compliance Scanning using Regula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8122920" y="1502410"/>
            <a:ext cx="2051685" cy="10191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Update Cloud and Infrastructure Configuration</a:t>
            </a:r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8122920" y="3342005"/>
            <a:ext cx="2051685" cy="10191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Deploy Cloud Configuration or Application to Environment</a:t>
            </a:r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8122920" y="4837430"/>
            <a:ext cx="2051685" cy="10191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Post-deployment Compliance Scanning using AWS Config</a:t>
            </a:r>
            <a:endParaRPr lang="en-US"/>
          </a:p>
        </p:txBody>
      </p: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2651125" y="1350645"/>
            <a:ext cx="4616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1"/>
          </p:cNvCxnSpPr>
          <p:nvPr/>
        </p:nvCxnSpPr>
        <p:spPr>
          <a:xfrm>
            <a:off x="5164455" y="1350645"/>
            <a:ext cx="407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2651125" y="3128010"/>
            <a:ext cx="29203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11" idx="1"/>
          </p:cNvCxnSpPr>
          <p:nvPr/>
        </p:nvCxnSpPr>
        <p:spPr>
          <a:xfrm>
            <a:off x="7623175" y="1350645"/>
            <a:ext cx="499745" cy="661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1" idx="1"/>
          </p:cNvCxnSpPr>
          <p:nvPr/>
        </p:nvCxnSpPr>
        <p:spPr>
          <a:xfrm flipV="1">
            <a:off x="7623175" y="2012315"/>
            <a:ext cx="499745" cy="1115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12" idx="0"/>
          </p:cNvCxnSpPr>
          <p:nvPr/>
        </p:nvCxnSpPr>
        <p:spPr>
          <a:xfrm>
            <a:off x="9149080" y="2521585"/>
            <a:ext cx="0" cy="820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3" idx="0"/>
          </p:cNvCxnSpPr>
          <p:nvPr/>
        </p:nvCxnSpPr>
        <p:spPr>
          <a:xfrm>
            <a:off x="9149080" y="4361180"/>
            <a:ext cx="0" cy="476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WPS Presentation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Calibri</vt:lpstr>
      <vt:lpstr>Helvetica Neue</vt:lpstr>
      <vt:lpstr>微软雅黑</vt:lpstr>
      <vt:lpstr>汉仪旗黑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niuniu</dc:creator>
  <cp:lastModifiedBy>niuniu</cp:lastModifiedBy>
  <cp:revision>2</cp:revision>
  <dcterms:created xsi:type="dcterms:W3CDTF">2021-03-22T12:26:53Z</dcterms:created>
  <dcterms:modified xsi:type="dcterms:W3CDTF">2021-03-22T12:26:53Z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1033-3.1.1.5096</vt:lpwstr>
  </property>
</Properties>
</file>