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8" r:id="rId3"/>
    <p:sldId id="261" r:id="rId4"/>
    <p:sldId id="305" r:id="rId5"/>
    <p:sldId id="264" r:id="rId6"/>
    <p:sldId id="306" r:id="rId7"/>
    <p:sldId id="263" r:id="rId8"/>
    <p:sldId id="275" r:id="rId9"/>
    <p:sldId id="307" r:id="rId10"/>
    <p:sldId id="308" r:id="rId11"/>
    <p:sldId id="309" r:id="rId12"/>
    <p:sldId id="310" r:id="rId13"/>
    <p:sldId id="276" r:id="rId14"/>
    <p:sldId id="279" r:id="rId15"/>
    <p:sldId id="311" r:id="rId16"/>
    <p:sldId id="281" r:id="rId17"/>
  </p:sldIdLst>
  <p:sldSz cx="9144000" cy="5143500" type="screen16x9"/>
  <p:notesSz cx="6858000" cy="9144000"/>
  <p:embeddedFontLst>
    <p:embeddedFont>
      <p:font typeface="Aclonica" panose="020B0604020202020204" charset="0"/>
      <p:regular r:id="rId19"/>
    </p:embeddedFont>
    <p:embeddedFont>
      <p:font typeface="Archivo" panose="020B0604020202020204" charset="0"/>
      <p:regular r:id="rId20"/>
      <p:bold r:id="rId21"/>
      <p:italic r:id="rId22"/>
      <p:boldItalic r:id="rId23"/>
    </p:embeddedFont>
    <p:embeddedFont>
      <p:font typeface="Bebas Neue" panose="020B0606020202050201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8">
          <p15:clr>
            <a:srgbClr val="9AA0A6"/>
          </p15:clr>
        </p15:guide>
        <p15:guide id="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39FB7C-7B42-44BD-B4C7-31349FC871ED}">
  <a:tblStyle styleId="{E539FB7C-7B42-44BD-B4C7-31349FC87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698"/>
        <p:guide/>
      </p:guideLst>
    </p:cSldViewPr>
  </p:slideViewPr>
  <p:notesTextViewPr>
    <p:cViewPr>
      <p:scale>
        <a:sx n="1" d="1"/>
        <a:sy n="1" d="1"/>
      </p:scale>
      <p:origin x="0" y="-13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2E0-4B63-A75D-C161D2D7136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C2E0-4B63-A75D-C161D2D7136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DAE5B1F-BC56-4124-9763-2E99EC8CF985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2E0-4B63-A75D-C161D2D7136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2FBFF3-6F94-4CD2-A204-D48B40D89186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2E0-4B63-A75D-C161D2D713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AIC</c:v>
                </c:pt>
                <c:pt idx="1">
                  <c:v>BIC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872.23</c:v>
                </c:pt>
                <c:pt idx="1">
                  <c:v>952.31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E0-4B63-A75D-C161D2D713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F8160D8-F0F7-446B-898F-F359CE585B3B}" type="VALUE">
                      <a:rPr lang="en-US">
                        <a:solidFill>
                          <a:schemeClr val="tx2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03C-454B-B713-2FDF87CEEDE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66847D4-E5C3-46E5-9910-2DB0EC9F7C47}" type="VALUE">
                      <a:rPr lang="en-US">
                        <a:solidFill>
                          <a:schemeClr val="tx2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03C-454B-B713-2FDF87CEED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AIC</c:v>
                </c:pt>
                <c:pt idx="1">
                  <c:v>BIC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299.02</c:v>
                </c:pt>
                <c:pt idx="1">
                  <c:v>361.55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E0-4B63-A75D-C161D2D71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70809440"/>
        <c:axId val="1470814432"/>
      </c:barChart>
      <c:catAx>
        <c:axId val="147080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814432"/>
        <c:crosses val="autoZero"/>
        <c:auto val="1"/>
        <c:lblAlgn val="ctr"/>
        <c:lblOffset val="100"/>
        <c:noMultiLvlLbl val="0"/>
      </c:catAx>
      <c:valAx>
        <c:axId val="147081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80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4bb7a9da33_0_1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4bb7a9da33_0_1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32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4bb7a9da33_0_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4bb7a9da33_0_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200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4bb7a9da33_0_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4bb7a9da33_0_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9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4bb7a9da33_0_2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4bb7a9da33_0_2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4bb7a9da33_0_2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4bb7a9da33_0_2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4bb7a9da33_0_2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4bb7a9da33_0_2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150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4bb7a9da33_0_2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14bb7a9da33_0_2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4bb7a9da33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4bb7a9da33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4bb7a9da33_0_1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4bb7a9da33_0_1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4bb7a9da33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4bb7a9da33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9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4bb7a9da33_0_1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4bb7a9da33_0_1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4bb7a9da33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4bb7a9da33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0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4bb7a9da33_0_1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4bb7a9da33_0_1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prepare our data by excluding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It’s enough to do partition, and we do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4bb7a9da33_0_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4bb7a9da33_0_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– positive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</a:t>
            </a:r>
            <a:r>
              <a:rPr lang="en-US" dirty="0"/>
              <a:t>you stay in the company for one more year, your monthly salary will increase by $325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4bb7a9da33_0_1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4bb7a9da33_0_1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for the model evaluation part, We do visualization and calculate MAE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still want to predict monthly income using this dataset, we may need to do some data transformation. Tiger will talk more about this in Further Analysis.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22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5277" y="1373606"/>
            <a:ext cx="2702725" cy="4504559"/>
            <a:chOff x="4737114" y="2540050"/>
            <a:chExt cx="922211" cy="15370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247314" y="2602600"/>
              <a:ext cx="412011" cy="1296175"/>
              <a:chOff x="5247314" y="2602600"/>
              <a:chExt cx="412011" cy="12961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7941D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247314" y="2604791"/>
                <a:ext cx="106975" cy="524200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20968" extrusionOk="0">
                    <a:moveTo>
                      <a:pt x="1650" y="1"/>
                    </a:moveTo>
                    <a:lnTo>
                      <a:pt x="1650" y="1"/>
                    </a:lnTo>
                    <a:cubicBezTo>
                      <a:pt x="1464" y="26"/>
                      <a:pt x="1312" y="156"/>
                      <a:pt x="1190" y="316"/>
                    </a:cubicBezTo>
                    <a:lnTo>
                      <a:pt x="1190" y="316"/>
                    </a:lnTo>
                    <a:cubicBezTo>
                      <a:pt x="1347" y="225"/>
                      <a:pt x="1505" y="128"/>
                      <a:pt x="1650" y="1"/>
                    </a:cubicBezTo>
                    <a:close/>
                    <a:moveTo>
                      <a:pt x="1190" y="316"/>
                    </a:moveTo>
                    <a:cubicBezTo>
                      <a:pt x="795" y="545"/>
                      <a:pt x="402" y="737"/>
                      <a:pt x="211" y="1265"/>
                    </a:cubicBezTo>
                    <a:cubicBezTo>
                      <a:pt x="37" y="1745"/>
                      <a:pt x="131" y="2276"/>
                      <a:pt x="208" y="2781"/>
                    </a:cubicBezTo>
                    <a:cubicBezTo>
                      <a:pt x="440" y="4309"/>
                      <a:pt x="491" y="5864"/>
                      <a:pt x="359" y="7404"/>
                    </a:cubicBezTo>
                    <a:cubicBezTo>
                      <a:pt x="337" y="7662"/>
                      <a:pt x="256" y="7984"/>
                      <a:pt x="1" y="8034"/>
                    </a:cubicBezTo>
                    <a:cubicBezTo>
                      <a:pt x="229" y="8153"/>
                      <a:pt x="451" y="8323"/>
                      <a:pt x="540" y="8565"/>
                    </a:cubicBezTo>
                    <a:cubicBezTo>
                      <a:pt x="629" y="8807"/>
                      <a:pt x="534" y="9130"/>
                      <a:pt x="291" y="9215"/>
                    </a:cubicBezTo>
                    <a:cubicBezTo>
                      <a:pt x="704" y="9370"/>
                      <a:pt x="1100" y="9696"/>
                      <a:pt x="1146" y="10134"/>
                    </a:cubicBezTo>
                    <a:cubicBezTo>
                      <a:pt x="1184" y="10486"/>
                      <a:pt x="957" y="10851"/>
                      <a:pt x="624" y="10974"/>
                    </a:cubicBezTo>
                    <a:cubicBezTo>
                      <a:pt x="791" y="11194"/>
                      <a:pt x="1069" y="11320"/>
                      <a:pt x="1344" y="11320"/>
                    </a:cubicBezTo>
                    <a:cubicBezTo>
                      <a:pt x="1444" y="11320"/>
                      <a:pt x="1542" y="11304"/>
                      <a:pt x="1636" y="11270"/>
                    </a:cubicBezTo>
                    <a:lnTo>
                      <a:pt x="1636" y="11270"/>
                    </a:lnTo>
                    <a:cubicBezTo>
                      <a:pt x="1533" y="11525"/>
                      <a:pt x="1661" y="11805"/>
                      <a:pt x="1728" y="12072"/>
                    </a:cubicBezTo>
                    <a:cubicBezTo>
                      <a:pt x="1793" y="12339"/>
                      <a:pt x="1742" y="12701"/>
                      <a:pt x="1475" y="12768"/>
                    </a:cubicBezTo>
                    <a:cubicBezTo>
                      <a:pt x="2074" y="12935"/>
                      <a:pt x="2310" y="13643"/>
                      <a:pt x="2434" y="14251"/>
                    </a:cubicBezTo>
                    <a:cubicBezTo>
                      <a:pt x="2662" y="15359"/>
                      <a:pt x="2831" y="16479"/>
                      <a:pt x="3131" y="17570"/>
                    </a:cubicBezTo>
                    <a:cubicBezTo>
                      <a:pt x="3284" y="18128"/>
                      <a:pt x="3470" y="18675"/>
                      <a:pt x="3656" y="19222"/>
                    </a:cubicBezTo>
                    <a:lnTo>
                      <a:pt x="4252" y="20968"/>
                    </a:lnTo>
                    <a:cubicBezTo>
                      <a:pt x="4236" y="20241"/>
                      <a:pt x="4154" y="19515"/>
                      <a:pt x="4004" y="18803"/>
                    </a:cubicBezTo>
                    <a:cubicBezTo>
                      <a:pt x="3984" y="18713"/>
                      <a:pt x="3966" y="18614"/>
                      <a:pt x="4013" y="18535"/>
                    </a:cubicBezTo>
                    <a:cubicBezTo>
                      <a:pt x="4045" y="18479"/>
                      <a:pt x="4107" y="18444"/>
                      <a:pt x="4144" y="18391"/>
                    </a:cubicBezTo>
                    <a:cubicBezTo>
                      <a:pt x="4279" y="18199"/>
                      <a:pt x="4064" y="17964"/>
                      <a:pt x="3894" y="17802"/>
                    </a:cubicBezTo>
                    <a:cubicBezTo>
                      <a:pt x="3725" y="17641"/>
                      <a:pt x="3626" y="17292"/>
                      <a:pt x="3851" y="17229"/>
                    </a:cubicBezTo>
                    <a:lnTo>
                      <a:pt x="3851" y="17229"/>
                    </a:lnTo>
                    <a:cubicBezTo>
                      <a:pt x="3840" y="17231"/>
                      <a:pt x="3829" y="17231"/>
                      <a:pt x="3818" y="17231"/>
                    </a:cubicBezTo>
                    <a:cubicBezTo>
                      <a:pt x="3668" y="17231"/>
                      <a:pt x="3543" y="17078"/>
                      <a:pt x="3529" y="16923"/>
                    </a:cubicBezTo>
                    <a:cubicBezTo>
                      <a:pt x="3513" y="16758"/>
                      <a:pt x="3586" y="16598"/>
                      <a:pt x="3658" y="16447"/>
                    </a:cubicBezTo>
                    <a:cubicBezTo>
                      <a:pt x="3704" y="16353"/>
                      <a:pt x="3748" y="16258"/>
                      <a:pt x="3793" y="16164"/>
                    </a:cubicBezTo>
                    <a:cubicBezTo>
                      <a:pt x="3473" y="16068"/>
                      <a:pt x="3271" y="15712"/>
                      <a:pt x="3295" y="15377"/>
                    </a:cubicBezTo>
                    <a:cubicBezTo>
                      <a:pt x="3319" y="15043"/>
                      <a:pt x="3537" y="14742"/>
                      <a:pt x="3818" y="14558"/>
                    </a:cubicBezTo>
                    <a:cubicBezTo>
                      <a:pt x="3147" y="14261"/>
                      <a:pt x="2642" y="13617"/>
                      <a:pt x="2515" y="12893"/>
                    </a:cubicBezTo>
                    <a:cubicBezTo>
                      <a:pt x="2458" y="12568"/>
                      <a:pt x="2472" y="12233"/>
                      <a:pt x="2443" y="11903"/>
                    </a:cubicBezTo>
                    <a:cubicBezTo>
                      <a:pt x="2401" y="11443"/>
                      <a:pt x="2272" y="10991"/>
                      <a:pt x="2061" y="10579"/>
                    </a:cubicBezTo>
                    <a:cubicBezTo>
                      <a:pt x="1965" y="10392"/>
                      <a:pt x="1852" y="10210"/>
                      <a:pt x="1803" y="10005"/>
                    </a:cubicBezTo>
                    <a:cubicBezTo>
                      <a:pt x="1748" y="9780"/>
                      <a:pt x="1774" y="9545"/>
                      <a:pt x="1773" y="9313"/>
                    </a:cubicBezTo>
                    <a:cubicBezTo>
                      <a:pt x="1769" y="8383"/>
                      <a:pt x="1339" y="7512"/>
                      <a:pt x="1152" y="6599"/>
                    </a:cubicBezTo>
                    <a:cubicBezTo>
                      <a:pt x="892" y="5329"/>
                      <a:pt x="1105" y="3977"/>
                      <a:pt x="693" y="2748"/>
                    </a:cubicBezTo>
                    <a:cubicBezTo>
                      <a:pt x="635" y="2576"/>
                      <a:pt x="563" y="2395"/>
                      <a:pt x="592" y="2215"/>
                    </a:cubicBezTo>
                    <a:cubicBezTo>
                      <a:pt x="632" y="1944"/>
                      <a:pt x="892" y="1702"/>
                      <a:pt x="810" y="1442"/>
                    </a:cubicBezTo>
                    <a:cubicBezTo>
                      <a:pt x="786" y="1370"/>
                      <a:pt x="738" y="1305"/>
                      <a:pt x="732" y="1231"/>
                    </a:cubicBezTo>
                    <a:cubicBezTo>
                      <a:pt x="726" y="1159"/>
                      <a:pt x="759" y="1089"/>
                      <a:pt x="793" y="1023"/>
                    </a:cubicBezTo>
                    <a:cubicBezTo>
                      <a:pt x="837" y="934"/>
                      <a:pt x="882" y="847"/>
                      <a:pt x="927" y="758"/>
                    </a:cubicBezTo>
                    <a:cubicBezTo>
                      <a:pt x="996" y="621"/>
                      <a:pt x="1082" y="457"/>
                      <a:pt x="1190" y="316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477639" y="3517266"/>
                <a:ext cx="61925" cy="14340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5736" extrusionOk="0">
                    <a:moveTo>
                      <a:pt x="132" y="0"/>
                    </a:moveTo>
                    <a:lnTo>
                      <a:pt x="132" y="0"/>
                    </a:lnTo>
                    <a:cubicBezTo>
                      <a:pt x="186" y="495"/>
                      <a:pt x="194" y="975"/>
                      <a:pt x="52" y="1459"/>
                    </a:cubicBezTo>
                    <a:cubicBezTo>
                      <a:pt x="29" y="1541"/>
                      <a:pt x="1" y="1629"/>
                      <a:pt x="24" y="1712"/>
                    </a:cubicBezTo>
                    <a:cubicBezTo>
                      <a:pt x="45" y="1796"/>
                      <a:pt x="113" y="1858"/>
                      <a:pt x="171" y="1923"/>
                    </a:cubicBezTo>
                    <a:cubicBezTo>
                      <a:pt x="412" y="2184"/>
                      <a:pt x="544" y="2545"/>
                      <a:pt x="525" y="2898"/>
                    </a:cubicBezTo>
                    <a:cubicBezTo>
                      <a:pt x="521" y="2990"/>
                      <a:pt x="508" y="3082"/>
                      <a:pt x="529" y="3170"/>
                    </a:cubicBezTo>
                    <a:cubicBezTo>
                      <a:pt x="592" y="3417"/>
                      <a:pt x="908" y="3542"/>
                      <a:pt x="951" y="3794"/>
                    </a:cubicBezTo>
                    <a:cubicBezTo>
                      <a:pt x="994" y="4052"/>
                      <a:pt x="727" y="4351"/>
                      <a:pt x="900" y="4549"/>
                    </a:cubicBezTo>
                    <a:cubicBezTo>
                      <a:pt x="954" y="4611"/>
                      <a:pt x="1038" y="4638"/>
                      <a:pt x="1118" y="4659"/>
                    </a:cubicBezTo>
                    <a:cubicBezTo>
                      <a:pt x="1417" y="4745"/>
                      <a:pt x="1721" y="4823"/>
                      <a:pt x="1984" y="4989"/>
                    </a:cubicBezTo>
                    <a:cubicBezTo>
                      <a:pt x="2173" y="5108"/>
                      <a:pt x="2339" y="5282"/>
                      <a:pt x="2422" y="5486"/>
                    </a:cubicBezTo>
                    <a:lnTo>
                      <a:pt x="2422" y="5486"/>
                    </a:lnTo>
                    <a:cubicBezTo>
                      <a:pt x="2317" y="5099"/>
                      <a:pt x="2131" y="4735"/>
                      <a:pt x="1955" y="4372"/>
                    </a:cubicBezTo>
                    <a:cubicBezTo>
                      <a:pt x="1601" y="3648"/>
                      <a:pt x="1271" y="2912"/>
                      <a:pt x="969" y="2164"/>
                    </a:cubicBezTo>
                    <a:cubicBezTo>
                      <a:pt x="711" y="1523"/>
                      <a:pt x="554" y="531"/>
                      <a:pt x="132" y="0"/>
                    </a:cubicBezTo>
                    <a:close/>
                    <a:moveTo>
                      <a:pt x="2422" y="5486"/>
                    </a:moveTo>
                    <a:cubicBezTo>
                      <a:pt x="2444" y="5568"/>
                      <a:pt x="2463" y="5652"/>
                      <a:pt x="2477" y="5736"/>
                    </a:cubicBezTo>
                    <a:cubicBezTo>
                      <a:pt x="2473" y="5649"/>
                      <a:pt x="2454" y="5565"/>
                      <a:pt x="2422" y="5486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4998214" y="2540050"/>
              <a:ext cx="516925" cy="1328741"/>
              <a:chOff x="4998214" y="2540050"/>
              <a:chExt cx="516925" cy="1328741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7941D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259264" y="3442891"/>
                <a:ext cx="255875" cy="425900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7036" extrusionOk="0">
                    <a:moveTo>
                      <a:pt x="10208" y="15074"/>
                    </a:moveTo>
                    <a:cubicBezTo>
                      <a:pt x="10217" y="15078"/>
                      <a:pt x="10226" y="15083"/>
                      <a:pt x="10235" y="15086"/>
                    </a:cubicBezTo>
                    <a:cubicBezTo>
                      <a:pt x="10226" y="15082"/>
                      <a:pt x="10217" y="15078"/>
                      <a:pt x="10208" y="15074"/>
                    </a:cubicBezTo>
                    <a:close/>
                    <a:moveTo>
                      <a:pt x="130" y="0"/>
                    </a:moveTo>
                    <a:lnTo>
                      <a:pt x="130" y="0"/>
                    </a:lnTo>
                    <a:cubicBezTo>
                      <a:pt x="171" y="273"/>
                      <a:pt x="145" y="555"/>
                      <a:pt x="1" y="797"/>
                    </a:cubicBezTo>
                    <a:cubicBezTo>
                      <a:pt x="162" y="997"/>
                      <a:pt x="245" y="1256"/>
                      <a:pt x="233" y="1514"/>
                    </a:cubicBezTo>
                    <a:cubicBezTo>
                      <a:pt x="225" y="1626"/>
                      <a:pt x="203" y="1740"/>
                      <a:pt x="223" y="1850"/>
                    </a:cubicBezTo>
                    <a:cubicBezTo>
                      <a:pt x="245" y="1966"/>
                      <a:pt x="313" y="2068"/>
                      <a:pt x="380" y="2164"/>
                    </a:cubicBezTo>
                    <a:lnTo>
                      <a:pt x="1184" y="3336"/>
                    </a:lnTo>
                    <a:cubicBezTo>
                      <a:pt x="1311" y="3521"/>
                      <a:pt x="1443" y="3760"/>
                      <a:pt x="1335" y="3957"/>
                    </a:cubicBezTo>
                    <a:cubicBezTo>
                      <a:pt x="1284" y="4053"/>
                      <a:pt x="1178" y="4125"/>
                      <a:pt x="1171" y="4231"/>
                    </a:cubicBezTo>
                    <a:cubicBezTo>
                      <a:pt x="1158" y="4408"/>
                      <a:pt x="1384" y="4480"/>
                      <a:pt x="1539" y="4566"/>
                    </a:cubicBezTo>
                    <a:cubicBezTo>
                      <a:pt x="1773" y="4699"/>
                      <a:pt x="1893" y="4976"/>
                      <a:pt x="1909" y="5244"/>
                    </a:cubicBezTo>
                    <a:cubicBezTo>
                      <a:pt x="1924" y="5512"/>
                      <a:pt x="1851" y="5775"/>
                      <a:pt x="1778" y="6033"/>
                    </a:cubicBezTo>
                    <a:cubicBezTo>
                      <a:pt x="1867" y="6026"/>
                      <a:pt x="1958" y="6019"/>
                      <a:pt x="2048" y="6019"/>
                    </a:cubicBezTo>
                    <a:cubicBezTo>
                      <a:pt x="2204" y="6019"/>
                      <a:pt x="2358" y="6039"/>
                      <a:pt x="2495" y="6110"/>
                    </a:cubicBezTo>
                    <a:cubicBezTo>
                      <a:pt x="2712" y="6223"/>
                      <a:pt x="2856" y="6512"/>
                      <a:pt x="2724" y="6718"/>
                    </a:cubicBezTo>
                    <a:cubicBezTo>
                      <a:pt x="2751" y="6709"/>
                      <a:pt x="2777" y="6705"/>
                      <a:pt x="2803" y="6705"/>
                    </a:cubicBezTo>
                    <a:cubicBezTo>
                      <a:pt x="2996" y="6705"/>
                      <a:pt x="3149" y="6947"/>
                      <a:pt x="3167" y="7159"/>
                    </a:cubicBezTo>
                    <a:cubicBezTo>
                      <a:pt x="3188" y="7398"/>
                      <a:pt x="3138" y="7665"/>
                      <a:pt x="3275" y="7862"/>
                    </a:cubicBezTo>
                    <a:cubicBezTo>
                      <a:pt x="3391" y="8026"/>
                      <a:pt x="3607" y="8092"/>
                      <a:pt x="3728" y="8250"/>
                    </a:cubicBezTo>
                    <a:cubicBezTo>
                      <a:pt x="3898" y="8469"/>
                      <a:pt x="3840" y="8786"/>
                      <a:pt x="3931" y="9047"/>
                    </a:cubicBezTo>
                    <a:cubicBezTo>
                      <a:pt x="3991" y="9220"/>
                      <a:pt x="4115" y="9361"/>
                      <a:pt x="4236" y="9498"/>
                    </a:cubicBezTo>
                    <a:cubicBezTo>
                      <a:pt x="4475" y="9768"/>
                      <a:pt x="4714" y="10040"/>
                      <a:pt x="4954" y="10311"/>
                    </a:cubicBezTo>
                    <a:cubicBezTo>
                      <a:pt x="5037" y="10405"/>
                      <a:pt x="5123" y="10503"/>
                      <a:pt x="5161" y="10623"/>
                    </a:cubicBezTo>
                    <a:cubicBezTo>
                      <a:pt x="5221" y="10814"/>
                      <a:pt x="5154" y="11023"/>
                      <a:pt x="5191" y="11220"/>
                    </a:cubicBezTo>
                    <a:cubicBezTo>
                      <a:pt x="5262" y="11605"/>
                      <a:pt x="5688" y="11806"/>
                      <a:pt x="5910" y="12130"/>
                    </a:cubicBezTo>
                    <a:cubicBezTo>
                      <a:pt x="6147" y="12478"/>
                      <a:pt x="6150" y="12976"/>
                      <a:pt x="6477" y="13240"/>
                    </a:cubicBezTo>
                    <a:cubicBezTo>
                      <a:pt x="6634" y="13368"/>
                      <a:pt x="6848" y="13423"/>
                      <a:pt x="6981" y="13575"/>
                    </a:cubicBezTo>
                    <a:cubicBezTo>
                      <a:pt x="7077" y="13688"/>
                      <a:pt x="7115" y="13840"/>
                      <a:pt x="7164" y="13981"/>
                    </a:cubicBezTo>
                    <a:cubicBezTo>
                      <a:pt x="7329" y="14466"/>
                      <a:pt x="7649" y="14881"/>
                      <a:pt x="7965" y="15287"/>
                    </a:cubicBezTo>
                    <a:cubicBezTo>
                      <a:pt x="8419" y="15871"/>
                      <a:pt x="8872" y="16454"/>
                      <a:pt x="9325" y="17036"/>
                    </a:cubicBezTo>
                    <a:lnTo>
                      <a:pt x="9332" y="16550"/>
                    </a:lnTo>
                    <a:cubicBezTo>
                      <a:pt x="9339" y="16550"/>
                      <a:pt x="9346" y="16550"/>
                      <a:pt x="9353" y="16550"/>
                    </a:cubicBezTo>
                    <a:cubicBezTo>
                      <a:pt x="9569" y="16550"/>
                      <a:pt x="9717" y="16307"/>
                      <a:pt x="9735" y="16087"/>
                    </a:cubicBezTo>
                    <a:cubicBezTo>
                      <a:pt x="9755" y="15860"/>
                      <a:pt x="9693" y="15629"/>
                      <a:pt x="9743" y="15408"/>
                    </a:cubicBezTo>
                    <a:cubicBezTo>
                      <a:pt x="9785" y="15228"/>
                      <a:pt x="9951" y="15057"/>
                      <a:pt x="10120" y="15057"/>
                    </a:cubicBezTo>
                    <a:cubicBezTo>
                      <a:pt x="10149" y="15057"/>
                      <a:pt x="10179" y="15063"/>
                      <a:pt x="10208" y="15074"/>
                    </a:cubicBezTo>
                    <a:lnTo>
                      <a:pt x="10208" y="15074"/>
                    </a:lnTo>
                    <a:cubicBezTo>
                      <a:pt x="9933" y="14939"/>
                      <a:pt x="9811" y="14604"/>
                      <a:pt x="9774" y="14296"/>
                    </a:cubicBezTo>
                    <a:cubicBezTo>
                      <a:pt x="9735" y="13980"/>
                      <a:pt x="9755" y="13646"/>
                      <a:pt x="9626" y="13353"/>
                    </a:cubicBezTo>
                    <a:cubicBezTo>
                      <a:pt x="9300" y="12615"/>
                      <a:pt x="8154" y="12389"/>
                      <a:pt x="8051" y="11589"/>
                    </a:cubicBezTo>
                    <a:cubicBezTo>
                      <a:pt x="7997" y="11162"/>
                      <a:pt x="8281" y="10774"/>
                      <a:pt x="8552" y="10439"/>
                    </a:cubicBezTo>
                    <a:cubicBezTo>
                      <a:pt x="8127" y="10207"/>
                      <a:pt x="7702" y="9974"/>
                      <a:pt x="7277" y="9742"/>
                    </a:cubicBezTo>
                    <a:cubicBezTo>
                      <a:pt x="6915" y="9545"/>
                      <a:pt x="6540" y="9335"/>
                      <a:pt x="6307" y="8995"/>
                    </a:cubicBezTo>
                    <a:cubicBezTo>
                      <a:pt x="6165" y="8788"/>
                      <a:pt x="6054" y="8516"/>
                      <a:pt x="5809" y="8458"/>
                    </a:cubicBezTo>
                    <a:lnTo>
                      <a:pt x="5809" y="8458"/>
                    </a:lnTo>
                    <a:cubicBezTo>
                      <a:pt x="6018" y="9117"/>
                      <a:pt x="6236" y="9772"/>
                      <a:pt x="6466" y="10422"/>
                    </a:cubicBezTo>
                    <a:cubicBezTo>
                      <a:pt x="6701" y="11092"/>
                      <a:pt x="6947" y="11758"/>
                      <a:pt x="7162" y="12434"/>
                    </a:cubicBezTo>
                    <a:cubicBezTo>
                      <a:pt x="6317" y="11879"/>
                      <a:pt x="6320" y="10604"/>
                      <a:pt x="5633" y="9862"/>
                    </a:cubicBezTo>
                    <a:cubicBezTo>
                      <a:pt x="5426" y="9640"/>
                      <a:pt x="5155" y="9462"/>
                      <a:pt x="5044" y="9181"/>
                    </a:cubicBezTo>
                    <a:cubicBezTo>
                      <a:pt x="4988" y="9041"/>
                      <a:pt x="4977" y="8885"/>
                      <a:pt x="4927" y="8742"/>
                    </a:cubicBezTo>
                    <a:cubicBezTo>
                      <a:pt x="4870" y="8579"/>
                      <a:pt x="4764" y="8438"/>
                      <a:pt x="4663" y="8299"/>
                    </a:cubicBezTo>
                    <a:cubicBezTo>
                      <a:pt x="4005" y="7382"/>
                      <a:pt x="3502" y="6363"/>
                      <a:pt x="3002" y="5349"/>
                    </a:cubicBezTo>
                    <a:cubicBezTo>
                      <a:pt x="2628" y="4589"/>
                      <a:pt x="2252" y="3826"/>
                      <a:pt x="1877" y="3065"/>
                    </a:cubicBezTo>
                    <a:cubicBezTo>
                      <a:pt x="1356" y="2004"/>
                      <a:pt x="817" y="964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998214" y="2605216"/>
                <a:ext cx="186175" cy="64072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25629" extrusionOk="0">
                    <a:moveTo>
                      <a:pt x="111" y="0"/>
                    </a:moveTo>
                    <a:cubicBezTo>
                      <a:pt x="0" y="440"/>
                      <a:pt x="45" y="919"/>
                      <a:pt x="74" y="1372"/>
                    </a:cubicBezTo>
                    <a:cubicBezTo>
                      <a:pt x="186" y="3126"/>
                      <a:pt x="299" y="4891"/>
                      <a:pt x="697" y="6605"/>
                    </a:cubicBezTo>
                    <a:cubicBezTo>
                      <a:pt x="831" y="7181"/>
                      <a:pt x="997" y="7783"/>
                      <a:pt x="838" y="8353"/>
                    </a:cubicBezTo>
                    <a:cubicBezTo>
                      <a:pt x="1007" y="8356"/>
                      <a:pt x="1175" y="8360"/>
                      <a:pt x="1342" y="8362"/>
                    </a:cubicBezTo>
                    <a:cubicBezTo>
                      <a:pt x="1397" y="8814"/>
                      <a:pt x="1476" y="9311"/>
                      <a:pt x="1832" y="9592"/>
                    </a:cubicBezTo>
                    <a:cubicBezTo>
                      <a:pt x="1923" y="9661"/>
                      <a:pt x="2031" y="9718"/>
                      <a:pt x="2080" y="9823"/>
                    </a:cubicBezTo>
                    <a:cubicBezTo>
                      <a:pt x="2134" y="9940"/>
                      <a:pt x="2094" y="10078"/>
                      <a:pt x="2058" y="10203"/>
                    </a:cubicBezTo>
                    <a:cubicBezTo>
                      <a:pt x="1832" y="10990"/>
                      <a:pt x="1851" y="11844"/>
                      <a:pt x="2107" y="12621"/>
                    </a:cubicBezTo>
                    <a:cubicBezTo>
                      <a:pt x="2265" y="13102"/>
                      <a:pt x="2512" y="13550"/>
                      <a:pt x="2758" y="13994"/>
                    </a:cubicBezTo>
                    <a:cubicBezTo>
                      <a:pt x="2790" y="14054"/>
                      <a:pt x="2825" y="14116"/>
                      <a:pt x="2882" y="14149"/>
                    </a:cubicBezTo>
                    <a:cubicBezTo>
                      <a:pt x="2945" y="14187"/>
                      <a:pt x="3025" y="14184"/>
                      <a:pt x="3093" y="14210"/>
                    </a:cubicBezTo>
                    <a:cubicBezTo>
                      <a:pt x="3329" y="14299"/>
                      <a:pt x="3320" y="14627"/>
                      <a:pt x="3366" y="14876"/>
                    </a:cubicBezTo>
                    <a:cubicBezTo>
                      <a:pt x="3469" y="15450"/>
                      <a:pt x="4075" y="15904"/>
                      <a:pt x="3988" y="16481"/>
                    </a:cubicBezTo>
                    <a:cubicBezTo>
                      <a:pt x="3918" y="16943"/>
                      <a:pt x="3413" y="17375"/>
                      <a:pt x="3639" y="17783"/>
                    </a:cubicBezTo>
                    <a:cubicBezTo>
                      <a:pt x="3767" y="18016"/>
                      <a:pt x="4093" y="18104"/>
                      <a:pt x="4174" y="18357"/>
                    </a:cubicBezTo>
                    <a:cubicBezTo>
                      <a:pt x="4242" y="18567"/>
                      <a:pt x="4109" y="18781"/>
                      <a:pt x="4021" y="18982"/>
                    </a:cubicBezTo>
                    <a:cubicBezTo>
                      <a:pt x="3932" y="19183"/>
                      <a:pt x="3918" y="19473"/>
                      <a:pt x="4117" y="19567"/>
                    </a:cubicBezTo>
                    <a:cubicBezTo>
                      <a:pt x="4157" y="19587"/>
                      <a:pt x="4200" y="19594"/>
                      <a:pt x="4244" y="19594"/>
                    </a:cubicBezTo>
                    <a:cubicBezTo>
                      <a:pt x="4366" y="19594"/>
                      <a:pt x="4497" y="19538"/>
                      <a:pt x="4623" y="19538"/>
                    </a:cubicBezTo>
                    <a:cubicBezTo>
                      <a:pt x="4648" y="19538"/>
                      <a:pt x="4672" y="19540"/>
                      <a:pt x="4697" y="19546"/>
                    </a:cubicBezTo>
                    <a:cubicBezTo>
                      <a:pt x="5073" y="19624"/>
                      <a:pt x="4973" y="20177"/>
                      <a:pt x="5035" y="20556"/>
                    </a:cubicBezTo>
                    <a:cubicBezTo>
                      <a:pt x="5088" y="20885"/>
                      <a:pt x="5325" y="21148"/>
                      <a:pt x="5489" y="21437"/>
                    </a:cubicBezTo>
                    <a:cubicBezTo>
                      <a:pt x="5654" y="21728"/>
                      <a:pt x="5731" y="22130"/>
                      <a:pt x="5497" y="22365"/>
                    </a:cubicBezTo>
                    <a:cubicBezTo>
                      <a:pt x="6095" y="22581"/>
                      <a:pt x="6405" y="23222"/>
                      <a:pt x="6657" y="23804"/>
                    </a:cubicBezTo>
                    <a:cubicBezTo>
                      <a:pt x="6920" y="24412"/>
                      <a:pt x="7184" y="25021"/>
                      <a:pt x="7447" y="25629"/>
                    </a:cubicBezTo>
                    <a:cubicBezTo>
                      <a:pt x="7238" y="24868"/>
                      <a:pt x="7030" y="24108"/>
                      <a:pt x="6822" y="23347"/>
                    </a:cubicBezTo>
                    <a:cubicBezTo>
                      <a:pt x="6768" y="23155"/>
                      <a:pt x="6715" y="22960"/>
                      <a:pt x="6663" y="22766"/>
                    </a:cubicBezTo>
                    <a:cubicBezTo>
                      <a:pt x="6550" y="22353"/>
                      <a:pt x="6437" y="21940"/>
                      <a:pt x="6266" y="21548"/>
                    </a:cubicBezTo>
                    <a:cubicBezTo>
                      <a:pt x="6117" y="21208"/>
                      <a:pt x="5928" y="20886"/>
                      <a:pt x="5757" y="20558"/>
                    </a:cubicBezTo>
                    <a:cubicBezTo>
                      <a:pt x="5096" y="19289"/>
                      <a:pt x="4709" y="17900"/>
                      <a:pt x="4326" y="16521"/>
                    </a:cubicBezTo>
                    <a:cubicBezTo>
                      <a:pt x="4032" y="15459"/>
                      <a:pt x="3737" y="14399"/>
                      <a:pt x="3444" y="13339"/>
                    </a:cubicBezTo>
                    <a:cubicBezTo>
                      <a:pt x="3256" y="12663"/>
                      <a:pt x="3069" y="11987"/>
                      <a:pt x="2881" y="11311"/>
                    </a:cubicBezTo>
                    <a:cubicBezTo>
                      <a:pt x="2543" y="10092"/>
                      <a:pt x="2205" y="8876"/>
                      <a:pt x="1867" y="7659"/>
                    </a:cubicBezTo>
                    <a:cubicBezTo>
                      <a:pt x="1575" y="6604"/>
                      <a:pt x="1281" y="5548"/>
                      <a:pt x="990" y="4493"/>
                    </a:cubicBezTo>
                    <a:cubicBezTo>
                      <a:pt x="776" y="3726"/>
                      <a:pt x="564" y="2958"/>
                      <a:pt x="411" y="2181"/>
                    </a:cubicBezTo>
                    <a:cubicBezTo>
                      <a:pt x="297" y="1593"/>
                      <a:pt x="415" y="471"/>
                      <a:pt x="111" y="0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rgbClr val="F9B35D"/>
                </a:gs>
                <a:gs pos="100000">
                  <a:srgbClr val="C573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37389" y="3306416"/>
              <a:ext cx="271925" cy="681275"/>
            </a:xfrm>
            <a:custGeom>
              <a:avLst/>
              <a:gdLst/>
              <a:ahLst/>
              <a:cxnLst/>
              <a:rect l="l" t="t" r="r" b="b"/>
              <a:pathLst>
                <a:path w="10877" h="27251" extrusionOk="0">
                  <a:moveTo>
                    <a:pt x="652" y="1"/>
                  </a:moveTo>
                  <a:lnTo>
                    <a:pt x="652" y="1"/>
                  </a:lnTo>
                  <a:cubicBezTo>
                    <a:pt x="652" y="1"/>
                    <a:pt x="652" y="2"/>
                    <a:pt x="653" y="3"/>
                  </a:cubicBezTo>
                  <a:lnTo>
                    <a:pt x="653" y="3"/>
                  </a:lnTo>
                  <a:cubicBezTo>
                    <a:pt x="652" y="2"/>
                    <a:pt x="652" y="1"/>
                    <a:pt x="652" y="1"/>
                  </a:cubicBezTo>
                  <a:close/>
                  <a:moveTo>
                    <a:pt x="653" y="3"/>
                  </a:moveTo>
                  <a:lnTo>
                    <a:pt x="653" y="3"/>
                  </a:lnTo>
                  <a:cubicBezTo>
                    <a:pt x="915" y="850"/>
                    <a:pt x="1" y="214"/>
                    <a:pt x="955" y="1956"/>
                  </a:cubicBezTo>
                  <a:cubicBezTo>
                    <a:pt x="1040" y="2115"/>
                    <a:pt x="879" y="2796"/>
                    <a:pt x="932" y="2969"/>
                  </a:cubicBezTo>
                  <a:cubicBezTo>
                    <a:pt x="1164" y="3715"/>
                    <a:pt x="1314" y="4460"/>
                    <a:pt x="1808" y="4949"/>
                  </a:cubicBezTo>
                  <a:cubicBezTo>
                    <a:pt x="2498" y="5634"/>
                    <a:pt x="2386" y="6566"/>
                    <a:pt x="2675" y="7493"/>
                  </a:cubicBezTo>
                  <a:cubicBezTo>
                    <a:pt x="2872" y="8127"/>
                    <a:pt x="3069" y="8762"/>
                    <a:pt x="3266" y="9395"/>
                  </a:cubicBezTo>
                  <a:cubicBezTo>
                    <a:pt x="3292" y="9480"/>
                    <a:pt x="3317" y="9573"/>
                    <a:pt x="3279" y="9651"/>
                  </a:cubicBezTo>
                  <a:cubicBezTo>
                    <a:pt x="3239" y="9730"/>
                    <a:pt x="3143" y="9769"/>
                    <a:pt x="3089" y="9840"/>
                  </a:cubicBezTo>
                  <a:cubicBezTo>
                    <a:pt x="2984" y="9976"/>
                    <a:pt x="3059" y="10171"/>
                    <a:pt x="3137" y="10325"/>
                  </a:cubicBezTo>
                  <a:cubicBezTo>
                    <a:pt x="3450" y="10933"/>
                    <a:pt x="3780" y="11530"/>
                    <a:pt x="4111" y="12129"/>
                  </a:cubicBezTo>
                  <a:cubicBezTo>
                    <a:pt x="4215" y="12316"/>
                    <a:pt x="4318" y="12505"/>
                    <a:pt x="4423" y="12692"/>
                  </a:cubicBezTo>
                  <a:cubicBezTo>
                    <a:pt x="4690" y="13175"/>
                    <a:pt x="4959" y="13664"/>
                    <a:pt x="5093" y="14199"/>
                  </a:cubicBezTo>
                  <a:cubicBezTo>
                    <a:pt x="5168" y="14499"/>
                    <a:pt x="5199" y="14808"/>
                    <a:pt x="5253" y="15112"/>
                  </a:cubicBezTo>
                  <a:cubicBezTo>
                    <a:pt x="5402" y="15955"/>
                    <a:pt x="5723" y="16767"/>
                    <a:pt x="6192" y="17483"/>
                  </a:cubicBezTo>
                  <a:cubicBezTo>
                    <a:pt x="6364" y="17745"/>
                    <a:pt x="6562" y="18028"/>
                    <a:pt x="6517" y="18336"/>
                  </a:cubicBezTo>
                  <a:cubicBezTo>
                    <a:pt x="6505" y="18411"/>
                    <a:pt x="6480" y="18483"/>
                    <a:pt x="6475" y="18559"/>
                  </a:cubicBezTo>
                  <a:cubicBezTo>
                    <a:pt x="6468" y="18699"/>
                    <a:pt x="6533" y="18833"/>
                    <a:pt x="6598" y="18959"/>
                  </a:cubicBezTo>
                  <a:cubicBezTo>
                    <a:pt x="6884" y="19517"/>
                    <a:pt x="7169" y="20078"/>
                    <a:pt x="7454" y="20636"/>
                  </a:cubicBezTo>
                  <a:cubicBezTo>
                    <a:pt x="7549" y="20821"/>
                    <a:pt x="7644" y="21009"/>
                    <a:pt x="7663" y="21213"/>
                  </a:cubicBezTo>
                  <a:cubicBezTo>
                    <a:pt x="7686" y="21447"/>
                    <a:pt x="7611" y="21690"/>
                    <a:pt x="7688" y="21911"/>
                  </a:cubicBezTo>
                  <a:cubicBezTo>
                    <a:pt x="7740" y="22057"/>
                    <a:pt x="7851" y="22171"/>
                    <a:pt x="7954" y="22288"/>
                  </a:cubicBezTo>
                  <a:cubicBezTo>
                    <a:pt x="9237" y="23731"/>
                    <a:pt x="9478" y="25920"/>
                    <a:pt x="10877" y="27251"/>
                  </a:cubicBezTo>
                  <a:cubicBezTo>
                    <a:pt x="9790" y="25084"/>
                    <a:pt x="8783" y="22875"/>
                    <a:pt x="7863" y="20631"/>
                  </a:cubicBezTo>
                  <a:cubicBezTo>
                    <a:pt x="7641" y="20090"/>
                    <a:pt x="7423" y="19548"/>
                    <a:pt x="7210" y="19003"/>
                  </a:cubicBezTo>
                  <a:cubicBezTo>
                    <a:pt x="6536" y="17293"/>
                    <a:pt x="5891" y="15574"/>
                    <a:pt x="5274" y="13843"/>
                  </a:cubicBezTo>
                  <a:cubicBezTo>
                    <a:pt x="4896" y="12782"/>
                    <a:pt x="4527" y="11716"/>
                    <a:pt x="4159" y="10650"/>
                  </a:cubicBezTo>
                  <a:cubicBezTo>
                    <a:pt x="3750" y="9465"/>
                    <a:pt x="3341" y="8281"/>
                    <a:pt x="2931" y="7096"/>
                  </a:cubicBezTo>
                  <a:cubicBezTo>
                    <a:pt x="2481" y="5792"/>
                    <a:pt x="2001" y="4504"/>
                    <a:pt x="1668" y="3166"/>
                  </a:cubicBezTo>
                  <a:cubicBezTo>
                    <a:pt x="1516" y="2553"/>
                    <a:pt x="1332" y="1950"/>
                    <a:pt x="1102" y="1361"/>
                  </a:cubicBezTo>
                  <a:cubicBezTo>
                    <a:pt x="848" y="704"/>
                    <a:pt x="857" y="660"/>
                    <a:pt x="65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4737114" y="3093050"/>
              <a:ext cx="235786" cy="615750"/>
              <a:chOff x="4737114" y="3093050"/>
              <a:chExt cx="235786" cy="6157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7941D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737114" y="3093266"/>
                <a:ext cx="220475" cy="60302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4121" extrusionOk="0">
                    <a:moveTo>
                      <a:pt x="8555" y="23153"/>
                    </a:moveTo>
                    <a:lnTo>
                      <a:pt x="8555" y="23153"/>
                    </a:lnTo>
                    <a:cubicBezTo>
                      <a:pt x="8554" y="23153"/>
                      <a:pt x="8559" y="23179"/>
                      <a:pt x="8575" y="23244"/>
                    </a:cubicBezTo>
                    <a:lnTo>
                      <a:pt x="8575" y="23244"/>
                    </a:lnTo>
                    <a:cubicBezTo>
                      <a:pt x="8565" y="23189"/>
                      <a:pt x="8556" y="23153"/>
                      <a:pt x="8555" y="23153"/>
                    </a:cubicBezTo>
                    <a:close/>
                    <a:moveTo>
                      <a:pt x="8556" y="23677"/>
                    </a:moveTo>
                    <a:cubicBezTo>
                      <a:pt x="8546" y="23689"/>
                      <a:pt x="8535" y="23699"/>
                      <a:pt x="8521" y="23705"/>
                    </a:cubicBezTo>
                    <a:cubicBezTo>
                      <a:pt x="8534" y="23695"/>
                      <a:pt x="8545" y="23686"/>
                      <a:pt x="8556" y="23677"/>
                    </a:cubicBezTo>
                    <a:close/>
                    <a:moveTo>
                      <a:pt x="1467" y="1"/>
                    </a:moveTo>
                    <a:cubicBezTo>
                      <a:pt x="787" y="11"/>
                      <a:pt x="243" y="571"/>
                      <a:pt x="256" y="1253"/>
                    </a:cubicBezTo>
                    <a:cubicBezTo>
                      <a:pt x="264" y="1805"/>
                      <a:pt x="326" y="2321"/>
                      <a:pt x="390" y="2848"/>
                    </a:cubicBezTo>
                    <a:cubicBezTo>
                      <a:pt x="424" y="3109"/>
                      <a:pt x="464" y="3370"/>
                      <a:pt x="339" y="3511"/>
                    </a:cubicBezTo>
                    <a:cubicBezTo>
                      <a:pt x="552" y="3887"/>
                      <a:pt x="603" y="4145"/>
                      <a:pt x="179" y="4331"/>
                    </a:cubicBezTo>
                    <a:cubicBezTo>
                      <a:pt x="707" y="4660"/>
                      <a:pt x="763" y="4917"/>
                      <a:pt x="313" y="5448"/>
                    </a:cubicBezTo>
                    <a:cubicBezTo>
                      <a:pt x="336" y="5447"/>
                      <a:pt x="357" y="5447"/>
                      <a:pt x="378" y="5447"/>
                    </a:cubicBezTo>
                    <a:cubicBezTo>
                      <a:pt x="887" y="5447"/>
                      <a:pt x="940" y="5704"/>
                      <a:pt x="778" y="6293"/>
                    </a:cubicBezTo>
                    <a:cubicBezTo>
                      <a:pt x="826" y="6276"/>
                      <a:pt x="869" y="6269"/>
                      <a:pt x="906" y="6269"/>
                    </a:cubicBezTo>
                    <a:cubicBezTo>
                      <a:pt x="984" y="6269"/>
                      <a:pt x="1037" y="6303"/>
                      <a:pt x="1066" y="6356"/>
                    </a:cubicBezTo>
                    <a:cubicBezTo>
                      <a:pt x="1148" y="6453"/>
                      <a:pt x="1179" y="6592"/>
                      <a:pt x="1075" y="6708"/>
                    </a:cubicBezTo>
                    <a:cubicBezTo>
                      <a:pt x="1252" y="6843"/>
                      <a:pt x="1293" y="6957"/>
                      <a:pt x="1080" y="7060"/>
                    </a:cubicBezTo>
                    <a:cubicBezTo>
                      <a:pt x="1374" y="7195"/>
                      <a:pt x="1412" y="7319"/>
                      <a:pt x="1121" y="7514"/>
                    </a:cubicBezTo>
                    <a:cubicBezTo>
                      <a:pt x="1544" y="7730"/>
                      <a:pt x="1634" y="8017"/>
                      <a:pt x="1489" y="8556"/>
                    </a:cubicBezTo>
                    <a:cubicBezTo>
                      <a:pt x="1820" y="8586"/>
                      <a:pt x="1912" y="8870"/>
                      <a:pt x="1983" y="9217"/>
                    </a:cubicBezTo>
                    <a:cubicBezTo>
                      <a:pt x="2043" y="9327"/>
                      <a:pt x="2097" y="9455"/>
                      <a:pt x="2102" y="9563"/>
                    </a:cubicBezTo>
                    <a:cubicBezTo>
                      <a:pt x="2199" y="9723"/>
                      <a:pt x="2246" y="9864"/>
                      <a:pt x="2087" y="9939"/>
                    </a:cubicBezTo>
                    <a:cubicBezTo>
                      <a:pt x="2394" y="10290"/>
                      <a:pt x="2492" y="10573"/>
                      <a:pt x="2147" y="11002"/>
                    </a:cubicBezTo>
                    <a:cubicBezTo>
                      <a:pt x="2692" y="11139"/>
                      <a:pt x="2793" y="11419"/>
                      <a:pt x="2639" y="12069"/>
                    </a:cubicBezTo>
                    <a:cubicBezTo>
                      <a:pt x="2684" y="12058"/>
                      <a:pt x="2725" y="12053"/>
                      <a:pt x="2762" y="12053"/>
                    </a:cubicBezTo>
                    <a:cubicBezTo>
                      <a:pt x="3025" y="12053"/>
                      <a:pt x="3115" y="12309"/>
                      <a:pt x="3188" y="12630"/>
                    </a:cubicBezTo>
                    <a:cubicBezTo>
                      <a:pt x="3230" y="12695"/>
                      <a:pt x="3271" y="12768"/>
                      <a:pt x="3311" y="12849"/>
                    </a:cubicBezTo>
                    <a:cubicBezTo>
                      <a:pt x="3350" y="12928"/>
                      <a:pt x="3388" y="13016"/>
                      <a:pt x="3355" y="13119"/>
                    </a:cubicBezTo>
                    <a:cubicBezTo>
                      <a:pt x="3461" y="13195"/>
                      <a:pt x="3497" y="13288"/>
                      <a:pt x="3420" y="13448"/>
                    </a:cubicBezTo>
                    <a:cubicBezTo>
                      <a:pt x="3444" y="13433"/>
                      <a:pt x="3465" y="13426"/>
                      <a:pt x="3482" y="13426"/>
                    </a:cubicBezTo>
                    <a:cubicBezTo>
                      <a:pt x="3545" y="13426"/>
                      <a:pt x="3555" y="13523"/>
                      <a:pt x="3501" y="13715"/>
                    </a:cubicBezTo>
                    <a:cubicBezTo>
                      <a:pt x="3679" y="13746"/>
                      <a:pt x="3752" y="13929"/>
                      <a:pt x="3663" y="14273"/>
                    </a:cubicBezTo>
                    <a:cubicBezTo>
                      <a:pt x="3898" y="14295"/>
                      <a:pt x="3970" y="14478"/>
                      <a:pt x="3863" y="14792"/>
                    </a:cubicBezTo>
                    <a:cubicBezTo>
                      <a:pt x="3896" y="14786"/>
                      <a:pt x="3926" y="14783"/>
                      <a:pt x="3951" y="14783"/>
                    </a:cubicBezTo>
                    <a:cubicBezTo>
                      <a:pt x="4086" y="14783"/>
                      <a:pt x="4095" y="14873"/>
                      <a:pt x="3987" y="15033"/>
                    </a:cubicBezTo>
                    <a:cubicBezTo>
                      <a:pt x="4032" y="14967"/>
                      <a:pt x="4066" y="14934"/>
                      <a:pt x="4089" y="14934"/>
                    </a:cubicBezTo>
                    <a:cubicBezTo>
                      <a:pt x="4130" y="14934"/>
                      <a:pt x="4131" y="15044"/>
                      <a:pt x="4090" y="15247"/>
                    </a:cubicBezTo>
                    <a:cubicBezTo>
                      <a:pt x="4108" y="15243"/>
                      <a:pt x="4124" y="15241"/>
                      <a:pt x="4140" y="15241"/>
                    </a:cubicBezTo>
                    <a:cubicBezTo>
                      <a:pt x="4285" y="15241"/>
                      <a:pt x="4341" y="15419"/>
                      <a:pt x="4260" y="15745"/>
                    </a:cubicBezTo>
                    <a:cubicBezTo>
                      <a:pt x="4506" y="15746"/>
                      <a:pt x="4584" y="15927"/>
                      <a:pt x="4497" y="16259"/>
                    </a:cubicBezTo>
                    <a:cubicBezTo>
                      <a:pt x="4541" y="16246"/>
                      <a:pt x="4577" y="16240"/>
                      <a:pt x="4605" y="16240"/>
                    </a:cubicBezTo>
                    <a:cubicBezTo>
                      <a:pt x="4710" y="16240"/>
                      <a:pt x="4710" y="16326"/>
                      <a:pt x="4600" y="16469"/>
                    </a:cubicBezTo>
                    <a:cubicBezTo>
                      <a:pt x="4633" y="16458"/>
                      <a:pt x="4661" y="16453"/>
                      <a:pt x="4686" y="16453"/>
                    </a:cubicBezTo>
                    <a:cubicBezTo>
                      <a:pt x="4805" y="16453"/>
                      <a:pt x="4832" y="16576"/>
                      <a:pt x="4782" y="16808"/>
                    </a:cubicBezTo>
                    <a:cubicBezTo>
                      <a:pt x="4803" y="16802"/>
                      <a:pt x="4823" y="16800"/>
                      <a:pt x="4841" y="16800"/>
                    </a:cubicBezTo>
                    <a:cubicBezTo>
                      <a:pt x="4961" y="16800"/>
                      <a:pt x="4999" y="16915"/>
                      <a:pt x="4978" y="17108"/>
                    </a:cubicBezTo>
                    <a:cubicBezTo>
                      <a:pt x="5112" y="17125"/>
                      <a:pt x="5167" y="17244"/>
                      <a:pt x="5048" y="17477"/>
                    </a:cubicBezTo>
                    <a:cubicBezTo>
                      <a:pt x="5276" y="17481"/>
                      <a:pt x="5332" y="17601"/>
                      <a:pt x="5215" y="17964"/>
                    </a:cubicBezTo>
                    <a:cubicBezTo>
                      <a:pt x="5273" y="17931"/>
                      <a:pt x="5320" y="17915"/>
                      <a:pt x="5357" y="17915"/>
                    </a:cubicBezTo>
                    <a:cubicBezTo>
                      <a:pt x="5465" y="17915"/>
                      <a:pt x="5484" y="18057"/>
                      <a:pt x="5436" y="18354"/>
                    </a:cubicBezTo>
                    <a:cubicBezTo>
                      <a:pt x="5490" y="18305"/>
                      <a:pt x="5532" y="18282"/>
                      <a:pt x="5565" y="18282"/>
                    </a:cubicBezTo>
                    <a:cubicBezTo>
                      <a:pt x="5640" y="18282"/>
                      <a:pt x="5670" y="18399"/>
                      <a:pt x="5680" y="18595"/>
                    </a:cubicBezTo>
                    <a:cubicBezTo>
                      <a:pt x="5695" y="18588"/>
                      <a:pt x="5709" y="18585"/>
                      <a:pt x="5721" y="18585"/>
                    </a:cubicBezTo>
                    <a:cubicBezTo>
                      <a:pt x="5793" y="18585"/>
                      <a:pt x="5841" y="18686"/>
                      <a:pt x="5884" y="18796"/>
                    </a:cubicBezTo>
                    <a:cubicBezTo>
                      <a:pt x="5949" y="18902"/>
                      <a:pt x="6008" y="19019"/>
                      <a:pt x="6056" y="19146"/>
                    </a:cubicBezTo>
                    <a:cubicBezTo>
                      <a:pt x="6057" y="19146"/>
                      <a:pt x="6058" y="19145"/>
                      <a:pt x="6059" y="19145"/>
                    </a:cubicBezTo>
                    <a:cubicBezTo>
                      <a:pt x="6073" y="19145"/>
                      <a:pt x="6116" y="19231"/>
                      <a:pt x="6161" y="19368"/>
                    </a:cubicBezTo>
                    <a:cubicBezTo>
                      <a:pt x="6248" y="19484"/>
                      <a:pt x="6337" y="19659"/>
                      <a:pt x="6382" y="19881"/>
                    </a:cubicBezTo>
                    <a:cubicBezTo>
                      <a:pt x="6516" y="20008"/>
                      <a:pt x="6604" y="20183"/>
                      <a:pt x="6655" y="20345"/>
                    </a:cubicBezTo>
                    <a:cubicBezTo>
                      <a:pt x="6738" y="20446"/>
                      <a:pt x="6784" y="20533"/>
                      <a:pt x="6780" y="20541"/>
                    </a:cubicBezTo>
                    <a:cubicBezTo>
                      <a:pt x="6845" y="20650"/>
                      <a:pt x="6906" y="20764"/>
                      <a:pt x="6969" y="20878"/>
                    </a:cubicBezTo>
                    <a:cubicBezTo>
                      <a:pt x="7159" y="21222"/>
                      <a:pt x="7357" y="21562"/>
                      <a:pt x="7547" y="21906"/>
                    </a:cubicBezTo>
                    <a:cubicBezTo>
                      <a:pt x="7609" y="22020"/>
                      <a:pt x="7674" y="22134"/>
                      <a:pt x="7738" y="22248"/>
                    </a:cubicBezTo>
                    <a:cubicBezTo>
                      <a:pt x="7804" y="22361"/>
                      <a:pt x="7870" y="22473"/>
                      <a:pt x="7922" y="22597"/>
                    </a:cubicBezTo>
                    <a:cubicBezTo>
                      <a:pt x="8004" y="22699"/>
                      <a:pt x="8072" y="22810"/>
                      <a:pt x="8118" y="22948"/>
                    </a:cubicBezTo>
                    <a:cubicBezTo>
                      <a:pt x="8163" y="22991"/>
                      <a:pt x="8204" y="23040"/>
                      <a:pt x="8230" y="23090"/>
                    </a:cubicBezTo>
                    <a:cubicBezTo>
                      <a:pt x="8277" y="23147"/>
                      <a:pt x="8310" y="23205"/>
                      <a:pt x="8257" y="23260"/>
                    </a:cubicBezTo>
                    <a:cubicBezTo>
                      <a:pt x="8380" y="23315"/>
                      <a:pt x="8416" y="23369"/>
                      <a:pt x="8274" y="23448"/>
                    </a:cubicBezTo>
                    <a:cubicBezTo>
                      <a:pt x="8487" y="23477"/>
                      <a:pt x="8521" y="23530"/>
                      <a:pt x="8308" y="23693"/>
                    </a:cubicBezTo>
                    <a:cubicBezTo>
                      <a:pt x="8338" y="23691"/>
                      <a:pt x="8367" y="23689"/>
                      <a:pt x="8393" y="23689"/>
                    </a:cubicBezTo>
                    <a:cubicBezTo>
                      <a:pt x="8617" y="23689"/>
                      <a:pt x="8647" y="23790"/>
                      <a:pt x="8520" y="24121"/>
                    </a:cubicBezTo>
                    <a:cubicBezTo>
                      <a:pt x="8608" y="24048"/>
                      <a:pt x="8671" y="24012"/>
                      <a:pt x="8718" y="24012"/>
                    </a:cubicBezTo>
                    <a:cubicBezTo>
                      <a:pt x="8763" y="24012"/>
                      <a:pt x="8794" y="24044"/>
                      <a:pt x="8819" y="24105"/>
                    </a:cubicBezTo>
                    <a:cubicBezTo>
                      <a:pt x="8676" y="23627"/>
                      <a:pt x="8605" y="23366"/>
                      <a:pt x="8575" y="23244"/>
                    </a:cubicBezTo>
                    <a:lnTo>
                      <a:pt x="8575" y="23244"/>
                    </a:lnTo>
                    <a:cubicBezTo>
                      <a:pt x="8590" y="23323"/>
                      <a:pt x="8605" y="23442"/>
                      <a:pt x="8598" y="23539"/>
                    </a:cubicBezTo>
                    <a:lnTo>
                      <a:pt x="8598" y="23539"/>
                    </a:lnTo>
                    <a:cubicBezTo>
                      <a:pt x="8564" y="23532"/>
                      <a:pt x="8514" y="23526"/>
                      <a:pt x="8453" y="23518"/>
                    </a:cubicBezTo>
                    <a:cubicBezTo>
                      <a:pt x="8595" y="23438"/>
                      <a:pt x="8555" y="23380"/>
                      <a:pt x="8432" y="23324"/>
                    </a:cubicBezTo>
                    <a:cubicBezTo>
                      <a:pt x="8485" y="23269"/>
                      <a:pt x="8571" y="23144"/>
                      <a:pt x="8525" y="23088"/>
                    </a:cubicBezTo>
                    <a:cubicBezTo>
                      <a:pt x="8498" y="23039"/>
                      <a:pt x="8458" y="22989"/>
                      <a:pt x="8413" y="22947"/>
                    </a:cubicBezTo>
                    <a:cubicBezTo>
                      <a:pt x="8365" y="22808"/>
                      <a:pt x="8149" y="22798"/>
                      <a:pt x="8068" y="22696"/>
                    </a:cubicBezTo>
                    <a:cubicBezTo>
                      <a:pt x="8015" y="22573"/>
                      <a:pt x="7835" y="22264"/>
                      <a:pt x="7769" y="22153"/>
                    </a:cubicBezTo>
                    <a:cubicBezTo>
                      <a:pt x="7705" y="22040"/>
                      <a:pt x="7508" y="21837"/>
                      <a:pt x="7446" y="21722"/>
                    </a:cubicBezTo>
                    <a:cubicBezTo>
                      <a:pt x="7257" y="21380"/>
                      <a:pt x="7331" y="21130"/>
                      <a:pt x="7051" y="20855"/>
                    </a:cubicBezTo>
                    <a:cubicBezTo>
                      <a:pt x="6914" y="20719"/>
                      <a:pt x="6800" y="20557"/>
                      <a:pt x="7073" y="20540"/>
                    </a:cubicBezTo>
                    <a:cubicBezTo>
                      <a:pt x="7077" y="20532"/>
                      <a:pt x="6914" y="20399"/>
                      <a:pt x="6830" y="20298"/>
                    </a:cubicBezTo>
                    <a:cubicBezTo>
                      <a:pt x="6780" y="20137"/>
                      <a:pt x="6810" y="20007"/>
                      <a:pt x="6677" y="19879"/>
                    </a:cubicBezTo>
                    <a:cubicBezTo>
                      <a:pt x="6632" y="19657"/>
                      <a:pt x="6373" y="19698"/>
                      <a:pt x="6287" y="19582"/>
                    </a:cubicBezTo>
                    <a:cubicBezTo>
                      <a:pt x="6239" y="19439"/>
                      <a:pt x="6358" y="19145"/>
                      <a:pt x="6351" y="19145"/>
                    </a:cubicBezTo>
                    <a:lnTo>
                      <a:pt x="6351" y="19145"/>
                    </a:lnTo>
                    <a:cubicBezTo>
                      <a:pt x="6351" y="19145"/>
                      <a:pt x="6351" y="19145"/>
                      <a:pt x="6351" y="19145"/>
                    </a:cubicBezTo>
                    <a:cubicBezTo>
                      <a:pt x="6303" y="19017"/>
                      <a:pt x="6244" y="18900"/>
                      <a:pt x="6180" y="18795"/>
                    </a:cubicBezTo>
                    <a:cubicBezTo>
                      <a:pt x="6136" y="18685"/>
                      <a:pt x="6089" y="18584"/>
                      <a:pt x="6016" y="18584"/>
                    </a:cubicBezTo>
                    <a:cubicBezTo>
                      <a:pt x="6003" y="18584"/>
                      <a:pt x="5990" y="18587"/>
                      <a:pt x="5975" y="18594"/>
                    </a:cubicBezTo>
                    <a:cubicBezTo>
                      <a:pt x="5964" y="18398"/>
                      <a:pt x="5934" y="18281"/>
                      <a:pt x="5860" y="18281"/>
                    </a:cubicBezTo>
                    <a:cubicBezTo>
                      <a:pt x="5826" y="18281"/>
                      <a:pt x="5785" y="18304"/>
                      <a:pt x="5732" y="18353"/>
                    </a:cubicBezTo>
                    <a:cubicBezTo>
                      <a:pt x="5779" y="18056"/>
                      <a:pt x="5759" y="17915"/>
                      <a:pt x="5651" y="17915"/>
                    </a:cubicBezTo>
                    <a:cubicBezTo>
                      <a:pt x="5614" y="17915"/>
                      <a:pt x="5568" y="17931"/>
                      <a:pt x="5510" y="17963"/>
                    </a:cubicBezTo>
                    <a:cubicBezTo>
                      <a:pt x="5628" y="17599"/>
                      <a:pt x="5572" y="17480"/>
                      <a:pt x="5342" y="17476"/>
                    </a:cubicBezTo>
                    <a:cubicBezTo>
                      <a:pt x="5415" y="17335"/>
                      <a:pt x="5408" y="17312"/>
                      <a:pt x="5361" y="17312"/>
                    </a:cubicBezTo>
                    <a:cubicBezTo>
                      <a:pt x="5337" y="17312"/>
                      <a:pt x="5304" y="17317"/>
                      <a:pt x="5266" y="17317"/>
                    </a:cubicBezTo>
                    <a:cubicBezTo>
                      <a:pt x="5254" y="17317"/>
                      <a:pt x="5242" y="17317"/>
                      <a:pt x="5229" y="17315"/>
                    </a:cubicBezTo>
                    <a:cubicBezTo>
                      <a:pt x="5251" y="17115"/>
                      <a:pt x="5253" y="16966"/>
                      <a:pt x="5132" y="16966"/>
                    </a:cubicBezTo>
                    <a:cubicBezTo>
                      <a:pt x="5118" y="16966"/>
                      <a:pt x="5102" y="16968"/>
                      <a:pt x="5085" y="16972"/>
                    </a:cubicBezTo>
                    <a:cubicBezTo>
                      <a:pt x="5132" y="16755"/>
                      <a:pt x="5107" y="16664"/>
                      <a:pt x="5004" y="16664"/>
                    </a:cubicBezTo>
                    <a:cubicBezTo>
                      <a:pt x="4975" y="16664"/>
                      <a:pt x="4939" y="16671"/>
                      <a:pt x="4897" y="16685"/>
                    </a:cubicBezTo>
                    <a:cubicBezTo>
                      <a:pt x="5027" y="16516"/>
                      <a:pt x="4870" y="16148"/>
                      <a:pt x="4685" y="16148"/>
                    </a:cubicBezTo>
                    <a:cubicBezTo>
                      <a:pt x="4672" y="16148"/>
                      <a:pt x="4658" y="16150"/>
                      <a:pt x="4644" y="16154"/>
                    </a:cubicBezTo>
                    <a:cubicBezTo>
                      <a:pt x="4729" y="15822"/>
                      <a:pt x="4667" y="15659"/>
                      <a:pt x="4421" y="15658"/>
                    </a:cubicBezTo>
                    <a:cubicBezTo>
                      <a:pt x="4482" y="15414"/>
                      <a:pt x="4518" y="15354"/>
                      <a:pt x="4480" y="15354"/>
                    </a:cubicBezTo>
                    <a:cubicBezTo>
                      <a:pt x="4461" y="15354"/>
                      <a:pt x="4425" y="15368"/>
                      <a:pt x="4367" y="15382"/>
                    </a:cubicBezTo>
                    <a:cubicBezTo>
                      <a:pt x="4414" y="15149"/>
                      <a:pt x="4414" y="14963"/>
                      <a:pt x="4357" y="14963"/>
                    </a:cubicBezTo>
                    <a:cubicBezTo>
                      <a:pt x="4338" y="14963"/>
                      <a:pt x="4313" y="14984"/>
                      <a:pt x="4281" y="15032"/>
                    </a:cubicBezTo>
                    <a:lnTo>
                      <a:pt x="4281" y="15032"/>
                    </a:lnTo>
                    <a:cubicBezTo>
                      <a:pt x="4388" y="14873"/>
                      <a:pt x="4379" y="14783"/>
                      <a:pt x="4243" y="14783"/>
                    </a:cubicBezTo>
                    <a:cubicBezTo>
                      <a:pt x="4218" y="14783"/>
                      <a:pt x="4189" y="14786"/>
                      <a:pt x="4155" y="14792"/>
                    </a:cubicBezTo>
                    <a:cubicBezTo>
                      <a:pt x="4262" y="14478"/>
                      <a:pt x="4189" y="14295"/>
                      <a:pt x="3956" y="14273"/>
                    </a:cubicBezTo>
                    <a:cubicBezTo>
                      <a:pt x="4044" y="13931"/>
                      <a:pt x="3972" y="13747"/>
                      <a:pt x="3793" y="13715"/>
                    </a:cubicBezTo>
                    <a:cubicBezTo>
                      <a:pt x="3849" y="13524"/>
                      <a:pt x="3838" y="13427"/>
                      <a:pt x="3774" y="13427"/>
                    </a:cubicBezTo>
                    <a:cubicBezTo>
                      <a:pt x="3757" y="13427"/>
                      <a:pt x="3737" y="13434"/>
                      <a:pt x="3712" y="13448"/>
                    </a:cubicBezTo>
                    <a:cubicBezTo>
                      <a:pt x="3791" y="13288"/>
                      <a:pt x="3754" y="13195"/>
                      <a:pt x="3647" y="13119"/>
                    </a:cubicBezTo>
                    <a:cubicBezTo>
                      <a:pt x="3679" y="13015"/>
                      <a:pt x="3641" y="12928"/>
                      <a:pt x="3602" y="12849"/>
                    </a:cubicBezTo>
                    <a:cubicBezTo>
                      <a:pt x="3564" y="12769"/>
                      <a:pt x="3523" y="12695"/>
                      <a:pt x="3481" y="12630"/>
                    </a:cubicBezTo>
                    <a:cubicBezTo>
                      <a:pt x="3100" y="12328"/>
                      <a:pt x="3226" y="12055"/>
                      <a:pt x="3028" y="12055"/>
                    </a:cubicBezTo>
                    <a:cubicBezTo>
                      <a:pt x="3002" y="12055"/>
                      <a:pt x="2970" y="12059"/>
                      <a:pt x="2931" y="12069"/>
                    </a:cubicBezTo>
                    <a:cubicBezTo>
                      <a:pt x="2835" y="11628"/>
                      <a:pt x="2765" y="11320"/>
                      <a:pt x="2440" y="11002"/>
                    </a:cubicBezTo>
                    <a:cubicBezTo>
                      <a:pt x="2638" y="10595"/>
                      <a:pt x="2210" y="10361"/>
                      <a:pt x="2379" y="9939"/>
                    </a:cubicBezTo>
                    <a:cubicBezTo>
                      <a:pt x="2540" y="9864"/>
                      <a:pt x="2491" y="9723"/>
                      <a:pt x="2395" y="9563"/>
                    </a:cubicBezTo>
                    <a:cubicBezTo>
                      <a:pt x="2389" y="9454"/>
                      <a:pt x="2335" y="9327"/>
                      <a:pt x="2276" y="9217"/>
                    </a:cubicBezTo>
                    <a:cubicBezTo>
                      <a:pt x="2205" y="8870"/>
                      <a:pt x="1922" y="8555"/>
                      <a:pt x="1591" y="8525"/>
                    </a:cubicBezTo>
                    <a:cubicBezTo>
                      <a:pt x="1736" y="7986"/>
                      <a:pt x="1703" y="7764"/>
                      <a:pt x="1282" y="7548"/>
                    </a:cubicBezTo>
                    <a:cubicBezTo>
                      <a:pt x="1574" y="7353"/>
                      <a:pt x="1531" y="7154"/>
                      <a:pt x="1238" y="7019"/>
                    </a:cubicBezTo>
                    <a:cubicBezTo>
                      <a:pt x="1452" y="6916"/>
                      <a:pt x="1546" y="6844"/>
                      <a:pt x="1368" y="6708"/>
                    </a:cubicBezTo>
                    <a:cubicBezTo>
                      <a:pt x="1472" y="6592"/>
                      <a:pt x="1442" y="6453"/>
                      <a:pt x="1360" y="6356"/>
                    </a:cubicBezTo>
                    <a:cubicBezTo>
                      <a:pt x="1321" y="6286"/>
                      <a:pt x="1446" y="6097"/>
                      <a:pt x="1365" y="6097"/>
                    </a:cubicBezTo>
                    <a:cubicBezTo>
                      <a:pt x="1355" y="6097"/>
                      <a:pt x="1343" y="6100"/>
                      <a:pt x="1327" y="6106"/>
                    </a:cubicBezTo>
                    <a:cubicBezTo>
                      <a:pt x="1485" y="5529"/>
                      <a:pt x="1410" y="5359"/>
                      <a:pt x="925" y="5359"/>
                    </a:cubicBezTo>
                    <a:cubicBezTo>
                      <a:pt x="895" y="5359"/>
                      <a:pt x="863" y="5359"/>
                      <a:pt x="830" y="5361"/>
                    </a:cubicBezTo>
                    <a:cubicBezTo>
                      <a:pt x="1279" y="4828"/>
                      <a:pt x="860" y="4655"/>
                      <a:pt x="333" y="4326"/>
                    </a:cubicBezTo>
                    <a:cubicBezTo>
                      <a:pt x="756" y="4140"/>
                      <a:pt x="669" y="3837"/>
                      <a:pt x="453" y="3461"/>
                    </a:cubicBezTo>
                    <a:cubicBezTo>
                      <a:pt x="578" y="3320"/>
                      <a:pt x="717" y="3109"/>
                      <a:pt x="683" y="2848"/>
                    </a:cubicBezTo>
                    <a:cubicBezTo>
                      <a:pt x="618" y="2321"/>
                      <a:pt x="602" y="1987"/>
                      <a:pt x="354" y="1495"/>
                    </a:cubicBezTo>
                    <a:cubicBezTo>
                      <a:pt x="0" y="791"/>
                      <a:pt x="957" y="78"/>
                      <a:pt x="1626" y="11"/>
                    </a:cubicBezTo>
                    <a:cubicBezTo>
                      <a:pt x="1572" y="4"/>
                      <a:pt x="1521" y="1"/>
                      <a:pt x="14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7" y="70838"/>
            <a:ext cx="9144050" cy="5349650"/>
            <a:chOff x="2370050" y="1218398"/>
            <a:chExt cx="1427375" cy="889977"/>
          </a:xfrm>
        </p:grpSpPr>
        <p:sp>
          <p:nvSpPr>
            <p:cNvPr id="28" name="Google Shape;28;p2"/>
            <p:cNvSpPr/>
            <p:nvPr/>
          </p:nvSpPr>
          <p:spPr>
            <a:xfrm>
              <a:off x="2370050" y="1218400"/>
              <a:ext cx="1427375" cy="889975"/>
            </a:xfrm>
            <a:custGeom>
              <a:avLst/>
              <a:gdLst/>
              <a:ahLst/>
              <a:cxnLst/>
              <a:rect l="l" t="t" r="r" b="b"/>
              <a:pathLst>
                <a:path w="57095" h="35599" extrusionOk="0">
                  <a:moveTo>
                    <a:pt x="33351" y="0"/>
                  </a:moveTo>
                  <a:cubicBezTo>
                    <a:pt x="32554" y="0"/>
                    <a:pt x="31634" y="159"/>
                    <a:pt x="30907" y="346"/>
                  </a:cubicBezTo>
                  <a:cubicBezTo>
                    <a:pt x="29651" y="669"/>
                    <a:pt x="28414" y="1227"/>
                    <a:pt x="27186" y="1645"/>
                  </a:cubicBezTo>
                  <a:cubicBezTo>
                    <a:pt x="26475" y="1888"/>
                    <a:pt x="25730" y="2223"/>
                    <a:pt x="24993" y="2355"/>
                  </a:cubicBezTo>
                  <a:cubicBezTo>
                    <a:pt x="24837" y="2383"/>
                    <a:pt x="24691" y="2401"/>
                    <a:pt x="24558" y="2401"/>
                  </a:cubicBezTo>
                  <a:cubicBezTo>
                    <a:pt x="24170" y="2401"/>
                    <a:pt x="23897" y="2250"/>
                    <a:pt x="23824" y="1760"/>
                  </a:cubicBezTo>
                  <a:cubicBezTo>
                    <a:pt x="23721" y="1066"/>
                    <a:pt x="23652" y="886"/>
                    <a:pt x="23097" y="886"/>
                  </a:cubicBezTo>
                  <a:cubicBezTo>
                    <a:pt x="23034" y="886"/>
                    <a:pt x="22963" y="888"/>
                    <a:pt x="22886" y="892"/>
                  </a:cubicBezTo>
                  <a:cubicBezTo>
                    <a:pt x="22809" y="896"/>
                    <a:pt x="22735" y="898"/>
                    <a:pt x="22663" y="898"/>
                  </a:cubicBezTo>
                  <a:cubicBezTo>
                    <a:pt x="22375" y="898"/>
                    <a:pt x="22114" y="869"/>
                    <a:pt x="21805" y="837"/>
                  </a:cubicBezTo>
                  <a:cubicBezTo>
                    <a:pt x="21672" y="823"/>
                    <a:pt x="21652" y="710"/>
                    <a:pt x="21515" y="710"/>
                  </a:cubicBezTo>
                  <a:cubicBezTo>
                    <a:pt x="21502" y="710"/>
                    <a:pt x="21488" y="711"/>
                    <a:pt x="21473" y="713"/>
                  </a:cubicBezTo>
                  <a:cubicBezTo>
                    <a:pt x="21140" y="759"/>
                    <a:pt x="20834" y="937"/>
                    <a:pt x="20478" y="937"/>
                  </a:cubicBezTo>
                  <a:cubicBezTo>
                    <a:pt x="20399" y="937"/>
                    <a:pt x="20317" y="929"/>
                    <a:pt x="20232" y="908"/>
                  </a:cubicBezTo>
                  <a:cubicBezTo>
                    <a:pt x="20025" y="856"/>
                    <a:pt x="19994" y="727"/>
                    <a:pt x="19822" y="666"/>
                  </a:cubicBezTo>
                  <a:cubicBezTo>
                    <a:pt x="19662" y="608"/>
                    <a:pt x="19571" y="590"/>
                    <a:pt x="19506" y="590"/>
                  </a:cubicBezTo>
                  <a:cubicBezTo>
                    <a:pt x="19406" y="590"/>
                    <a:pt x="19363" y="630"/>
                    <a:pt x="19220" y="630"/>
                  </a:cubicBezTo>
                  <a:cubicBezTo>
                    <a:pt x="19191" y="630"/>
                    <a:pt x="19158" y="628"/>
                    <a:pt x="19120" y="624"/>
                  </a:cubicBezTo>
                  <a:cubicBezTo>
                    <a:pt x="17838" y="492"/>
                    <a:pt x="16529" y="462"/>
                    <a:pt x="15239" y="249"/>
                  </a:cubicBezTo>
                  <a:cubicBezTo>
                    <a:pt x="14874" y="189"/>
                    <a:pt x="14589" y="142"/>
                    <a:pt x="14299" y="142"/>
                  </a:cubicBezTo>
                  <a:cubicBezTo>
                    <a:pt x="14068" y="142"/>
                    <a:pt x="13833" y="172"/>
                    <a:pt x="13550" y="249"/>
                  </a:cubicBezTo>
                  <a:cubicBezTo>
                    <a:pt x="13204" y="344"/>
                    <a:pt x="12825" y="380"/>
                    <a:pt x="12489" y="504"/>
                  </a:cubicBezTo>
                  <a:cubicBezTo>
                    <a:pt x="12023" y="675"/>
                    <a:pt x="11747" y="904"/>
                    <a:pt x="11283" y="904"/>
                  </a:cubicBezTo>
                  <a:cubicBezTo>
                    <a:pt x="11189" y="904"/>
                    <a:pt x="11088" y="895"/>
                    <a:pt x="10977" y="874"/>
                  </a:cubicBezTo>
                  <a:cubicBezTo>
                    <a:pt x="10530" y="791"/>
                    <a:pt x="10215" y="676"/>
                    <a:pt x="9767" y="676"/>
                  </a:cubicBezTo>
                  <a:cubicBezTo>
                    <a:pt x="9743" y="676"/>
                    <a:pt x="9719" y="676"/>
                    <a:pt x="9694" y="677"/>
                  </a:cubicBezTo>
                  <a:cubicBezTo>
                    <a:pt x="9120" y="1697"/>
                    <a:pt x="8487" y="1546"/>
                    <a:pt x="8076" y="1764"/>
                  </a:cubicBezTo>
                  <a:cubicBezTo>
                    <a:pt x="7822" y="1902"/>
                    <a:pt x="7669" y="2165"/>
                    <a:pt x="7456" y="2379"/>
                  </a:cubicBezTo>
                  <a:cubicBezTo>
                    <a:pt x="6592" y="3244"/>
                    <a:pt x="5488" y="3108"/>
                    <a:pt x="4442" y="3448"/>
                  </a:cubicBezTo>
                  <a:cubicBezTo>
                    <a:pt x="4077" y="3567"/>
                    <a:pt x="4019" y="3715"/>
                    <a:pt x="3717" y="3952"/>
                  </a:cubicBezTo>
                  <a:cubicBezTo>
                    <a:pt x="3582" y="4058"/>
                    <a:pt x="3493" y="4055"/>
                    <a:pt x="3334" y="4156"/>
                  </a:cubicBezTo>
                  <a:cubicBezTo>
                    <a:pt x="2464" y="4706"/>
                    <a:pt x="2527" y="4977"/>
                    <a:pt x="2945" y="5681"/>
                  </a:cubicBezTo>
                  <a:cubicBezTo>
                    <a:pt x="3304" y="6283"/>
                    <a:pt x="3136" y="6933"/>
                    <a:pt x="3390" y="7528"/>
                  </a:cubicBezTo>
                  <a:cubicBezTo>
                    <a:pt x="3502" y="7787"/>
                    <a:pt x="3656" y="8077"/>
                    <a:pt x="3849" y="8280"/>
                  </a:cubicBezTo>
                  <a:cubicBezTo>
                    <a:pt x="3995" y="8434"/>
                    <a:pt x="4237" y="8502"/>
                    <a:pt x="4324" y="8705"/>
                  </a:cubicBezTo>
                  <a:cubicBezTo>
                    <a:pt x="4593" y="9342"/>
                    <a:pt x="2765" y="9662"/>
                    <a:pt x="2384" y="9785"/>
                  </a:cubicBezTo>
                  <a:cubicBezTo>
                    <a:pt x="1675" y="10012"/>
                    <a:pt x="1347" y="9919"/>
                    <a:pt x="1338" y="10631"/>
                  </a:cubicBezTo>
                  <a:cubicBezTo>
                    <a:pt x="1320" y="12073"/>
                    <a:pt x="1621" y="13470"/>
                    <a:pt x="1536" y="14926"/>
                  </a:cubicBezTo>
                  <a:cubicBezTo>
                    <a:pt x="1464" y="16134"/>
                    <a:pt x="1347" y="17300"/>
                    <a:pt x="1338" y="18509"/>
                  </a:cubicBezTo>
                  <a:cubicBezTo>
                    <a:pt x="1335" y="18986"/>
                    <a:pt x="1221" y="19476"/>
                    <a:pt x="1472" y="19879"/>
                  </a:cubicBezTo>
                  <a:cubicBezTo>
                    <a:pt x="1619" y="20116"/>
                    <a:pt x="1910" y="20232"/>
                    <a:pt x="2078" y="20458"/>
                  </a:cubicBezTo>
                  <a:cubicBezTo>
                    <a:pt x="3340" y="22156"/>
                    <a:pt x="1464" y="23262"/>
                    <a:pt x="670" y="24524"/>
                  </a:cubicBezTo>
                  <a:cubicBezTo>
                    <a:pt x="397" y="24957"/>
                    <a:pt x="0" y="26070"/>
                    <a:pt x="277" y="26638"/>
                  </a:cubicBezTo>
                  <a:cubicBezTo>
                    <a:pt x="446" y="26986"/>
                    <a:pt x="1063" y="27114"/>
                    <a:pt x="1446" y="27184"/>
                  </a:cubicBezTo>
                  <a:cubicBezTo>
                    <a:pt x="1706" y="27232"/>
                    <a:pt x="1972" y="27244"/>
                    <a:pt x="2239" y="27244"/>
                  </a:cubicBezTo>
                  <a:cubicBezTo>
                    <a:pt x="2509" y="27244"/>
                    <a:pt x="2779" y="27231"/>
                    <a:pt x="3046" y="27229"/>
                  </a:cubicBezTo>
                  <a:cubicBezTo>
                    <a:pt x="3193" y="27228"/>
                    <a:pt x="3326" y="27227"/>
                    <a:pt x="3447" y="27227"/>
                  </a:cubicBezTo>
                  <a:cubicBezTo>
                    <a:pt x="4332" y="27227"/>
                    <a:pt x="4618" y="27302"/>
                    <a:pt x="5415" y="28074"/>
                  </a:cubicBezTo>
                  <a:cubicBezTo>
                    <a:pt x="6116" y="28755"/>
                    <a:pt x="6642" y="29561"/>
                    <a:pt x="7653" y="29769"/>
                  </a:cubicBezTo>
                  <a:cubicBezTo>
                    <a:pt x="7896" y="29820"/>
                    <a:pt x="8149" y="29835"/>
                    <a:pt x="8406" y="29835"/>
                  </a:cubicBezTo>
                  <a:cubicBezTo>
                    <a:pt x="8834" y="29835"/>
                    <a:pt x="9272" y="29792"/>
                    <a:pt x="9690" y="29792"/>
                  </a:cubicBezTo>
                  <a:cubicBezTo>
                    <a:pt x="9728" y="29792"/>
                    <a:pt x="9765" y="29792"/>
                    <a:pt x="9802" y="29793"/>
                  </a:cubicBezTo>
                  <a:cubicBezTo>
                    <a:pt x="10706" y="29810"/>
                    <a:pt x="11642" y="30045"/>
                    <a:pt x="12553" y="30045"/>
                  </a:cubicBezTo>
                  <a:cubicBezTo>
                    <a:pt x="13101" y="30045"/>
                    <a:pt x="13639" y="29960"/>
                    <a:pt x="14157" y="29692"/>
                  </a:cubicBezTo>
                  <a:cubicBezTo>
                    <a:pt x="15355" y="29069"/>
                    <a:pt x="16930" y="28368"/>
                    <a:pt x="18297" y="28281"/>
                  </a:cubicBezTo>
                  <a:cubicBezTo>
                    <a:pt x="18506" y="28268"/>
                    <a:pt x="18711" y="28262"/>
                    <a:pt x="18914" y="28262"/>
                  </a:cubicBezTo>
                  <a:cubicBezTo>
                    <a:pt x="20241" y="28262"/>
                    <a:pt x="21438" y="28536"/>
                    <a:pt x="22717" y="28990"/>
                  </a:cubicBezTo>
                  <a:cubicBezTo>
                    <a:pt x="24007" y="29448"/>
                    <a:pt x="25507" y="29424"/>
                    <a:pt x="26730" y="30052"/>
                  </a:cubicBezTo>
                  <a:cubicBezTo>
                    <a:pt x="27409" y="30402"/>
                    <a:pt x="28013" y="30969"/>
                    <a:pt x="28800" y="31072"/>
                  </a:cubicBezTo>
                  <a:cubicBezTo>
                    <a:pt x="29717" y="31192"/>
                    <a:pt x="30572" y="31043"/>
                    <a:pt x="31497" y="31282"/>
                  </a:cubicBezTo>
                  <a:cubicBezTo>
                    <a:pt x="32345" y="31500"/>
                    <a:pt x="33183" y="31841"/>
                    <a:pt x="33898" y="32351"/>
                  </a:cubicBezTo>
                  <a:cubicBezTo>
                    <a:pt x="34878" y="33052"/>
                    <a:pt x="35698" y="33915"/>
                    <a:pt x="36670" y="34623"/>
                  </a:cubicBezTo>
                  <a:cubicBezTo>
                    <a:pt x="37335" y="35109"/>
                    <a:pt x="37861" y="35599"/>
                    <a:pt x="38737" y="35599"/>
                  </a:cubicBezTo>
                  <a:cubicBezTo>
                    <a:pt x="38747" y="35599"/>
                    <a:pt x="38757" y="35599"/>
                    <a:pt x="38767" y="35599"/>
                  </a:cubicBezTo>
                  <a:cubicBezTo>
                    <a:pt x="39182" y="35591"/>
                    <a:pt x="39977" y="35467"/>
                    <a:pt x="40364" y="35326"/>
                  </a:cubicBezTo>
                  <a:cubicBezTo>
                    <a:pt x="40923" y="35122"/>
                    <a:pt x="41337" y="34611"/>
                    <a:pt x="41809" y="34277"/>
                  </a:cubicBezTo>
                  <a:cubicBezTo>
                    <a:pt x="42740" y="33618"/>
                    <a:pt x="44060" y="33582"/>
                    <a:pt x="44861" y="32748"/>
                  </a:cubicBezTo>
                  <a:cubicBezTo>
                    <a:pt x="45341" y="32248"/>
                    <a:pt x="45533" y="31542"/>
                    <a:pt x="45980" y="31021"/>
                  </a:cubicBezTo>
                  <a:cubicBezTo>
                    <a:pt x="46626" y="30264"/>
                    <a:pt x="47750" y="29619"/>
                    <a:pt x="48633" y="29134"/>
                  </a:cubicBezTo>
                  <a:cubicBezTo>
                    <a:pt x="49259" y="28789"/>
                    <a:pt x="49788" y="28539"/>
                    <a:pt x="50426" y="28261"/>
                  </a:cubicBezTo>
                  <a:cubicBezTo>
                    <a:pt x="50720" y="28134"/>
                    <a:pt x="51490" y="27646"/>
                    <a:pt x="51633" y="27339"/>
                  </a:cubicBezTo>
                  <a:cubicBezTo>
                    <a:pt x="51920" y="26722"/>
                    <a:pt x="51038" y="26347"/>
                    <a:pt x="51051" y="25755"/>
                  </a:cubicBezTo>
                  <a:cubicBezTo>
                    <a:pt x="51060" y="25346"/>
                    <a:pt x="51325" y="25261"/>
                    <a:pt x="51653" y="25261"/>
                  </a:cubicBezTo>
                  <a:cubicBezTo>
                    <a:pt x="51887" y="25261"/>
                    <a:pt x="52152" y="25304"/>
                    <a:pt x="52379" y="25304"/>
                  </a:cubicBezTo>
                  <a:cubicBezTo>
                    <a:pt x="52397" y="25304"/>
                    <a:pt x="52414" y="25304"/>
                    <a:pt x="52430" y="25304"/>
                  </a:cubicBezTo>
                  <a:cubicBezTo>
                    <a:pt x="53288" y="25280"/>
                    <a:pt x="54325" y="24272"/>
                    <a:pt x="54738" y="23575"/>
                  </a:cubicBezTo>
                  <a:cubicBezTo>
                    <a:pt x="54843" y="23397"/>
                    <a:pt x="54898" y="23175"/>
                    <a:pt x="55009" y="23004"/>
                  </a:cubicBezTo>
                  <a:cubicBezTo>
                    <a:pt x="55232" y="22661"/>
                    <a:pt x="55489" y="22524"/>
                    <a:pt x="55774" y="22251"/>
                  </a:cubicBezTo>
                  <a:cubicBezTo>
                    <a:pt x="56321" y="21725"/>
                    <a:pt x="57095" y="20604"/>
                    <a:pt x="56990" y="19822"/>
                  </a:cubicBezTo>
                  <a:cubicBezTo>
                    <a:pt x="56791" y="18347"/>
                    <a:pt x="56588" y="16860"/>
                    <a:pt x="56315" y="15406"/>
                  </a:cubicBezTo>
                  <a:cubicBezTo>
                    <a:pt x="56247" y="15046"/>
                    <a:pt x="56260" y="14551"/>
                    <a:pt x="56135" y="14179"/>
                  </a:cubicBezTo>
                  <a:cubicBezTo>
                    <a:pt x="55971" y="13687"/>
                    <a:pt x="55622" y="13176"/>
                    <a:pt x="55399" y="12701"/>
                  </a:cubicBezTo>
                  <a:cubicBezTo>
                    <a:pt x="54979" y="11805"/>
                    <a:pt x="54289" y="10938"/>
                    <a:pt x="53962" y="10012"/>
                  </a:cubicBezTo>
                  <a:cubicBezTo>
                    <a:pt x="53585" y="8949"/>
                    <a:pt x="53760" y="7775"/>
                    <a:pt x="53462" y="6701"/>
                  </a:cubicBezTo>
                  <a:cubicBezTo>
                    <a:pt x="53288" y="6073"/>
                    <a:pt x="53127" y="5403"/>
                    <a:pt x="52946" y="4777"/>
                  </a:cubicBezTo>
                  <a:cubicBezTo>
                    <a:pt x="52563" y="3448"/>
                    <a:pt x="51487" y="2480"/>
                    <a:pt x="50760" y="1349"/>
                  </a:cubicBezTo>
                  <a:cubicBezTo>
                    <a:pt x="50341" y="697"/>
                    <a:pt x="50221" y="516"/>
                    <a:pt x="49444" y="347"/>
                  </a:cubicBezTo>
                  <a:cubicBezTo>
                    <a:pt x="49113" y="276"/>
                    <a:pt x="48791" y="234"/>
                    <a:pt x="48464" y="234"/>
                  </a:cubicBezTo>
                  <a:cubicBezTo>
                    <a:pt x="48244" y="234"/>
                    <a:pt x="48022" y="253"/>
                    <a:pt x="47795" y="296"/>
                  </a:cubicBezTo>
                  <a:cubicBezTo>
                    <a:pt x="46861" y="471"/>
                    <a:pt x="45998" y="864"/>
                    <a:pt x="45095" y="1137"/>
                  </a:cubicBezTo>
                  <a:cubicBezTo>
                    <a:pt x="44539" y="1305"/>
                    <a:pt x="43954" y="1366"/>
                    <a:pt x="43360" y="1366"/>
                  </a:cubicBezTo>
                  <a:cubicBezTo>
                    <a:pt x="42286" y="1366"/>
                    <a:pt x="41181" y="1169"/>
                    <a:pt x="40158" y="1050"/>
                  </a:cubicBezTo>
                  <a:cubicBezTo>
                    <a:pt x="39202" y="940"/>
                    <a:pt x="38247" y="852"/>
                    <a:pt x="37294" y="723"/>
                  </a:cubicBezTo>
                  <a:cubicBezTo>
                    <a:pt x="37116" y="699"/>
                    <a:pt x="36939" y="692"/>
                    <a:pt x="36761" y="692"/>
                  </a:cubicBezTo>
                  <a:cubicBezTo>
                    <a:pt x="36457" y="692"/>
                    <a:pt x="36153" y="714"/>
                    <a:pt x="35851" y="714"/>
                  </a:cubicBezTo>
                  <a:cubicBezTo>
                    <a:pt x="35693" y="714"/>
                    <a:pt x="35536" y="708"/>
                    <a:pt x="35379" y="689"/>
                  </a:cubicBezTo>
                  <a:cubicBezTo>
                    <a:pt x="34894" y="633"/>
                    <a:pt x="34642" y="416"/>
                    <a:pt x="34256" y="235"/>
                  </a:cubicBezTo>
                  <a:cubicBezTo>
                    <a:pt x="34039" y="133"/>
                    <a:pt x="34029" y="34"/>
                    <a:pt x="33714" y="12"/>
                  </a:cubicBezTo>
                  <a:cubicBezTo>
                    <a:pt x="33597" y="4"/>
                    <a:pt x="33475" y="0"/>
                    <a:pt x="3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3460" y="1218398"/>
              <a:ext cx="1389596" cy="885228"/>
            </a:xfrm>
            <a:custGeom>
              <a:avLst/>
              <a:gdLst/>
              <a:ahLst/>
              <a:cxnLst/>
              <a:rect l="l" t="t" r="r" b="b"/>
              <a:pathLst>
                <a:path w="54207" h="34532" extrusionOk="0">
                  <a:moveTo>
                    <a:pt x="30601" y="29839"/>
                  </a:moveTo>
                  <a:cubicBezTo>
                    <a:pt x="30598" y="29846"/>
                    <a:pt x="30596" y="29854"/>
                    <a:pt x="30595" y="29864"/>
                  </a:cubicBezTo>
                  <a:cubicBezTo>
                    <a:pt x="30612" y="29866"/>
                    <a:pt x="30632" y="29867"/>
                    <a:pt x="30651" y="29868"/>
                  </a:cubicBezTo>
                  <a:cubicBezTo>
                    <a:pt x="30634" y="29857"/>
                    <a:pt x="30618" y="29847"/>
                    <a:pt x="30601" y="29839"/>
                  </a:cubicBezTo>
                  <a:close/>
                  <a:moveTo>
                    <a:pt x="31488" y="1"/>
                  </a:moveTo>
                  <a:cubicBezTo>
                    <a:pt x="31259" y="1"/>
                    <a:pt x="31087" y="161"/>
                    <a:pt x="30906" y="287"/>
                  </a:cubicBezTo>
                  <a:cubicBezTo>
                    <a:pt x="30674" y="450"/>
                    <a:pt x="30401" y="625"/>
                    <a:pt x="30133" y="719"/>
                  </a:cubicBezTo>
                  <a:cubicBezTo>
                    <a:pt x="29737" y="857"/>
                    <a:pt x="29492" y="943"/>
                    <a:pt x="29141" y="1199"/>
                  </a:cubicBezTo>
                  <a:cubicBezTo>
                    <a:pt x="28864" y="1401"/>
                    <a:pt x="28571" y="1564"/>
                    <a:pt x="28358" y="1837"/>
                  </a:cubicBezTo>
                  <a:cubicBezTo>
                    <a:pt x="28209" y="2028"/>
                    <a:pt x="28095" y="2265"/>
                    <a:pt x="27928" y="2441"/>
                  </a:cubicBezTo>
                  <a:cubicBezTo>
                    <a:pt x="27851" y="2522"/>
                    <a:pt x="27786" y="2550"/>
                    <a:pt x="27718" y="2550"/>
                  </a:cubicBezTo>
                  <a:cubicBezTo>
                    <a:pt x="27623" y="2550"/>
                    <a:pt x="27525" y="2496"/>
                    <a:pt x="27387" y="2451"/>
                  </a:cubicBezTo>
                  <a:cubicBezTo>
                    <a:pt x="27220" y="2395"/>
                    <a:pt x="26967" y="2310"/>
                    <a:pt x="26769" y="2301"/>
                  </a:cubicBezTo>
                  <a:cubicBezTo>
                    <a:pt x="26760" y="2300"/>
                    <a:pt x="26750" y="2300"/>
                    <a:pt x="26740" y="2300"/>
                  </a:cubicBezTo>
                  <a:cubicBezTo>
                    <a:pt x="26646" y="2300"/>
                    <a:pt x="26546" y="2319"/>
                    <a:pt x="26451" y="2319"/>
                  </a:cubicBezTo>
                  <a:cubicBezTo>
                    <a:pt x="26427" y="2319"/>
                    <a:pt x="26403" y="2318"/>
                    <a:pt x="26380" y="2315"/>
                  </a:cubicBezTo>
                  <a:cubicBezTo>
                    <a:pt x="26283" y="2301"/>
                    <a:pt x="26231" y="2287"/>
                    <a:pt x="26193" y="2287"/>
                  </a:cubicBezTo>
                  <a:cubicBezTo>
                    <a:pt x="26133" y="2287"/>
                    <a:pt x="26107" y="2322"/>
                    <a:pt x="25994" y="2445"/>
                  </a:cubicBezTo>
                  <a:cubicBezTo>
                    <a:pt x="25793" y="2666"/>
                    <a:pt x="25603" y="2888"/>
                    <a:pt x="25408" y="3121"/>
                  </a:cubicBezTo>
                  <a:cubicBezTo>
                    <a:pt x="25147" y="3434"/>
                    <a:pt x="24857" y="3596"/>
                    <a:pt x="24497" y="3775"/>
                  </a:cubicBezTo>
                  <a:cubicBezTo>
                    <a:pt x="24232" y="3908"/>
                    <a:pt x="23917" y="3966"/>
                    <a:pt x="23666" y="4119"/>
                  </a:cubicBezTo>
                  <a:cubicBezTo>
                    <a:pt x="23395" y="4285"/>
                    <a:pt x="22983" y="4818"/>
                    <a:pt x="22618" y="4818"/>
                  </a:cubicBezTo>
                  <a:cubicBezTo>
                    <a:pt x="22572" y="4818"/>
                    <a:pt x="22526" y="4809"/>
                    <a:pt x="22482" y="4791"/>
                  </a:cubicBezTo>
                  <a:cubicBezTo>
                    <a:pt x="21950" y="4568"/>
                    <a:pt x="22145" y="4064"/>
                    <a:pt x="22020" y="3634"/>
                  </a:cubicBezTo>
                  <a:cubicBezTo>
                    <a:pt x="21955" y="3409"/>
                    <a:pt x="21877" y="3211"/>
                    <a:pt x="21846" y="2976"/>
                  </a:cubicBezTo>
                  <a:cubicBezTo>
                    <a:pt x="21816" y="2734"/>
                    <a:pt x="21734" y="2527"/>
                    <a:pt x="21687" y="2291"/>
                  </a:cubicBezTo>
                  <a:cubicBezTo>
                    <a:pt x="21643" y="2089"/>
                    <a:pt x="21692" y="1926"/>
                    <a:pt x="21594" y="1733"/>
                  </a:cubicBezTo>
                  <a:cubicBezTo>
                    <a:pt x="21546" y="1640"/>
                    <a:pt x="21487" y="1487"/>
                    <a:pt x="21430" y="1408"/>
                  </a:cubicBezTo>
                  <a:cubicBezTo>
                    <a:pt x="21372" y="1327"/>
                    <a:pt x="21173" y="1218"/>
                    <a:pt x="21074" y="1172"/>
                  </a:cubicBezTo>
                  <a:cubicBezTo>
                    <a:pt x="20992" y="1136"/>
                    <a:pt x="20914" y="1122"/>
                    <a:pt x="20836" y="1122"/>
                  </a:cubicBezTo>
                  <a:cubicBezTo>
                    <a:pt x="20708" y="1122"/>
                    <a:pt x="20583" y="1158"/>
                    <a:pt x="20445" y="1187"/>
                  </a:cubicBezTo>
                  <a:cubicBezTo>
                    <a:pt x="20361" y="1203"/>
                    <a:pt x="20272" y="1203"/>
                    <a:pt x="20189" y="1223"/>
                  </a:cubicBezTo>
                  <a:cubicBezTo>
                    <a:pt x="20102" y="1244"/>
                    <a:pt x="20001" y="1323"/>
                    <a:pt x="19914" y="1323"/>
                  </a:cubicBezTo>
                  <a:cubicBezTo>
                    <a:pt x="19913" y="1323"/>
                    <a:pt x="19911" y="1323"/>
                    <a:pt x="19909" y="1323"/>
                  </a:cubicBezTo>
                  <a:cubicBezTo>
                    <a:pt x="19778" y="1318"/>
                    <a:pt x="19708" y="1215"/>
                    <a:pt x="19560" y="1215"/>
                  </a:cubicBezTo>
                  <a:cubicBezTo>
                    <a:pt x="19542" y="1215"/>
                    <a:pt x="19522" y="1217"/>
                    <a:pt x="19500" y="1221"/>
                  </a:cubicBezTo>
                  <a:cubicBezTo>
                    <a:pt x="19329" y="1251"/>
                    <a:pt x="19211" y="1283"/>
                    <a:pt x="19042" y="1283"/>
                  </a:cubicBezTo>
                  <a:cubicBezTo>
                    <a:pt x="19037" y="1283"/>
                    <a:pt x="19032" y="1283"/>
                    <a:pt x="19026" y="1283"/>
                  </a:cubicBezTo>
                  <a:cubicBezTo>
                    <a:pt x="19025" y="1283"/>
                    <a:pt x="19024" y="1283"/>
                    <a:pt x="19023" y="1283"/>
                  </a:cubicBezTo>
                  <a:cubicBezTo>
                    <a:pt x="18776" y="1283"/>
                    <a:pt x="18617" y="1404"/>
                    <a:pt x="18390" y="1489"/>
                  </a:cubicBezTo>
                  <a:cubicBezTo>
                    <a:pt x="18316" y="1516"/>
                    <a:pt x="18255" y="1528"/>
                    <a:pt x="18201" y="1528"/>
                  </a:cubicBezTo>
                  <a:cubicBezTo>
                    <a:pt x="18102" y="1528"/>
                    <a:pt x="18022" y="1492"/>
                    <a:pt x="17914" y="1452"/>
                  </a:cubicBezTo>
                  <a:cubicBezTo>
                    <a:pt x="17803" y="1410"/>
                    <a:pt x="17594" y="1420"/>
                    <a:pt x="17501" y="1352"/>
                  </a:cubicBezTo>
                  <a:cubicBezTo>
                    <a:pt x="17458" y="1321"/>
                    <a:pt x="17454" y="1203"/>
                    <a:pt x="17416" y="1162"/>
                  </a:cubicBezTo>
                  <a:cubicBezTo>
                    <a:pt x="17336" y="1076"/>
                    <a:pt x="17225" y="1053"/>
                    <a:pt x="17112" y="1053"/>
                  </a:cubicBezTo>
                  <a:cubicBezTo>
                    <a:pt x="17069" y="1053"/>
                    <a:pt x="17024" y="1056"/>
                    <a:pt x="16981" y="1061"/>
                  </a:cubicBezTo>
                  <a:cubicBezTo>
                    <a:pt x="16733" y="1088"/>
                    <a:pt x="16502" y="1132"/>
                    <a:pt x="16254" y="1132"/>
                  </a:cubicBezTo>
                  <a:cubicBezTo>
                    <a:pt x="16213" y="1132"/>
                    <a:pt x="16173" y="1131"/>
                    <a:pt x="16131" y="1128"/>
                  </a:cubicBezTo>
                  <a:cubicBezTo>
                    <a:pt x="15736" y="1104"/>
                    <a:pt x="15329" y="965"/>
                    <a:pt x="14922" y="965"/>
                  </a:cubicBezTo>
                  <a:cubicBezTo>
                    <a:pt x="14840" y="965"/>
                    <a:pt x="14759" y="971"/>
                    <a:pt x="14677" y="984"/>
                  </a:cubicBezTo>
                  <a:cubicBezTo>
                    <a:pt x="14500" y="1014"/>
                    <a:pt x="14348" y="1036"/>
                    <a:pt x="14194" y="1036"/>
                  </a:cubicBezTo>
                  <a:cubicBezTo>
                    <a:pt x="14076" y="1036"/>
                    <a:pt x="13956" y="1023"/>
                    <a:pt x="13822" y="991"/>
                  </a:cubicBezTo>
                  <a:cubicBezTo>
                    <a:pt x="13565" y="928"/>
                    <a:pt x="13330" y="889"/>
                    <a:pt x="13068" y="889"/>
                  </a:cubicBezTo>
                  <a:cubicBezTo>
                    <a:pt x="13055" y="889"/>
                    <a:pt x="13042" y="889"/>
                    <a:pt x="13029" y="889"/>
                  </a:cubicBezTo>
                  <a:cubicBezTo>
                    <a:pt x="13021" y="889"/>
                    <a:pt x="13013" y="889"/>
                    <a:pt x="13004" y="889"/>
                  </a:cubicBezTo>
                  <a:cubicBezTo>
                    <a:pt x="12710" y="889"/>
                    <a:pt x="12445" y="831"/>
                    <a:pt x="12171" y="831"/>
                  </a:cubicBezTo>
                  <a:cubicBezTo>
                    <a:pt x="12022" y="831"/>
                    <a:pt x="11870" y="849"/>
                    <a:pt x="11709" y="901"/>
                  </a:cubicBezTo>
                  <a:cubicBezTo>
                    <a:pt x="11399" y="1004"/>
                    <a:pt x="11080" y="1158"/>
                    <a:pt x="10774" y="1277"/>
                  </a:cubicBezTo>
                  <a:cubicBezTo>
                    <a:pt x="10527" y="1376"/>
                    <a:pt x="10250" y="1782"/>
                    <a:pt x="9986" y="1782"/>
                  </a:cubicBezTo>
                  <a:cubicBezTo>
                    <a:pt x="9980" y="1782"/>
                    <a:pt x="9974" y="1782"/>
                    <a:pt x="9968" y="1781"/>
                  </a:cubicBezTo>
                  <a:cubicBezTo>
                    <a:pt x="9933" y="1605"/>
                    <a:pt x="10029" y="1444"/>
                    <a:pt x="9812" y="1350"/>
                  </a:cubicBezTo>
                  <a:cubicBezTo>
                    <a:pt x="9767" y="1330"/>
                    <a:pt x="9731" y="1322"/>
                    <a:pt x="9701" y="1322"/>
                  </a:cubicBezTo>
                  <a:cubicBezTo>
                    <a:pt x="9596" y="1322"/>
                    <a:pt x="9564" y="1422"/>
                    <a:pt x="9448" y="1488"/>
                  </a:cubicBezTo>
                  <a:cubicBezTo>
                    <a:pt x="9398" y="1516"/>
                    <a:pt x="9356" y="1528"/>
                    <a:pt x="9321" y="1528"/>
                  </a:cubicBezTo>
                  <a:cubicBezTo>
                    <a:pt x="9137" y="1528"/>
                    <a:pt x="9126" y="1196"/>
                    <a:pt x="8902" y="1196"/>
                  </a:cubicBezTo>
                  <a:cubicBezTo>
                    <a:pt x="8881" y="1196"/>
                    <a:pt x="8859" y="1199"/>
                    <a:pt x="8834" y="1205"/>
                  </a:cubicBezTo>
                  <a:cubicBezTo>
                    <a:pt x="8617" y="1261"/>
                    <a:pt x="8370" y="1656"/>
                    <a:pt x="8259" y="1818"/>
                  </a:cubicBezTo>
                  <a:cubicBezTo>
                    <a:pt x="8088" y="2070"/>
                    <a:pt x="7964" y="2336"/>
                    <a:pt x="7784" y="2583"/>
                  </a:cubicBezTo>
                  <a:cubicBezTo>
                    <a:pt x="7660" y="2751"/>
                    <a:pt x="7501" y="2899"/>
                    <a:pt x="7378" y="3054"/>
                  </a:cubicBezTo>
                  <a:cubicBezTo>
                    <a:pt x="7257" y="3206"/>
                    <a:pt x="7233" y="3413"/>
                    <a:pt x="7123" y="3572"/>
                  </a:cubicBezTo>
                  <a:cubicBezTo>
                    <a:pt x="6873" y="3549"/>
                    <a:pt x="6894" y="3062"/>
                    <a:pt x="6590" y="3054"/>
                  </a:cubicBezTo>
                  <a:cubicBezTo>
                    <a:pt x="6589" y="3054"/>
                    <a:pt x="6587" y="3054"/>
                    <a:pt x="6585" y="3054"/>
                  </a:cubicBezTo>
                  <a:cubicBezTo>
                    <a:pt x="6439" y="3054"/>
                    <a:pt x="6262" y="3205"/>
                    <a:pt x="6139" y="3259"/>
                  </a:cubicBezTo>
                  <a:cubicBezTo>
                    <a:pt x="5935" y="3347"/>
                    <a:pt x="5723" y="3394"/>
                    <a:pt x="5519" y="3472"/>
                  </a:cubicBezTo>
                  <a:cubicBezTo>
                    <a:pt x="5215" y="3588"/>
                    <a:pt x="4999" y="3939"/>
                    <a:pt x="4695" y="4084"/>
                  </a:cubicBezTo>
                  <a:cubicBezTo>
                    <a:pt x="4639" y="4110"/>
                    <a:pt x="4552" y="4117"/>
                    <a:pt x="4449" y="4117"/>
                  </a:cubicBezTo>
                  <a:cubicBezTo>
                    <a:pt x="4289" y="4117"/>
                    <a:pt x="4092" y="4099"/>
                    <a:pt x="3917" y="4099"/>
                  </a:cubicBezTo>
                  <a:cubicBezTo>
                    <a:pt x="3735" y="4099"/>
                    <a:pt x="3578" y="4119"/>
                    <a:pt x="3511" y="4200"/>
                  </a:cubicBezTo>
                  <a:cubicBezTo>
                    <a:pt x="3423" y="4155"/>
                    <a:pt x="3332" y="4138"/>
                    <a:pt x="3239" y="4138"/>
                  </a:cubicBezTo>
                  <a:cubicBezTo>
                    <a:pt x="3070" y="4138"/>
                    <a:pt x="2896" y="4195"/>
                    <a:pt x="2729" y="4248"/>
                  </a:cubicBezTo>
                  <a:cubicBezTo>
                    <a:pt x="2440" y="4338"/>
                    <a:pt x="1814" y="4555"/>
                    <a:pt x="1776" y="4899"/>
                  </a:cubicBezTo>
                  <a:cubicBezTo>
                    <a:pt x="2199" y="4996"/>
                    <a:pt x="2353" y="5228"/>
                    <a:pt x="2682" y="5484"/>
                  </a:cubicBezTo>
                  <a:cubicBezTo>
                    <a:pt x="2855" y="5618"/>
                    <a:pt x="2987" y="5690"/>
                    <a:pt x="3021" y="5920"/>
                  </a:cubicBezTo>
                  <a:cubicBezTo>
                    <a:pt x="3050" y="6118"/>
                    <a:pt x="3003" y="6042"/>
                    <a:pt x="2873" y="6164"/>
                  </a:cubicBezTo>
                  <a:cubicBezTo>
                    <a:pt x="2991" y="6426"/>
                    <a:pt x="3251" y="6356"/>
                    <a:pt x="3301" y="6684"/>
                  </a:cubicBezTo>
                  <a:cubicBezTo>
                    <a:pt x="3328" y="6878"/>
                    <a:pt x="3343" y="6989"/>
                    <a:pt x="3452" y="7154"/>
                  </a:cubicBezTo>
                  <a:cubicBezTo>
                    <a:pt x="3607" y="7390"/>
                    <a:pt x="3544" y="7450"/>
                    <a:pt x="3522" y="7697"/>
                  </a:cubicBezTo>
                  <a:cubicBezTo>
                    <a:pt x="3495" y="7987"/>
                    <a:pt x="3764" y="8015"/>
                    <a:pt x="3816" y="8277"/>
                  </a:cubicBezTo>
                  <a:cubicBezTo>
                    <a:pt x="3853" y="8472"/>
                    <a:pt x="3818" y="8622"/>
                    <a:pt x="3903" y="8803"/>
                  </a:cubicBezTo>
                  <a:cubicBezTo>
                    <a:pt x="3957" y="8916"/>
                    <a:pt x="4036" y="8999"/>
                    <a:pt x="4036" y="9133"/>
                  </a:cubicBezTo>
                  <a:cubicBezTo>
                    <a:pt x="4036" y="9352"/>
                    <a:pt x="3820" y="9346"/>
                    <a:pt x="3795" y="9488"/>
                  </a:cubicBezTo>
                  <a:cubicBezTo>
                    <a:pt x="3771" y="9627"/>
                    <a:pt x="3930" y="9723"/>
                    <a:pt x="4012" y="9844"/>
                  </a:cubicBezTo>
                  <a:cubicBezTo>
                    <a:pt x="4260" y="10218"/>
                    <a:pt x="3869" y="10306"/>
                    <a:pt x="3543" y="10416"/>
                  </a:cubicBezTo>
                  <a:cubicBezTo>
                    <a:pt x="2968" y="10611"/>
                    <a:pt x="2377" y="10645"/>
                    <a:pt x="1840" y="10951"/>
                  </a:cubicBezTo>
                  <a:cubicBezTo>
                    <a:pt x="1531" y="11127"/>
                    <a:pt x="1203" y="11261"/>
                    <a:pt x="1077" y="11616"/>
                  </a:cubicBezTo>
                  <a:cubicBezTo>
                    <a:pt x="982" y="11888"/>
                    <a:pt x="1127" y="12145"/>
                    <a:pt x="1215" y="12387"/>
                  </a:cubicBezTo>
                  <a:cubicBezTo>
                    <a:pt x="1288" y="12589"/>
                    <a:pt x="1288" y="12785"/>
                    <a:pt x="1319" y="12996"/>
                  </a:cubicBezTo>
                  <a:cubicBezTo>
                    <a:pt x="1348" y="13186"/>
                    <a:pt x="1441" y="13404"/>
                    <a:pt x="1373" y="13594"/>
                  </a:cubicBezTo>
                  <a:cubicBezTo>
                    <a:pt x="1294" y="13809"/>
                    <a:pt x="1148" y="13975"/>
                    <a:pt x="1133" y="14216"/>
                  </a:cubicBezTo>
                  <a:cubicBezTo>
                    <a:pt x="1118" y="14428"/>
                    <a:pt x="1137" y="14665"/>
                    <a:pt x="1141" y="14878"/>
                  </a:cubicBezTo>
                  <a:cubicBezTo>
                    <a:pt x="1147" y="15165"/>
                    <a:pt x="1226" y="15433"/>
                    <a:pt x="1221" y="15725"/>
                  </a:cubicBezTo>
                  <a:cubicBezTo>
                    <a:pt x="1216" y="16057"/>
                    <a:pt x="1306" y="16334"/>
                    <a:pt x="1363" y="16652"/>
                  </a:cubicBezTo>
                  <a:cubicBezTo>
                    <a:pt x="1381" y="16757"/>
                    <a:pt x="1352" y="16863"/>
                    <a:pt x="1370" y="16963"/>
                  </a:cubicBezTo>
                  <a:cubicBezTo>
                    <a:pt x="1400" y="17126"/>
                    <a:pt x="1574" y="17371"/>
                    <a:pt x="1672" y="17505"/>
                  </a:cubicBezTo>
                  <a:cubicBezTo>
                    <a:pt x="1755" y="17620"/>
                    <a:pt x="1875" y="17687"/>
                    <a:pt x="1997" y="17749"/>
                  </a:cubicBezTo>
                  <a:cubicBezTo>
                    <a:pt x="2230" y="17866"/>
                    <a:pt x="2424" y="17987"/>
                    <a:pt x="2626" y="18154"/>
                  </a:cubicBezTo>
                  <a:cubicBezTo>
                    <a:pt x="2869" y="18354"/>
                    <a:pt x="3655" y="18565"/>
                    <a:pt x="3482" y="19001"/>
                  </a:cubicBezTo>
                  <a:cubicBezTo>
                    <a:pt x="3365" y="19298"/>
                    <a:pt x="2982" y="19439"/>
                    <a:pt x="2906" y="19734"/>
                  </a:cubicBezTo>
                  <a:cubicBezTo>
                    <a:pt x="2980" y="19815"/>
                    <a:pt x="3116" y="19818"/>
                    <a:pt x="3186" y="19897"/>
                  </a:cubicBezTo>
                  <a:cubicBezTo>
                    <a:pt x="3305" y="20031"/>
                    <a:pt x="3295" y="20208"/>
                    <a:pt x="3229" y="20367"/>
                  </a:cubicBezTo>
                  <a:cubicBezTo>
                    <a:pt x="3152" y="20550"/>
                    <a:pt x="3006" y="20574"/>
                    <a:pt x="2895" y="20712"/>
                  </a:cubicBezTo>
                  <a:cubicBezTo>
                    <a:pt x="2792" y="20841"/>
                    <a:pt x="2695" y="21098"/>
                    <a:pt x="2617" y="21238"/>
                  </a:cubicBezTo>
                  <a:cubicBezTo>
                    <a:pt x="2475" y="21494"/>
                    <a:pt x="2436" y="21784"/>
                    <a:pt x="2255" y="22016"/>
                  </a:cubicBezTo>
                  <a:cubicBezTo>
                    <a:pt x="2162" y="22135"/>
                    <a:pt x="2028" y="22236"/>
                    <a:pt x="1948" y="22368"/>
                  </a:cubicBezTo>
                  <a:cubicBezTo>
                    <a:pt x="1839" y="22551"/>
                    <a:pt x="1832" y="22763"/>
                    <a:pt x="1759" y="22959"/>
                  </a:cubicBezTo>
                  <a:cubicBezTo>
                    <a:pt x="1654" y="23237"/>
                    <a:pt x="1311" y="23649"/>
                    <a:pt x="1043" y="23784"/>
                  </a:cubicBezTo>
                  <a:cubicBezTo>
                    <a:pt x="739" y="23937"/>
                    <a:pt x="670" y="24055"/>
                    <a:pt x="513" y="24350"/>
                  </a:cubicBezTo>
                  <a:cubicBezTo>
                    <a:pt x="371" y="24613"/>
                    <a:pt x="317" y="24836"/>
                    <a:pt x="276" y="25126"/>
                  </a:cubicBezTo>
                  <a:cubicBezTo>
                    <a:pt x="260" y="25230"/>
                    <a:pt x="252" y="25301"/>
                    <a:pt x="199" y="25397"/>
                  </a:cubicBezTo>
                  <a:cubicBezTo>
                    <a:pt x="157" y="25477"/>
                    <a:pt x="1" y="25569"/>
                    <a:pt x="62" y="25662"/>
                  </a:cubicBezTo>
                  <a:cubicBezTo>
                    <a:pt x="177" y="25695"/>
                    <a:pt x="305" y="25709"/>
                    <a:pt x="437" y="25709"/>
                  </a:cubicBezTo>
                  <a:cubicBezTo>
                    <a:pt x="715" y="25709"/>
                    <a:pt x="1011" y="25647"/>
                    <a:pt x="1244" y="25577"/>
                  </a:cubicBezTo>
                  <a:cubicBezTo>
                    <a:pt x="1536" y="25488"/>
                    <a:pt x="1791" y="25442"/>
                    <a:pt x="2052" y="25442"/>
                  </a:cubicBezTo>
                  <a:cubicBezTo>
                    <a:pt x="2260" y="25442"/>
                    <a:pt x="2471" y="25471"/>
                    <a:pt x="2708" y="25530"/>
                  </a:cubicBezTo>
                  <a:cubicBezTo>
                    <a:pt x="3102" y="25628"/>
                    <a:pt x="3315" y="25974"/>
                    <a:pt x="3712" y="26051"/>
                  </a:cubicBezTo>
                  <a:cubicBezTo>
                    <a:pt x="3873" y="26081"/>
                    <a:pt x="3939" y="26107"/>
                    <a:pt x="4095" y="26183"/>
                  </a:cubicBezTo>
                  <a:cubicBezTo>
                    <a:pt x="4233" y="26250"/>
                    <a:pt x="4481" y="26294"/>
                    <a:pt x="4603" y="26392"/>
                  </a:cubicBezTo>
                  <a:cubicBezTo>
                    <a:pt x="4733" y="26498"/>
                    <a:pt x="4797" y="26741"/>
                    <a:pt x="4909" y="26869"/>
                  </a:cubicBezTo>
                  <a:cubicBezTo>
                    <a:pt x="5038" y="27013"/>
                    <a:pt x="5195" y="26996"/>
                    <a:pt x="5332" y="27105"/>
                  </a:cubicBezTo>
                  <a:cubicBezTo>
                    <a:pt x="5485" y="27224"/>
                    <a:pt x="5506" y="27437"/>
                    <a:pt x="5621" y="27581"/>
                  </a:cubicBezTo>
                  <a:cubicBezTo>
                    <a:pt x="5703" y="27683"/>
                    <a:pt x="5841" y="27730"/>
                    <a:pt x="5955" y="27786"/>
                  </a:cubicBezTo>
                  <a:cubicBezTo>
                    <a:pt x="6300" y="27955"/>
                    <a:pt x="6789" y="28027"/>
                    <a:pt x="7081" y="28275"/>
                  </a:cubicBezTo>
                  <a:cubicBezTo>
                    <a:pt x="7195" y="28373"/>
                    <a:pt x="7232" y="28599"/>
                    <a:pt x="7370" y="28671"/>
                  </a:cubicBezTo>
                  <a:cubicBezTo>
                    <a:pt x="7410" y="28691"/>
                    <a:pt x="7470" y="28698"/>
                    <a:pt x="7537" y="28698"/>
                  </a:cubicBezTo>
                  <a:cubicBezTo>
                    <a:pt x="7666" y="28698"/>
                    <a:pt x="7821" y="28673"/>
                    <a:pt x="7903" y="28673"/>
                  </a:cubicBezTo>
                  <a:cubicBezTo>
                    <a:pt x="8062" y="28673"/>
                    <a:pt x="8229" y="28690"/>
                    <a:pt x="8393" y="28690"/>
                  </a:cubicBezTo>
                  <a:cubicBezTo>
                    <a:pt x="8495" y="28690"/>
                    <a:pt x="8595" y="28683"/>
                    <a:pt x="8691" y="28661"/>
                  </a:cubicBezTo>
                  <a:cubicBezTo>
                    <a:pt x="8902" y="28612"/>
                    <a:pt x="9116" y="28511"/>
                    <a:pt x="9320" y="28439"/>
                  </a:cubicBezTo>
                  <a:cubicBezTo>
                    <a:pt x="9632" y="28328"/>
                    <a:pt x="9948" y="28200"/>
                    <a:pt x="10285" y="28189"/>
                  </a:cubicBezTo>
                  <a:cubicBezTo>
                    <a:pt x="10293" y="28189"/>
                    <a:pt x="10301" y="28189"/>
                    <a:pt x="10309" y="28189"/>
                  </a:cubicBezTo>
                  <a:cubicBezTo>
                    <a:pt x="10402" y="28189"/>
                    <a:pt x="10495" y="28208"/>
                    <a:pt x="10588" y="28208"/>
                  </a:cubicBezTo>
                  <a:cubicBezTo>
                    <a:pt x="10625" y="28208"/>
                    <a:pt x="10662" y="28205"/>
                    <a:pt x="10699" y="28197"/>
                  </a:cubicBezTo>
                  <a:cubicBezTo>
                    <a:pt x="10972" y="28133"/>
                    <a:pt x="11215" y="27914"/>
                    <a:pt x="11470" y="27805"/>
                  </a:cubicBezTo>
                  <a:cubicBezTo>
                    <a:pt x="11821" y="27656"/>
                    <a:pt x="12220" y="27479"/>
                    <a:pt x="12593" y="27414"/>
                  </a:cubicBezTo>
                  <a:cubicBezTo>
                    <a:pt x="12644" y="27405"/>
                    <a:pt x="12695" y="27401"/>
                    <a:pt x="12746" y="27401"/>
                  </a:cubicBezTo>
                  <a:cubicBezTo>
                    <a:pt x="12885" y="27401"/>
                    <a:pt x="13024" y="27426"/>
                    <a:pt x="13163" y="27426"/>
                  </a:cubicBezTo>
                  <a:cubicBezTo>
                    <a:pt x="13193" y="27426"/>
                    <a:pt x="13223" y="27425"/>
                    <a:pt x="13254" y="27422"/>
                  </a:cubicBezTo>
                  <a:cubicBezTo>
                    <a:pt x="13563" y="27393"/>
                    <a:pt x="13861" y="27236"/>
                    <a:pt x="14160" y="27157"/>
                  </a:cubicBezTo>
                  <a:cubicBezTo>
                    <a:pt x="15051" y="26919"/>
                    <a:pt x="15841" y="26473"/>
                    <a:pt x="16715" y="26198"/>
                  </a:cubicBezTo>
                  <a:cubicBezTo>
                    <a:pt x="16954" y="26122"/>
                    <a:pt x="17191" y="26026"/>
                    <a:pt x="17434" y="25966"/>
                  </a:cubicBezTo>
                  <a:cubicBezTo>
                    <a:pt x="17758" y="25884"/>
                    <a:pt x="18096" y="25864"/>
                    <a:pt x="18424" y="25796"/>
                  </a:cubicBezTo>
                  <a:cubicBezTo>
                    <a:pt x="18506" y="25779"/>
                    <a:pt x="18583" y="25772"/>
                    <a:pt x="18657" y="25772"/>
                  </a:cubicBezTo>
                  <a:cubicBezTo>
                    <a:pt x="18849" y="25772"/>
                    <a:pt x="19023" y="25820"/>
                    <a:pt x="19231" y="25865"/>
                  </a:cubicBezTo>
                  <a:cubicBezTo>
                    <a:pt x="19406" y="25903"/>
                    <a:pt x="19579" y="25916"/>
                    <a:pt x="19754" y="25916"/>
                  </a:cubicBezTo>
                  <a:cubicBezTo>
                    <a:pt x="19852" y="25916"/>
                    <a:pt x="19951" y="25912"/>
                    <a:pt x="20051" y="25906"/>
                  </a:cubicBezTo>
                  <a:cubicBezTo>
                    <a:pt x="20391" y="25885"/>
                    <a:pt x="20806" y="25805"/>
                    <a:pt x="21197" y="25805"/>
                  </a:cubicBezTo>
                  <a:cubicBezTo>
                    <a:pt x="21423" y="25805"/>
                    <a:pt x="21641" y="25832"/>
                    <a:pt x="21832" y="25912"/>
                  </a:cubicBezTo>
                  <a:cubicBezTo>
                    <a:pt x="21830" y="26325"/>
                    <a:pt x="21445" y="26353"/>
                    <a:pt x="21161" y="26550"/>
                  </a:cubicBezTo>
                  <a:cubicBezTo>
                    <a:pt x="21076" y="26610"/>
                    <a:pt x="20976" y="26679"/>
                    <a:pt x="21054" y="26786"/>
                  </a:cubicBezTo>
                  <a:cubicBezTo>
                    <a:pt x="21158" y="26929"/>
                    <a:pt x="21561" y="26870"/>
                    <a:pt x="21723" y="26932"/>
                  </a:cubicBezTo>
                  <a:cubicBezTo>
                    <a:pt x="21927" y="27013"/>
                    <a:pt x="21944" y="27152"/>
                    <a:pt x="22064" y="27317"/>
                  </a:cubicBezTo>
                  <a:cubicBezTo>
                    <a:pt x="22614" y="28074"/>
                    <a:pt x="23733" y="28297"/>
                    <a:pt x="24594" y="28400"/>
                  </a:cubicBezTo>
                  <a:cubicBezTo>
                    <a:pt x="25502" y="28508"/>
                    <a:pt x="26419" y="28511"/>
                    <a:pt x="27323" y="28676"/>
                  </a:cubicBezTo>
                  <a:cubicBezTo>
                    <a:pt x="27477" y="28705"/>
                    <a:pt x="27630" y="28745"/>
                    <a:pt x="27779" y="28795"/>
                  </a:cubicBezTo>
                  <a:cubicBezTo>
                    <a:pt x="27886" y="28801"/>
                    <a:pt x="27988" y="28825"/>
                    <a:pt x="28085" y="28867"/>
                  </a:cubicBezTo>
                  <a:cubicBezTo>
                    <a:pt x="28158" y="28949"/>
                    <a:pt x="28104" y="29083"/>
                    <a:pt x="28160" y="29158"/>
                  </a:cubicBezTo>
                  <a:cubicBezTo>
                    <a:pt x="28230" y="29253"/>
                    <a:pt x="28310" y="29208"/>
                    <a:pt x="28402" y="29245"/>
                  </a:cubicBezTo>
                  <a:cubicBezTo>
                    <a:pt x="28466" y="29286"/>
                    <a:pt x="28529" y="29328"/>
                    <a:pt x="28590" y="29374"/>
                  </a:cubicBezTo>
                  <a:cubicBezTo>
                    <a:pt x="28664" y="29387"/>
                    <a:pt x="28739" y="29394"/>
                    <a:pt x="28814" y="29394"/>
                  </a:cubicBezTo>
                  <a:cubicBezTo>
                    <a:pt x="28868" y="29394"/>
                    <a:pt x="28922" y="29391"/>
                    <a:pt x="28976" y="29384"/>
                  </a:cubicBezTo>
                  <a:cubicBezTo>
                    <a:pt x="29229" y="29389"/>
                    <a:pt x="29261" y="29472"/>
                    <a:pt x="29473" y="29533"/>
                  </a:cubicBezTo>
                  <a:cubicBezTo>
                    <a:pt x="29506" y="29542"/>
                    <a:pt x="29539" y="29545"/>
                    <a:pt x="29573" y="29545"/>
                  </a:cubicBezTo>
                  <a:cubicBezTo>
                    <a:pt x="29632" y="29545"/>
                    <a:pt x="29691" y="29537"/>
                    <a:pt x="29749" y="29537"/>
                  </a:cubicBezTo>
                  <a:cubicBezTo>
                    <a:pt x="29792" y="29537"/>
                    <a:pt x="29835" y="29541"/>
                    <a:pt x="29875" y="29559"/>
                  </a:cubicBezTo>
                  <a:cubicBezTo>
                    <a:pt x="29881" y="29631"/>
                    <a:pt x="29888" y="29701"/>
                    <a:pt x="29894" y="29773"/>
                  </a:cubicBezTo>
                  <a:cubicBezTo>
                    <a:pt x="29957" y="29799"/>
                    <a:pt x="30021" y="29807"/>
                    <a:pt x="30087" y="29807"/>
                  </a:cubicBezTo>
                  <a:cubicBezTo>
                    <a:pt x="30180" y="29807"/>
                    <a:pt x="30276" y="29791"/>
                    <a:pt x="30372" y="29791"/>
                  </a:cubicBezTo>
                  <a:cubicBezTo>
                    <a:pt x="30449" y="29791"/>
                    <a:pt x="30527" y="29802"/>
                    <a:pt x="30601" y="29839"/>
                  </a:cubicBezTo>
                  <a:lnTo>
                    <a:pt x="30601" y="29839"/>
                  </a:lnTo>
                  <a:cubicBezTo>
                    <a:pt x="30611" y="29821"/>
                    <a:pt x="30630" y="29813"/>
                    <a:pt x="30656" y="29813"/>
                  </a:cubicBezTo>
                  <a:cubicBezTo>
                    <a:pt x="30799" y="29813"/>
                    <a:pt x="31145" y="30049"/>
                    <a:pt x="31225" y="30056"/>
                  </a:cubicBezTo>
                  <a:cubicBezTo>
                    <a:pt x="31435" y="30074"/>
                    <a:pt x="31655" y="30070"/>
                    <a:pt x="31846" y="30159"/>
                  </a:cubicBezTo>
                  <a:cubicBezTo>
                    <a:pt x="32024" y="30243"/>
                    <a:pt x="32119" y="30405"/>
                    <a:pt x="32282" y="30508"/>
                  </a:cubicBezTo>
                  <a:cubicBezTo>
                    <a:pt x="32354" y="30554"/>
                    <a:pt x="32416" y="30571"/>
                    <a:pt x="32477" y="30571"/>
                  </a:cubicBezTo>
                  <a:cubicBezTo>
                    <a:pt x="32564" y="30571"/>
                    <a:pt x="32649" y="30535"/>
                    <a:pt x="32759" y="30497"/>
                  </a:cubicBezTo>
                  <a:cubicBezTo>
                    <a:pt x="33046" y="30398"/>
                    <a:pt x="33383" y="30213"/>
                    <a:pt x="33682" y="30167"/>
                  </a:cubicBezTo>
                  <a:lnTo>
                    <a:pt x="33682" y="30167"/>
                  </a:lnTo>
                  <a:cubicBezTo>
                    <a:pt x="33655" y="30367"/>
                    <a:pt x="33312" y="30842"/>
                    <a:pt x="33562" y="30898"/>
                  </a:cubicBezTo>
                  <a:cubicBezTo>
                    <a:pt x="33584" y="30903"/>
                    <a:pt x="33607" y="30906"/>
                    <a:pt x="33630" y="30906"/>
                  </a:cubicBezTo>
                  <a:cubicBezTo>
                    <a:pt x="33806" y="30906"/>
                    <a:pt x="33999" y="30769"/>
                    <a:pt x="34157" y="30740"/>
                  </a:cubicBezTo>
                  <a:cubicBezTo>
                    <a:pt x="34204" y="30731"/>
                    <a:pt x="34256" y="30727"/>
                    <a:pt x="34311" y="30727"/>
                  </a:cubicBezTo>
                  <a:cubicBezTo>
                    <a:pt x="34500" y="30727"/>
                    <a:pt x="34711" y="30786"/>
                    <a:pt x="34777" y="30975"/>
                  </a:cubicBezTo>
                  <a:cubicBezTo>
                    <a:pt x="34845" y="31172"/>
                    <a:pt x="34772" y="31373"/>
                    <a:pt x="34893" y="31572"/>
                  </a:cubicBezTo>
                  <a:cubicBezTo>
                    <a:pt x="34962" y="31682"/>
                    <a:pt x="35062" y="31772"/>
                    <a:pt x="35149" y="31870"/>
                  </a:cubicBezTo>
                  <a:cubicBezTo>
                    <a:pt x="35478" y="32247"/>
                    <a:pt x="35826" y="32604"/>
                    <a:pt x="36163" y="32975"/>
                  </a:cubicBezTo>
                  <a:cubicBezTo>
                    <a:pt x="36246" y="33068"/>
                    <a:pt x="36340" y="33181"/>
                    <a:pt x="36447" y="33252"/>
                  </a:cubicBezTo>
                  <a:cubicBezTo>
                    <a:pt x="36524" y="33304"/>
                    <a:pt x="36639" y="33315"/>
                    <a:pt x="36704" y="33393"/>
                  </a:cubicBezTo>
                  <a:cubicBezTo>
                    <a:pt x="36755" y="33453"/>
                    <a:pt x="36760" y="33531"/>
                    <a:pt x="36805" y="33588"/>
                  </a:cubicBezTo>
                  <a:cubicBezTo>
                    <a:pt x="36880" y="33688"/>
                    <a:pt x="37011" y="33737"/>
                    <a:pt x="37096" y="33825"/>
                  </a:cubicBezTo>
                  <a:cubicBezTo>
                    <a:pt x="37211" y="33947"/>
                    <a:pt x="37210" y="34076"/>
                    <a:pt x="37354" y="34157"/>
                  </a:cubicBezTo>
                  <a:cubicBezTo>
                    <a:pt x="37476" y="34226"/>
                    <a:pt x="37507" y="34207"/>
                    <a:pt x="37586" y="34318"/>
                  </a:cubicBezTo>
                  <a:cubicBezTo>
                    <a:pt x="37639" y="34396"/>
                    <a:pt x="37632" y="34480"/>
                    <a:pt x="37734" y="34518"/>
                  </a:cubicBezTo>
                  <a:cubicBezTo>
                    <a:pt x="37759" y="34527"/>
                    <a:pt x="37786" y="34531"/>
                    <a:pt x="37815" y="34531"/>
                  </a:cubicBezTo>
                  <a:cubicBezTo>
                    <a:pt x="38068" y="34531"/>
                    <a:pt x="38435" y="34202"/>
                    <a:pt x="38605" y="34073"/>
                  </a:cubicBezTo>
                  <a:cubicBezTo>
                    <a:pt x="38683" y="34013"/>
                    <a:pt x="38711" y="33978"/>
                    <a:pt x="38807" y="33926"/>
                  </a:cubicBezTo>
                  <a:cubicBezTo>
                    <a:pt x="38916" y="33867"/>
                    <a:pt x="38989" y="33815"/>
                    <a:pt x="39092" y="33740"/>
                  </a:cubicBezTo>
                  <a:cubicBezTo>
                    <a:pt x="39236" y="33633"/>
                    <a:pt x="39321" y="33547"/>
                    <a:pt x="39444" y="33411"/>
                  </a:cubicBezTo>
                  <a:cubicBezTo>
                    <a:pt x="39640" y="33194"/>
                    <a:pt x="39781" y="33195"/>
                    <a:pt x="40039" y="33097"/>
                  </a:cubicBezTo>
                  <a:cubicBezTo>
                    <a:pt x="40189" y="33039"/>
                    <a:pt x="40351" y="32973"/>
                    <a:pt x="40496" y="32905"/>
                  </a:cubicBezTo>
                  <a:cubicBezTo>
                    <a:pt x="40662" y="32826"/>
                    <a:pt x="40750" y="32689"/>
                    <a:pt x="40899" y="32597"/>
                  </a:cubicBezTo>
                  <a:cubicBezTo>
                    <a:pt x="41219" y="32401"/>
                    <a:pt x="41560" y="32261"/>
                    <a:pt x="41869" y="32029"/>
                  </a:cubicBezTo>
                  <a:cubicBezTo>
                    <a:pt x="42005" y="31927"/>
                    <a:pt x="42142" y="31867"/>
                    <a:pt x="42211" y="31705"/>
                  </a:cubicBezTo>
                  <a:cubicBezTo>
                    <a:pt x="42288" y="31521"/>
                    <a:pt x="42285" y="31319"/>
                    <a:pt x="42285" y="31124"/>
                  </a:cubicBezTo>
                  <a:cubicBezTo>
                    <a:pt x="42285" y="30822"/>
                    <a:pt x="42238" y="30616"/>
                    <a:pt x="42131" y="30338"/>
                  </a:cubicBezTo>
                  <a:cubicBezTo>
                    <a:pt x="42037" y="30087"/>
                    <a:pt x="41992" y="29890"/>
                    <a:pt x="42089" y="29626"/>
                  </a:cubicBezTo>
                  <a:cubicBezTo>
                    <a:pt x="42188" y="29359"/>
                    <a:pt x="42408" y="29160"/>
                    <a:pt x="42587" y="28946"/>
                  </a:cubicBezTo>
                  <a:cubicBezTo>
                    <a:pt x="42698" y="28811"/>
                    <a:pt x="42749" y="28638"/>
                    <a:pt x="42845" y="28512"/>
                  </a:cubicBezTo>
                  <a:cubicBezTo>
                    <a:pt x="42927" y="28406"/>
                    <a:pt x="43107" y="28356"/>
                    <a:pt x="43225" y="28302"/>
                  </a:cubicBezTo>
                  <a:cubicBezTo>
                    <a:pt x="43407" y="28218"/>
                    <a:pt x="43618" y="28079"/>
                    <a:pt x="43815" y="28044"/>
                  </a:cubicBezTo>
                  <a:cubicBezTo>
                    <a:pt x="43871" y="28034"/>
                    <a:pt x="43929" y="28031"/>
                    <a:pt x="43987" y="28031"/>
                  </a:cubicBezTo>
                  <a:cubicBezTo>
                    <a:pt x="44104" y="28031"/>
                    <a:pt x="44224" y="28044"/>
                    <a:pt x="44341" y="28044"/>
                  </a:cubicBezTo>
                  <a:cubicBezTo>
                    <a:pt x="44376" y="28044"/>
                    <a:pt x="44410" y="28043"/>
                    <a:pt x="44444" y="28040"/>
                  </a:cubicBezTo>
                  <a:cubicBezTo>
                    <a:pt x="44772" y="28011"/>
                    <a:pt x="45087" y="27889"/>
                    <a:pt x="45400" y="27787"/>
                  </a:cubicBezTo>
                  <a:cubicBezTo>
                    <a:pt x="45758" y="27671"/>
                    <a:pt x="46100" y="27596"/>
                    <a:pt x="46467" y="27520"/>
                  </a:cubicBezTo>
                  <a:cubicBezTo>
                    <a:pt x="46719" y="27467"/>
                    <a:pt x="46945" y="27352"/>
                    <a:pt x="47195" y="27291"/>
                  </a:cubicBezTo>
                  <a:cubicBezTo>
                    <a:pt x="47438" y="27233"/>
                    <a:pt x="47666" y="27195"/>
                    <a:pt x="47900" y="27102"/>
                  </a:cubicBezTo>
                  <a:cubicBezTo>
                    <a:pt x="48197" y="26984"/>
                    <a:pt x="48557" y="26876"/>
                    <a:pt x="48784" y="26657"/>
                  </a:cubicBezTo>
                  <a:cubicBezTo>
                    <a:pt x="48857" y="26586"/>
                    <a:pt x="48915" y="26493"/>
                    <a:pt x="48992" y="26425"/>
                  </a:cubicBezTo>
                  <a:cubicBezTo>
                    <a:pt x="49093" y="26335"/>
                    <a:pt x="49258" y="26324"/>
                    <a:pt x="49333" y="26232"/>
                  </a:cubicBezTo>
                  <a:cubicBezTo>
                    <a:pt x="49266" y="26127"/>
                    <a:pt x="49120" y="26110"/>
                    <a:pt x="49017" y="26055"/>
                  </a:cubicBezTo>
                  <a:cubicBezTo>
                    <a:pt x="48812" y="25945"/>
                    <a:pt x="48692" y="25789"/>
                    <a:pt x="48642" y="25562"/>
                  </a:cubicBezTo>
                  <a:cubicBezTo>
                    <a:pt x="48549" y="25142"/>
                    <a:pt x="48650" y="24570"/>
                    <a:pt x="48817" y="24173"/>
                  </a:cubicBezTo>
                  <a:cubicBezTo>
                    <a:pt x="48894" y="23990"/>
                    <a:pt x="49031" y="23855"/>
                    <a:pt x="49076" y="23659"/>
                  </a:cubicBezTo>
                  <a:cubicBezTo>
                    <a:pt x="49125" y="23448"/>
                    <a:pt x="49187" y="23222"/>
                    <a:pt x="49241" y="23006"/>
                  </a:cubicBezTo>
                  <a:cubicBezTo>
                    <a:pt x="49487" y="23196"/>
                    <a:pt x="49623" y="23502"/>
                    <a:pt x="49940" y="23574"/>
                  </a:cubicBezTo>
                  <a:cubicBezTo>
                    <a:pt x="50221" y="23639"/>
                    <a:pt x="50515" y="23619"/>
                    <a:pt x="50799" y="23663"/>
                  </a:cubicBezTo>
                  <a:cubicBezTo>
                    <a:pt x="50882" y="23676"/>
                    <a:pt x="50962" y="23682"/>
                    <a:pt x="51039" y="23682"/>
                  </a:cubicBezTo>
                  <a:cubicBezTo>
                    <a:pt x="51451" y="23682"/>
                    <a:pt x="51781" y="23502"/>
                    <a:pt x="52041" y="23158"/>
                  </a:cubicBezTo>
                  <a:cubicBezTo>
                    <a:pt x="52256" y="22873"/>
                    <a:pt x="52553" y="22682"/>
                    <a:pt x="52707" y="22351"/>
                  </a:cubicBezTo>
                  <a:cubicBezTo>
                    <a:pt x="52821" y="22102"/>
                    <a:pt x="52779" y="21881"/>
                    <a:pt x="52958" y="21641"/>
                  </a:cubicBezTo>
                  <a:cubicBezTo>
                    <a:pt x="53149" y="21386"/>
                    <a:pt x="53423" y="21202"/>
                    <a:pt x="53597" y="20935"/>
                  </a:cubicBezTo>
                  <a:cubicBezTo>
                    <a:pt x="53756" y="20689"/>
                    <a:pt x="53867" y="20490"/>
                    <a:pt x="53932" y="20193"/>
                  </a:cubicBezTo>
                  <a:cubicBezTo>
                    <a:pt x="54008" y="19848"/>
                    <a:pt x="54019" y="19493"/>
                    <a:pt x="54095" y="19145"/>
                  </a:cubicBezTo>
                  <a:cubicBezTo>
                    <a:pt x="54207" y="18633"/>
                    <a:pt x="54200" y="18187"/>
                    <a:pt x="54142" y="17675"/>
                  </a:cubicBezTo>
                  <a:cubicBezTo>
                    <a:pt x="54120" y="17477"/>
                    <a:pt x="54137" y="17287"/>
                    <a:pt x="54121" y="17090"/>
                  </a:cubicBezTo>
                  <a:cubicBezTo>
                    <a:pt x="54104" y="16871"/>
                    <a:pt x="54018" y="16695"/>
                    <a:pt x="53963" y="16489"/>
                  </a:cubicBezTo>
                  <a:cubicBezTo>
                    <a:pt x="53836" y="16015"/>
                    <a:pt x="53908" y="15568"/>
                    <a:pt x="53959" y="15094"/>
                  </a:cubicBezTo>
                  <a:cubicBezTo>
                    <a:pt x="54004" y="14687"/>
                    <a:pt x="54031" y="14143"/>
                    <a:pt x="53844" y="13774"/>
                  </a:cubicBezTo>
                  <a:cubicBezTo>
                    <a:pt x="53714" y="13516"/>
                    <a:pt x="53566" y="13298"/>
                    <a:pt x="53510" y="13007"/>
                  </a:cubicBezTo>
                  <a:cubicBezTo>
                    <a:pt x="53448" y="12681"/>
                    <a:pt x="53433" y="12353"/>
                    <a:pt x="53341" y="12033"/>
                  </a:cubicBezTo>
                  <a:cubicBezTo>
                    <a:pt x="53204" y="11552"/>
                    <a:pt x="52818" y="11281"/>
                    <a:pt x="52387" y="11069"/>
                  </a:cubicBezTo>
                  <a:cubicBezTo>
                    <a:pt x="52323" y="11117"/>
                    <a:pt x="52264" y="11136"/>
                    <a:pt x="52212" y="11136"/>
                  </a:cubicBezTo>
                  <a:cubicBezTo>
                    <a:pt x="52070" y="11136"/>
                    <a:pt x="51979" y="10992"/>
                    <a:pt x="51960" y="10908"/>
                  </a:cubicBezTo>
                  <a:cubicBezTo>
                    <a:pt x="51856" y="10436"/>
                    <a:pt x="51789" y="10176"/>
                    <a:pt x="51288" y="10069"/>
                  </a:cubicBezTo>
                  <a:cubicBezTo>
                    <a:pt x="51178" y="10046"/>
                    <a:pt x="51079" y="10042"/>
                    <a:pt x="50976" y="10042"/>
                  </a:cubicBezTo>
                  <a:cubicBezTo>
                    <a:pt x="50918" y="10042"/>
                    <a:pt x="50858" y="10043"/>
                    <a:pt x="50794" y="10043"/>
                  </a:cubicBezTo>
                  <a:cubicBezTo>
                    <a:pt x="50724" y="10044"/>
                    <a:pt x="50597" y="10053"/>
                    <a:pt x="50468" y="10053"/>
                  </a:cubicBezTo>
                  <a:cubicBezTo>
                    <a:pt x="50315" y="10053"/>
                    <a:pt x="50161" y="10040"/>
                    <a:pt x="50099" y="9987"/>
                  </a:cubicBezTo>
                  <a:cubicBezTo>
                    <a:pt x="49878" y="9796"/>
                    <a:pt x="50067" y="9286"/>
                    <a:pt x="50157" y="9062"/>
                  </a:cubicBezTo>
                  <a:cubicBezTo>
                    <a:pt x="50247" y="8839"/>
                    <a:pt x="50443" y="8627"/>
                    <a:pt x="50497" y="8397"/>
                  </a:cubicBezTo>
                  <a:cubicBezTo>
                    <a:pt x="50553" y="8157"/>
                    <a:pt x="50630" y="7760"/>
                    <a:pt x="50543" y="7526"/>
                  </a:cubicBezTo>
                  <a:cubicBezTo>
                    <a:pt x="50449" y="7274"/>
                    <a:pt x="50300" y="7252"/>
                    <a:pt x="50154" y="7072"/>
                  </a:cubicBezTo>
                  <a:cubicBezTo>
                    <a:pt x="49976" y="6850"/>
                    <a:pt x="49889" y="6438"/>
                    <a:pt x="49818" y="6177"/>
                  </a:cubicBezTo>
                  <a:cubicBezTo>
                    <a:pt x="49739" y="5887"/>
                    <a:pt x="49676" y="5617"/>
                    <a:pt x="49708" y="5319"/>
                  </a:cubicBezTo>
                  <a:cubicBezTo>
                    <a:pt x="49738" y="5050"/>
                    <a:pt x="49775" y="4880"/>
                    <a:pt x="49722" y="4623"/>
                  </a:cubicBezTo>
                  <a:cubicBezTo>
                    <a:pt x="49670" y="4381"/>
                    <a:pt x="49714" y="4129"/>
                    <a:pt x="49709" y="3882"/>
                  </a:cubicBezTo>
                  <a:cubicBezTo>
                    <a:pt x="49703" y="3497"/>
                    <a:pt x="49451" y="3203"/>
                    <a:pt x="49461" y="2815"/>
                  </a:cubicBezTo>
                  <a:cubicBezTo>
                    <a:pt x="49465" y="2662"/>
                    <a:pt x="49497" y="2470"/>
                    <a:pt x="49454" y="2323"/>
                  </a:cubicBezTo>
                  <a:cubicBezTo>
                    <a:pt x="49404" y="2158"/>
                    <a:pt x="49197" y="1975"/>
                    <a:pt x="49099" y="1832"/>
                  </a:cubicBezTo>
                  <a:cubicBezTo>
                    <a:pt x="48988" y="1671"/>
                    <a:pt x="48895" y="1465"/>
                    <a:pt x="48724" y="1369"/>
                  </a:cubicBezTo>
                  <a:cubicBezTo>
                    <a:pt x="48602" y="1301"/>
                    <a:pt x="48470" y="1308"/>
                    <a:pt x="48343" y="1285"/>
                  </a:cubicBezTo>
                  <a:cubicBezTo>
                    <a:pt x="48056" y="1229"/>
                    <a:pt x="48110" y="1051"/>
                    <a:pt x="47947" y="873"/>
                  </a:cubicBezTo>
                  <a:cubicBezTo>
                    <a:pt x="47860" y="778"/>
                    <a:pt x="47673" y="688"/>
                    <a:pt x="47546" y="659"/>
                  </a:cubicBezTo>
                  <a:cubicBezTo>
                    <a:pt x="47350" y="616"/>
                    <a:pt x="47176" y="582"/>
                    <a:pt x="47004" y="582"/>
                  </a:cubicBezTo>
                  <a:cubicBezTo>
                    <a:pt x="46804" y="582"/>
                    <a:pt x="46609" y="628"/>
                    <a:pt x="46390" y="755"/>
                  </a:cubicBezTo>
                  <a:cubicBezTo>
                    <a:pt x="45948" y="1012"/>
                    <a:pt x="45566" y="1359"/>
                    <a:pt x="45209" y="1686"/>
                  </a:cubicBezTo>
                  <a:cubicBezTo>
                    <a:pt x="45065" y="1817"/>
                    <a:pt x="44943" y="1910"/>
                    <a:pt x="44830" y="2066"/>
                  </a:cubicBezTo>
                  <a:cubicBezTo>
                    <a:pt x="44725" y="2210"/>
                    <a:pt x="44589" y="2377"/>
                    <a:pt x="44447" y="2482"/>
                  </a:cubicBezTo>
                  <a:cubicBezTo>
                    <a:pt x="44313" y="2581"/>
                    <a:pt x="43900" y="2794"/>
                    <a:pt x="43661" y="2794"/>
                  </a:cubicBezTo>
                  <a:cubicBezTo>
                    <a:pt x="43625" y="2794"/>
                    <a:pt x="43593" y="2789"/>
                    <a:pt x="43567" y="2779"/>
                  </a:cubicBezTo>
                  <a:cubicBezTo>
                    <a:pt x="43349" y="2689"/>
                    <a:pt x="43466" y="2378"/>
                    <a:pt x="43381" y="2200"/>
                  </a:cubicBezTo>
                  <a:cubicBezTo>
                    <a:pt x="43270" y="1968"/>
                    <a:pt x="42999" y="1913"/>
                    <a:pt x="42774" y="1906"/>
                  </a:cubicBezTo>
                  <a:cubicBezTo>
                    <a:pt x="42764" y="1906"/>
                    <a:pt x="42753" y="1906"/>
                    <a:pt x="42743" y="1906"/>
                  </a:cubicBezTo>
                  <a:cubicBezTo>
                    <a:pt x="42444" y="1906"/>
                    <a:pt x="42279" y="2020"/>
                    <a:pt x="41995" y="2104"/>
                  </a:cubicBezTo>
                  <a:cubicBezTo>
                    <a:pt x="41802" y="2161"/>
                    <a:pt x="41574" y="2172"/>
                    <a:pt x="41372" y="2208"/>
                  </a:cubicBezTo>
                  <a:cubicBezTo>
                    <a:pt x="41287" y="2223"/>
                    <a:pt x="41209" y="2230"/>
                    <a:pt x="41134" y="2230"/>
                  </a:cubicBezTo>
                  <a:cubicBezTo>
                    <a:pt x="40951" y="2230"/>
                    <a:pt x="40787" y="2187"/>
                    <a:pt x="40595" y="2107"/>
                  </a:cubicBezTo>
                  <a:cubicBezTo>
                    <a:pt x="40348" y="2004"/>
                    <a:pt x="40080" y="1936"/>
                    <a:pt x="39821" y="1867"/>
                  </a:cubicBezTo>
                  <a:cubicBezTo>
                    <a:pt x="39560" y="1796"/>
                    <a:pt x="39312" y="1710"/>
                    <a:pt x="39054" y="1638"/>
                  </a:cubicBezTo>
                  <a:cubicBezTo>
                    <a:pt x="38851" y="1581"/>
                    <a:pt x="38629" y="1576"/>
                    <a:pt x="38406" y="1576"/>
                  </a:cubicBezTo>
                  <a:cubicBezTo>
                    <a:pt x="38356" y="1576"/>
                    <a:pt x="38306" y="1576"/>
                    <a:pt x="38257" y="1576"/>
                  </a:cubicBezTo>
                  <a:cubicBezTo>
                    <a:pt x="38115" y="1576"/>
                    <a:pt x="37975" y="1574"/>
                    <a:pt x="37842" y="1558"/>
                  </a:cubicBezTo>
                  <a:cubicBezTo>
                    <a:pt x="37534" y="1519"/>
                    <a:pt x="37215" y="1471"/>
                    <a:pt x="36906" y="1445"/>
                  </a:cubicBezTo>
                  <a:cubicBezTo>
                    <a:pt x="36875" y="1443"/>
                    <a:pt x="36844" y="1442"/>
                    <a:pt x="36813" y="1442"/>
                  </a:cubicBezTo>
                  <a:cubicBezTo>
                    <a:pt x="36732" y="1442"/>
                    <a:pt x="36651" y="1448"/>
                    <a:pt x="36570" y="1448"/>
                  </a:cubicBezTo>
                  <a:cubicBezTo>
                    <a:pt x="36499" y="1448"/>
                    <a:pt x="36429" y="1443"/>
                    <a:pt x="36362" y="1425"/>
                  </a:cubicBezTo>
                  <a:cubicBezTo>
                    <a:pt x="36061" y="1343"/>
                    <a:pt x="35772" y="1281"/>
                    <a:pt x="35463" y="1221"/>
                  </a:cubicBezTo>
                  <a:cubicBezTo>
                    <a:pt x="35042" y="1140"/>
                    <a:pt x="34527" y="1121"/>
                    <a:pt x="34143" y="931"/>
                  </a:cubicBezTo>
                  <a:cubicBezTo>
                    <a:pt x="33945" y="833"/>
                    <a:pt x="33786" y="668"/>
                    <a:pt x="33597" y="560"/>
                  </a:cubicBezTo>
                  <a:cubicBezTo>
                    <a:pt x="33288" y="386"/>
                    <a:pt x="32963" y="334"/>
                    <a:pt x="32622" y="334"/>
                  </a:cubicBezTo>
                  <a:cubicBezTo>
                    <a:pt x="32596" y="334"/>
                    <a:pt x="32570" y="334"/>
                    <a:pt x="32543" y="335"/>
                  </a:cubicBezTo>
                  <a:cubicBezTo>
                    <a:pt x="32515" y="335"/>
                    <a:pt x="32486" y="336"/>
                    <a:pt x="32457" y="336"/>
                  </a:cubicBezTo>
                  <a:cubicBezTo>
                    <a:pt x="32280" y="336"/>
                    <a:pt x="32091" y="319"/>
                    <a:pt x="31931" y="240"/>
                  </a:cubicBezTo>
                  <a:cubicBezTo>
                    <a:pt x="31784" y="167"/>
                    <a:pt x="31737" y="35"/>
                    <a:pt x="31574" y="8"/>
                  </a:cubicBezTo>
                  <a:cubicBezTo>
                    <a:pt x="31544" y="3"/>
                    <a:pt x="31516" y="1"/>
                    <a:pt x="31488" y="1"/>
                  </a:cubicBezTo>
                  <a:close/>
                </a:path>
              </a:pathLst>
            </a:custGeom>
            <a:solidFill>
              <a:srgbClr val="E3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566025" y="1215300"/>
            <a:ext cx="6014100" cy="22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694825" y="3508150"/>
            <a:ext cx="5756400" cy="2829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1"/>
          <p:cNvGrpSpPr/>
          <p:nvPr/>
        </p:nvGrpSpPr>
        <p:grpSpPr>
          <a:xfrm rot="-5043334">
            <a:off x="1814300" y="-4021068"/>
            <a:ext cx="3075919" cy="6603783"/>
            <a:chOff x="3068377" y="-1498464"/>
            <a:chExt cx="2867272" cy="3637924"/>
          </a:xfrm>
        </p:grpSpPr>
        <p:sp>
          <p:nvSpPr>
            <p:cNvPr id="509" name="Google Shape;509;p31"/>
            <p:cNvSpPr/>
            <p:nvPr/>
          </p:nvSpPr>
          <p:spPr>
            <a:xfrm>
              <a:off x="3068377" y="-1498377"/>
              <a:ext cx="2867272" cy="3637837"/>
            </a:xfrm>
            <a:custGeom>
              <a:avLst/>
              <a:gdLst/>
              <a:ahLst/>
              <a:cxnLst/>
              <a:rect l="l" t="t" r="r" b="b"/>
              <a:pathLst>
                <a:path w="32942" h="41795" extrusionOk="0">
                  <a:moveTo>
                    <a:pt x="1" y="0"/>
                  </a:moveTo>
                  <a:lnTo>
                    <a:pt x="1" y="69"/>
                  </a:lnTo>
                  <a:cubicBezTo>
                    <a:pt x="176" y="322"/>
                    <a:pt x="366" y="566"/>
                    <a:pt x="506" y="821"/>
                  </a:cubicBezTo>
                  <a:cubicBezTo>
                    <a:pt x="696" y="1164"/>
                    <a:pt x="953" y="1541"/>
                    <a:pt x="996" y="1929"/>
                  </a:cubicBezTo>
                  <a:cubicBezTo>
                    <a:pt x="1022" y="2154"/>
                    <a:pt x="993" y="2399"/>
                    <a:pt x="993" y="2627"/>
                  </a:cubicBezTo>
                  <a:cubicBezTo>
                    <a:pt x="993" y="2765"/>
                    <a:pt x="1003" y="2906"/>
                    <a:pt x="996" y="3044"/>
                  </a:cubicBezTo>
                  <a:cubicBezTo>
                    <a:pt x="984" y="3260"/>
                    <a:pt x="882" y="3393"/>
                    <a:pt x="846" y="3599"/>
                  </a:cubicBezTo>
                  <a:cubicBezTo>
                    <a:pt x="806" y="3822"/>
                    <a:pt x="884" y="4072"/>
                    <a:pt x="857" y="4297"/>
                  </a:cubicBezTo>
                  <a:cubicBezTo>
                    <a:pt x="827" y="4546"/>
                    <a:pt x="739" y="4732"/>
                    <a:pt x="715" y="4991"/>
                  </a:cubicBezTo>
                  <a:cubicBezTo>
                    <a:pt x="688" y="5267"/>
                    <a:pt x="605" y="5537"/>
                    <a:pt x="547" y="5811"/>
                  </a:cubicBezTo>
                  <a:cubicBezTo>
                    <a:pt x="435" y="6323"/>
                    <a:pt x="444" y="6815"/>
                    <a:pt x="438" y="7351"/>
                  </a:cubicBezTo>
                  <a:cubicBezTo>
                    <a:pt x="430" y="8197"/>
                    <a:pt x="886" y="8881"/>
                    <a:pt x="1101" y="9675"/>
                  </a:cubicBezTo>
                  <a:cubicBezTo>
                    <a:pt x="1295" y="10385"/>
                    <a:pt x="1272" y="11060"/>
                    <a:pt x="1272" y="11792"/>
                  </a:cubicBezTo>
                  <a:cubicBezTo>
                    <a:pt x="1272" y="12024"/>
                    <a:pt x="1268" y="12256"/>
                    <a:pt x="1272" y="12488"/>
                  </a:cubicBezTo>
                  <a:cubicBezTo>
                    <a:pt x="1275" y="12778"/>
                    <a:pt x="1175" y="12974"/>
                    <a:pt x="1129" y="13247"/>
                  </a:cubicBezTo>
                  <a:cubicBezTo>
                    <a:pt x="1089" y="13476"/>
                    <a:pt x="1072" y="13930"/>
                    <a:pt x="1126" y="14161"/>
                  </a:cubicBezTo>
                  <a:cubicBezTo>
                    <a:pt x="1151" y="14268"/>
                    <a:pt x="1244" y="14281"/>
                    <a:pt x="1260" y="14375"/>
                  </a:cubicBezTo>
                  <a:cubicBezTo>
                    <a:pt x="1288" y="14535"/>
                    <a:pt x="1264" y="14685"/>
                    <a:pt x="1302" y="14849"/>
                  </a:cubicBezTo>
                  <a:cubicBezTo>
                    <a:pt x="1418" y="15328"/>
                    <a:pt x="1610" y="15969"/>
                    <a:pt x="1826" y="16376"/>
                  </a:cubicBezTo>
                  <a:cubicBezTo>
                    <a:pt x="1946" y="16602"/>
                    <a:pt x="2023" y="16793"/>
                    <a:pt x="1972" y="17071"/>
                  </a:cubicBezTo>
                  <a:cubicBezTo>
                    <a:pt x="1910" y="17411"/>
                    <a:pt x="1717" y="17462"/>
                    <a:pt x="1992" y="17726"/>
                  </a:cubicBezTo>
                  <a:cubicBezTo>
                    <a:pt x="2381" y="18097"/>
                    <a:pt x="2898" y="18216"/>
                    <a:pt x="2800" y="18879"/>
                  </a:cubicBezTo>
                  <a:cubicBezTo>
                    <a:pt x="2762" y="19139"/>
                    <a:pt x="2687" y="19194"/>
                    <a:pt x="2486" y="19396"/>
                  </a:cubicBezTo>
                  <a:cubicBezTo>
                    <a:pt x="2336" y="19548"/>
                    <a:pt x="1977" y="19829"/>
                    <a:pt x="2122" y="20095"/>
                  </a:cubicBezTo>
                  <a:cubicBezTo>
                    <a:pt x="2156" y="20159"/>
                    <a:pt x="2452" y="20346"/>
                    <a:pt x="2515" y="20398"/>
                  </a:cubicBezTo>
                  <a:cubicBezTo>
                    <a:pt x="2716" y="20565"/>
                    <a:pt x="2948" y="20702"/>
                    <a:pt x="3094" y="20928"/>
                  </a:cubicBezTo>
                  <a:cubicBezTo>
                    <a:pt x="3215" y="21117"/>
                    <a:pt x="3293" y="21436"/>
                    <a:pt x="3222" y="21660"/>
                  </a:cubicBezTo>
                  <a:cubicBezTo>
                    <a:pt x="3166" y="21838"/>
                    <a:pt x="2988" y="21882"/>
                    <a:pt x="2932" y="22063"/>
                  </a:cubicBezTo>
                  <a:cubicBezTo>
                    <a:pt x="2866" y="22273"/>
                    <a:pt x="2917" y="22691"/>
                    <a:pt x="2970" y="22902"/>
                  </a:cubicBezTo>
                  <a:cubicBezTo>
                    <a:pt x="3109" y="23463"/>
                    <a:pt x="3327" y="24025"/>
                    <a:pt x="3359" y="24599"/>
                  </a:cubicBezTo>
                  <a:cubicBezTo>
                    <a:pt x="3369" y="24758"/>
                    <a:pt x="3309" y="24980"/>
                    <a:pt x="3349" y="25134"/>
                  </a:cubicBezTo>
                  <a:cubicBezTo>
                    <a:pt x="3365" y="25196"/>
                    <a:pt x="3456" y="25258"/>
                    <a:pt x="3464" y="25294"/>
                  </a:cubicBezTo>
                  <a:cubicBezTo>
                    <a:pt x="3544" y="25614"/>
                    <a:pt x="3541" y="26008"/>
                    <a:pt x="3699" y="26312"/>
                  </a:cubicBezTo>
                  <a:cubicBezTo>
                    <a:pt x="3869" y="26636"/>
                    <a:pt x="4267" y="27085"/>
                    <a:pt x="4200" y="27492"/>
                  </a:cubicBezTo>
                  <a:cubicBezTo>
                    <a:pt x="4174" y="27646"/>
                    <a:pt x="3985" y="27793"/>
                    <a:pt x="3944" y="27932"/>
                  </a:cubicBezTo>
                  <a:cubicBezTo>
                    <a:pt x="3851" y="28249"/>
                    <a:pt x="3917" y="28652"/>
                    <a:pt x="3913" y="28981"/>
                  </a:cubicBezTo>
                  <a:cubicBezTo>
                    <a:pt x="3906" y="29454"/>
                    <a:pt x="4086" y="29854"/>
                    <a:pt x="4360" y="30232"/>
                  </a:cubicBezTo>
                  <a:cubicBezTo>
                    <a:pt x="4443" y="30346"/>
                    <a:pt x="4561" y="30397"/>
                    <a:pt x="4644" y="30537"/>
                  </a:cubicBezTo>
                  <a:cubicBezTo>
                    <a:pt x="4725" y="30672"/>
                    <a:pt x="4771" y="30828"/>
                    <a:pt x="4849" y="30965"/>
                  </a:cubicBezTo>
                  <a:cubicBezTo>
                    <a:pt x="5005" y="31234"/>
                    <a:pt x="4991" y="31361"/>
                    <a:pt x="5054" y="31680"/>
                  </a:cubicBezTo>
                  <a:cubicBezTo>
                    <a:pt x="5161" y="32227"/>
                    <a:pt x="5170" y="32752"/>
                    <a:pt x="5162" y="33317"/>
                  </a:cubicBezTo>
                  <a:cubicBezTo>
                    <a:pt x="5158" y="33615"/>
                    <a:pt x="5262" y="33757"/>
                    <a:pt x="5304" y="34033"/>
                  </a:cubicBezTo>
                  <a:cubicBezTo>
                    <a:pt x="5328" y="34196"/>
                    <a:pt x="5264" y="34378"/>
                    <a:pt x="5293" y="34542"/>
                  </a:cubicBezTo>
                  <a:cubicBezTo>
                    <a:pt x="5348" y="34839"/>
                    <a:pt x="5435" y="35058"/>
                    <a:pt x="5443" y="35371"/>
                  </a:cubicBezTo>
                  <a:cubicBezTo>
                    <a:pt x="5447" y="35510"/>
                    <a:pt x="5347" y="36273"/>
                    <a:pt x="5465" y="36363"/>
                  </a:cubicBezTo>
                  <a:cubicBezTo>
                    <a:pt x="5491" y="36383"/>
                    <a:pt x="5519" y="36391"/>
                    <a:pt x="5550" y="36391"/>
                  </a:cubicBezTo>
                  <a:cubicBezTo>
                    <a:pt x="5761" y="36391"/>
                    <a:pt x="6071" y="35985"/>
                    <a:pt x="6200" y="35901"/>
                  </a:cubicBezTo>
                  <a:cubicBezTo>
                    <a:pt x="6460" y="35730"/>
                    <a:pt x="6888" y="35536"/>
                    <a:pt x="7237" y="35536"/>
                  </a:cubicBezTo>
                  <a:cubicBezTo>
                    <a:pt x="7301" y="35536"/>
                    <a:pt x="7362" y="35542"/>
                    <a:pt x="7419" y="35557"/>
                  </a:cubicBezTo>
                  <a:cubicBezTo>
                    <a:pt x="8008" y="35706"/>
                    <a:pt x="8343" y="36544"/>
                    <a:pt x="8737" y="36915"/>
                  </a:cubicBezTo>
                  <a:cubicBezTo>
                    <a:pt x="9059" y="37220"/>
                    <a:pt x="9619" y="37447"/>
                    <a:pt x="10068" y="37497"/>
                  </a:cubicBezTo>
                  <a:cubicBezTo>
                    <a:pt x="10113" y="37502"/>
                    <a:pt x="10158" y="37504"/>
                    <a:pt x="10202" y="37504"/>
                  </a:cubicBezTo>
                  <a:cubicBezTo>
                    <a:pt x="10336" y="37504"/>
                    <a:pt x="10467" y="37487"/>
                    <a:pt x="10595" y="37487"/>
                  </a:cubicBezTo>
                  <a:cubicBezTo>
                    <a:pt x="10733" y="37487"/>
                    <a:pt x="10868" y="37506"/>
                    <a:pt x="11003" y="37587"/>
                  </a:cubicBezTo>
                  <a:cubicBezTo>
                    <a:pt x="11146" y="37674"/>
                    <a:pt x="11261" y="37814"/>
                    <a:pt x="11375" y="37935"/>
                  </a:cubicBezTo>
                  <a:cubicBezTo>
                    <a:pt x="11637" y="38206"/>
                    <a:pt x="11906" y="38465"/>
                    <a:pt x="12209" y="38702"/>
                  </a:cubicBezTo>
                  <a:cubicBezTo>
                    <a:pt x="12550" y="38970"/>
                    <a:pt x="12882" y="39254"/>
                    <a:pt x="13253" y="39471"/>
                  </a:cubicBezTo>
                  <a:cubicBezTo>
                    <a:pt x="13695" y="39730"/>
                    <a:pt x="14004" y="39641"/>
                    <a:pt x="14473" y="39705"/>
                  </a:cubicBezTo>
                  <a:cubicBezTo>
                    <a:pt x="14731" y="39740"/>
                    <a:pt x="14772" y="39877"/>
                    <a:pt x="15022" y="39959"/>
                  </a:cubicBezTo>
                  <a:cubicBezTo>
                    <a:pt x="15352" y="40070"/>
                    <a:pt x="15676" y="39956"/>
                    <a:pt x="16000" y="40156"/>
                  </a:cubicBezTo>
                  <a:cubicBezTo>
                    <a:pt x="16227" y="40296"/>
                    <a:pt x="16344" y="40394"/>
                    <a:pt x="16499" y="40394"/>
                  </a:cubicBezTo>
                  <a:cubicBezTo>
                    <a:pt x="16594" y="40394"/>
                    <a:pt x="16704" y="40357"/>
                    <a:pt x="16862" y="40270"/>
                  </a:cubicBezTo>
                  <a:cubicBezTo>
                    <a:pt x="17214" y="40076"/>
                    <a:pt x="17537" y="39895"/>
                    <a:pt x="17915" y="39739"/>
                  </a:cubicBezTo>
                  <a:cubicBezTo>
                    <a:pt x="18246" y="39601"/>
                    <a:pt x="18592" y="39525"/>
                    <a:pt x="18924" y="39394"/>
                  </a:cubicBezTo>
                  <a:cubicBezTo>
                    <a:pt x="19030" y="39352"/>
                    <a:pt x="19109" y="39335"/>
                    <a:pt x="19174" y="39335"/>
                  </a:cubicBezTo>
                  <a:cubicBezTo>
                    <a:pt x="19377" y="39335"/>
                    <a:pt x="19442" y="39500"/>
                    <a:pt x="19741" y="39580"/>
                  </a:cubicBezTo>
                  <a:cubicBezTo>
                    <a:pt x="19843" y="39607"/>
                    <a:pt x="19949" y="39617"/>
                    <a:pt x="20058" y="39617"/>
                  </a:cubicBezTo>
                  <a:cubicBezTo>
                    <a:pt x="20362" y="39617"/>
                    <a:pt x="20689" y="39541"/>
                    <a:pt x="20994" y="39541"/>
                  </a:cubicBezTo>
                  <a:cubicBezTo>
                    <a:pt x="21082" y="39541"/>
                    <a:pt x="21169" y="39547"/>
                    <a:pt x="21252" y="39564"/>
                  </a:cubicBezTo>
                  <a:cubicBezTo>
                    <a:pt x="21519" y="39616"/>
                    <a:pt x="21733" y="39840"/>
                    <a:pt x="21994" y="39840"/>
                  </a:cubicBezTo>
                  <a:cubicBezTo>
                    <a:pt x="22028" y="39840"/>
                    <a:pt x="22064" y="39836"/>
                    <a:pt x="22100" y="39827"/>
                  </a:cubicBezTo>
                  <a:cubicBezTo>
                    <a:pt x="22235" y="39795"/>
                    <a:pt x="22379" y="39636"/>
                    <a:pt x="22527" y="39595"/>
                  </a:cubicBezTo>
                  <a:cubicBezTo>
                    <a:pt x="22635" y="39564"/>
                    <a:pt x="22820" y="39543"/>
                    <a:pt x="22986" y="39543"/>
                  </a:cubicBezTo>
                  <a:cubicBezTo>
                    <a:pt x="23075" y="39543"/>
                    <a:pt x="23159" y="39550"/>
                    <a:pt x="23221" y="39564"/>
                  </a:cubicBezTo>
                  <a:cubicBezTo>
                    <a:pt x="23461" y="39617"/>
                    <a:pt x="23867" y="39693"/>
                    <a:pt x="24059" y="39839"/>
                  </a:cubicBezTo>
                  <a:cubicBezTo>
                    <a:pt x="24302" y="40023"/>
                    <a:pt x="24595" y="40419"/>
                    <a:pt x="24756" y="40683"/>
                  </a:cubicBezTo>
                  <a:cubicBezTo>
                    <a:pt x="24982" y="41054"/>
                    <a:pt x="24887" y="41229"/>
                    <a:pt x="25387" y="41239"/>
                  </a:cubicBezTo>
                  <a:cubicBezTo>
                    <a:pt x="25435" y="41240"/>
                    <a:pt x="25480" y="41241"/>
                    <a:pt x="25524" y="41241"/>
                  </a:cubicBezTo>
                  <a:cubicBezTo>
                    <a:pt x="25862" y="41241"/>
                    <a:pt x="26075" y="41204"/>
                    <a:pt x="26409" y="41062"/>
                  </a:cubicBezTo>
                  <a:cubicBezTo>
                    <a:pt x="26613" y="40973"/>
                    <a:pt x="26856" y="40938"/>
                    <a:pt x="27092" y="40938"/>
                  </a:cubicBezTo>
                  <a:cubicBezTo>
                    <a:pt x="27194" y="40938"/>
                    <a:pt x="27295" y="40945"/>
                    <a:pt x="27392" y="40957"/>
                  </a:cubicBezTo>
                  <a:cubicBezTo>
                    <a:pt x="27965" y="41031"/>
                    <a:pt x="28526" y="41363"/>
                    <a:pt x="29160" y="41381"/>
                  </a:cubicBezTo>
                  <a:cubicBezTo>
                    <a:pt x="29226" y="41383"/>
                    <a:pt x="29292" y="41384"/>
                    <a:pt x="29358" y="41384"/>
                  </a:cubicBezTo>
                  <a:cubicBezTo>
                    <a:pt x="29576" y="41384"/>
                    <a:pt x="29792" y="41376"/>
                    <a:pt x="30005" y="41376"/>
                  </a:cubicBezTo>
                  <a:cubicBezTo>
                    <a:pt x="30452" y="41376"/>
                    <a:pt x="30885" y="41410"/>
                    <a:pt x="31285" y="41618"/>
                  </a:cubicBezTo>
                  <a:cubicBezTo>
                    <a:pt x="31589" y="41776"/>
                    <a:pt x="31688" y="41791"/>
                    <a:pt x="32080" y="41794"/>
                  </a:cubicBezTo>
                  <a:cubicBezTo>
                    <a:pt x="32086" y="41794"/>
                    <a:pt x="32092" y="41794"/>
                    <a:pt x="32098" y="41794"/>
                  </a:cubicBezTo>
                  <a:cubicBezTo>
                    <a:pt x="32405" y="41794"/>
                    <a:pt x="32558" y="41741"/>
                    <a:pt x="32810" y="41554"/>
                  </a:cubicBezTo>
                  <a:cubicBezTo>
                    <a:pt x="32857" y="41518"/>
                    <a:pt x="32901" y="41485"/>
                    <a:pt x="32942" y="41451"/>
                  </a:cubicBezTo>
                  <a:lnTo>
                    <a:pt x="32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3068725" y="-1498464"/>
              <a:ext cx="2856479" cy="3637837"/>
            </a:xfrm>
            <a:custGeom>
              <a:avLst/>
              <a:gdLst/>
              <a:ahLst/>
              <a:cxnLst/>
              <a:rect l="l" t="t" r="r" b="b"/>
              <a:pathLst>
                <a:path w="32818" h="41795" extrusionOk="0">
                  <a:moveTo>
                    <a:pt x="1" y="0"/>
                  </a:moveTo>
                  <a:lnTo>
                    <a:pt x="1" y="68"/>
                  </a:lnTo>
                  <a:cubicBezTo>
                    <a:pt x="176" y="321"/>
                    <a:pt x="366" y="567"/>
                    <a:pt x="507" y="820"/>
                  </a:cubicBezTo>
                  <a:cubicBezTo>
                    <a:pt x="696" y="1164"/>
                    <a:pt x="952" y="1541"/>
                    <a:pt x="996" y="1928"/>
                  </a:cubicBezTo>
                  <a:cubicBezTo>
                    <a:pt x="1022" y="2154"/>
                    <a:pt x="993" y="2399"/>
                    <a:pt x="993" y="2627"/>
                  </a:cubicBezTo>
                  <a:cubicBezTo>
                    <a:pt x="993" y="2765"/>
                    <a:pt x="1003" y="2906"/>
                    <a:pt x="996" y="3044"/>
                  </a:cubicBezTo>
                  <a:cubicBezTo>
                    <a:pt x="985" y="3260"/>
                    <a:pt x="883" y="3393"/>
                    <a:pt x="847" y="3599"/>
                  </a:cubicBezTo>
                  <a:cubicBezTo>
                    <a:pt x="806" y="3822"/>
                    <a:pt x="884" y="4071"/>
                    <a:pt x="857" y="4297"/>
                  </a:cubicBezTo>
                  <a:cubicBezTo>
                    <a:pt x="827" y="4545"/>
                    <a:pt x="739" y="4730"/>
                    <a:pt x="715" y="4991"/>
                  </a:cubicBezTo>
                  <a:cubicBezTo>
                    <a:pt x="688" y="5266"/>
                    <a:pt x="605" y="5537"/>
                    <a:pt x="547" y="5811"/>
                  </a:cubicBezTo>
                  <a:cubicBezTo>
                    <a:pt x="435" y="6322"/>
                    <a:pt x="444" y="6815"/>
                    <a:pt x="439" y="7351"/>
                  </a:cubicBezTo>
                  <a:cubicBezTo>
                    <a:pt x="430" y="8196"/>
                    <a:pt x="885" y="8881"/>
                    <a:pt x="1101" y="9675"/>
                  </a:cubicBezTo>
                  <a:cubicBezTo>
                    <a:pt x="1295" y="10385"/>
                    <a:pt x="1271" y="11060"/>
                    <a:pt x="1271" y="11792"/>
                  </a:cubicBezTo>
                  <a:cubicBezTo>
                    <a:pt x="1271" y="12024"/>
                    <a:pt x="1268" y="12256"/>
                    <a:pt x="1271" y="12488"/>
                  </a:cubicBezTo>
                  <a:cubicBezTo>
                    <a:pt x="1275" y="12777"/>
                    <a:pt x="1175" y="12973"/>
                    <a:pt x="1129" y="13246"/>
                  </a:cubicBezTo>
                  <a:cubicBezTo>
                    <a:pt x="1089" y="13476"/>
                    <a:pt x="1072" y="13930"/>
                    <a:pt x="1126" y="14161"/>
                  </a:cubicBezTo>
                  <a:cubicBezTo>
                    <a:pt x="1152" y="14268"/>
                    <a:pt x="1244" y="14281"/>
                    <a:pt x="1260" y="14374"/>
                  </a:cubicBezTo>
                  <a:cubicBezTo>
                    <a:pt x="1289" y="14534"/>
                    <a:pt x="1264" y="14685"/>
                    <a:pt x="1302" y="14848"/>
                  </a:cubicBezTo>
                  <a:cubicBezTo>
                    <a:pt x="1418" y="15327"/>
                    <a:pt x="1610" y="15969"/>
                    <a:pt x="1826" y="16376"/>
                  </a:cubicBezTo>
                  <a:cubicBezTo>
                    <a:pt x="1946" y="16602"/>
                    <a:pt x="2023" y="16792"/>
                    <a:pt x="1972" y="17071"/>
                  </a:cubicBezTo>
                  <a:cubicBezTo>
                    <a:pt x="1910" y="17411"/>
                    <a:pt x="1717" y="17462"/>
                    <a:pt x="1992" y="17726"/>
                  </a:cubicBezTo>
                  <a:cubicBezTo>
                    <a:pt x="2380" y="18097"/>
                    <a:pt x="2898" y="18216"/>
                    <a:pt x="2800" y="18879"/>
                  </a:cubicBezTo>
                  <a:cubicBezTo>
                    <a:pt x="2762" y="19139"/>
                    <a:pt x="2687" y="19194"/>
                    <a:pt x="2486" y="19396"/>
                  </a:cubicBezTo>
                  <a:cubicBezTo>
                    <a:pt x="2336" y="19547"/>
                    <a:pt x="1977" y="19829"/>
                    <a:pt x="2121" y="20095"/>
                  </a:cubicBezTo>
                  <a:cubicBezTo>
                    <a:pt x="2156" y="20159"/>
                    <a:pt x="2451" y="20345"/>
                    <a:pt x="2515" y="20397"/>
                  </a:cubicBezTo>
                  <a:cubicBezTo>
                    <a:pt x="2717" y="20564"/>
                    <a:pt x="2948" y="20700"/>
                    <a:pt x="3094" y="20927"/>
                  </a:cubicBezTo>
                  <a:cubicBezTo>
                    <a:pt x="3215" y="21117"/>
                    <a:pt x="3294" y="21436"/>
                    <a:pt x="3222" y="21659"/>
                  </a:cubicBezTo>
                  <a:cubicBezTo>
                    <a:pt x="3166" y="21838"/>
                    <a:pt x="2989" y="21882"/>
                    <a:pt x="2932" y="22063"/>
                  </a:cubicBezTo>
                  <a:cubicBezTo>
                    <a:pt x="2866" y="22272"/>
                    <a:pt x="2917" y="22691"/>
                    <a:pt x="2970" y="22902"/>
                  </a:cubicBezTo>
                  <a:cubicBezTo>
                    <a:pt x="3109" y="23462"/>
                    <a:pt x="3327" y="24025"/>
                    <a:pt x="3359" y="24599"/>
                  </a:cubicBezTo>
                  <a:cubicBezTo>
                    <a:pt x="3368" y="24758"/>
                    <a:pt x="3309" y="24980"/>
                    <a:pt x="3349" y="25134"/>
                  </a:cubicBezTo>
                  <a:cubicBezTo>
                    <a:pt x="3365" y="25196"/>
                    <a:pt x="3455" y="25258"/>
                    <a:pt x="3465" y="25294"/>
                  </a:cubicBezTo>
                  <a:cubicBezTo>
                    <a:pt x="3543" y="25614"/>
                    <a:pt x="3541" y="26007"/>
                    <a:pt x="3699" y="26311"/>
                  </a:cubicBezTo>
                  <a:cubicBezTo>
                    <a:pt x="3870" y="26635"/>
                    <a:pt x="4267" y="27085"/>
                    <a:pt x="4200" y="27492"/>
                  </a:cubicBezTo>
                  <a:cubicBezTo>
                    <a:pt x="4174" y="27645"/>
                    <a:pt x="3985" y="27793"/>
                    <a:pt x="3944" y="27932"/>
                  </a:cubicBezTo>
                  <a:cubicBezTo>
                    <a:pt x="3851" y="28248"/>
                    <a:pt x="3917" y="28651"/>
                    <a:pt x="3913" y="28981"/>
                  </a:cubicBezTo>
                  <a:cubicBezTo>
                    <a:pt x="3907" y="29453"/>
                    <a:pt x="4086" y="29854"/>
                    <a:pt x="4360" y="30231"/>
                  </a:cubicBezTo>
                  <a:cubicBezTo>
                    <a:pt x="4443" y="30346"/>
                    <a:pt x="4561" y="30396"/>
                    <a:pt x="4644" y="30537"/>
                  </a:cubicBezTo>
                  <a:cubicBezTo>
                    <a:pt x="4725" y="30672"/>
                    <a:pt x="4771" y="30828"/>
                    <a:pt x="4849" y="30965"/>
                  </a:cubicBezTo>
                  <a:cubicBezTo>
                    <a:pt x="5005" y="31233"/>
                    <a:pt x="4990" y="31361"/>
                    <a:pt x="5054" y="31679"/>
                  </a:cubicBezTo>
                  <a:cubicBezTo>
                    <a:pt x="5160" y="32227"/>
                    <a:pt x="5170" y="32752"/>
                    <a:pt x="5163" y="33317"/>
                  </a:cubicBezTo>
                  <a:cubicBezTo>
                    <a:pt x="5158" y="33615"/>
                    <a:pt x="5262" y="33757"/>
                    <a:pt x="5304" y="34033"/>
                  </a:cubicBezTo>
                  <a:cubicBezTo>
                    <a:pt x="5328" y="34196"/>
                    <a:pt x="5264" y="34378"/>
                    <a:pt x="5293" y="34542"/>
                  </a:cubicBezTo>
                  <a:cubicBezTo>
                    <a:pt x="5348" y="34839"/>
                    <a:pt x="5436" y="35058"/>
                    <a:pt x="5443" y="35371"/>
                  </a:cubicBezTo>
                  <a:cubicBezTo>
                    <a:pt x="5447" y="35510"/>
                    <a:pt x="5346" y="36273"/>
                    <a:pt x="5464" y="36363"/>
                  </a:cubicBezTo>
                  <a:cubicBezTo>
                    <a:pt x="5490" y="36383"/>
                    <a:pt x="5519" y="36391"/>
                    <a:pt x="5550" y="36391"/>
                  </a:cubicBezTo>
                  <a:cubicBezTo>
                    <a:pt x="5761" y="36391"/>
                    <a:pt x="6071" y="35985"/>
                    <a:pt x="6200" y="35901"/>
                  </a:cubicBezTo>
                  <a:cubicBezTo>
                    <a:pt x="6461" y="35730"/>
                    <a:pt x="6888" y="35536"/>
                    <a:pt x="7237" y="35536"/>
                  </a:cubicBezTo>
                  <a:cubicBezTo>
                    <a:pt x="7301" y="35536"/>
                    <a:pt x="7362" y="35542"/>
                    <a:pt x="7419" y="35557"/>
                  </a:cubicBezTo>
                  <a:cubicBezTo>
                    <a:pt x="8008" y="35706"/>
                    <a:pt x="8343" y="36544"/>
                    <a:pt x="8736" y="36915"/>
                  </a:cubicBezTo>
                  <a:cubicBezTo>
                    <a:pt x="9059" y="37220"/>
                    <a:pt x="9619" y="37447"/>
                    <a:pt x="10068" y="37497"/>
                  </a:cubicBezTo>
                  <a:cubicBezTo>
                    <a:pt x="10113" y="37502"/>
                    <a:pt x="10158" y="37504"/>
                    <a:pt x="10202" y="37504"/>
                  </a:cubicBezTo>
                  <a:cubicBezTo>
                    <a:pt x="10336" y="37504"/>
                    <a:pt x="10467" y="37486"/>
                    <a:pt x="10595" y="37486"/>
                  </a:cubicBezTo>
                  <a:cubicBezTo>
                    <a:pt x="10733" y="37486"/>
                    <a:pt x="10868" y="37506"/>
                    <a:pt x="11002" y="37587"/>
                  </a:cubicBezTo>
                  <a:cubicBezTo>
                    <a:pt x="11146" y="37674"/>
                    <a:pt x="11260" y="37814"/>
                    <a:pt x="11375" y="37935"/>
                  </a:cubicBezTo>
                  <a:cubicBezTo>
                    <a:pt x="11636" y="38206"/>
                    <a:pt x="11906" y="38465"/>
                    <a:pt x="12208" y="38702"/>
                  </a:cubicBezTo>
                  <a:cubicBezTo>
                    <a:pt x="12550" y="38970"/>
                    <a:pt x="12882" y="39253"/>
                    <a:pt x="13253" y="39471"/>
                  </a:cubicBezTo>
                  <a:cubicBezTo>
                    <a:pt x="13695" y="39730"/>
                    <a:pt x="14004" y="39641"/>
                    <a:pt x="14474" y="39705"/>
                  </a:cubicBezTo>
                  <a:cubicBezTo>
                    <a:pt x="14731" y="39740"/>
                    <a:pt x="14772" y="39877"/>
                    <a:pt x="15021" y="39958"/>
                  </a:cubicBezTo>
                  <a:cubicBezTo>
                    <a:pt x="15352" y="40070"/>
                    <a:pt x="15675" y="39956"/>
                    <a:pt x="15999" y="40156"/>
                  </a:cubicBezTo>
                  <a:cubicBezTo>
                    <a:pt x="16227" y="40296"/>
                    <a:pt x="16344" y="40394"/>
                    <a:pt x="16499" y="40394"/>
                  </a:cubicBezTo>
                  <a:cubicBezTo>
                    <a:pt x="16594" y="40394"/>
                    <a:pt x="16704" y="40357"/>
                    <a:pt x="16862" y="40270"/>
                  </a:cubicBezTo>
                  <a:cubicBezTo>
                    <a:pt x="17214" y="40076"/>
                    <a:pt x="17537" y="39895"/>
                    <a:pt x="17915" y="39739"/>
                  </a:cubicBezTo>
                  <a:cubicBezTo>
                    <a:pt x="18246" y="39601"/>
                    <a:pt x="18591" y="39524"/>
                    <a:pt x="18925" y="39394"/>
                  </a:cubicBezTo>
                  <a:cubicBezTo>
                    <a:pt x="19030" y="39352"/>
                    <a:pt x="19109" y="39335"/>
                    <a:pt x="19174" y="39335"/>
                  </a:cubicBezTo>
                  <a:cubicBezTo>
                    <a:pt x="19377" y="39335"/>
                    <a:pt x="19442" y="39500"/>
                    <a:pt x="19742" y="39580"/>
                  </a:cubicBezTo>
                  <a:cubicBezTo>
                    <a:pt x="19842" y="39607"/>
                    <a:pt x="19948" y="39617"/>
                    <a:pt x="20057" y="39617"/>
                  </a:cubicBezTo>
                  <a:cubicBezTo>
                    <a:pt x="20361" y="39617"/>
                    <a:pt x="20688" y="39540"/>
                    <a:pt x="20993" y="39540"/>
                  </a:cubicBezTo>
                  <a:cubicBezTo>
                    <a:pt x="21081" y="39540"/>
                    <a:pt x="21168" y="39547"/>
                    <a:pt x="21252" y="39564"/>
                  </a:cubicBezTo>
                  <a:cubicBezTo>
                    <a:pt x="21520" y="39616"/>
                    <a:pt x="21734" y="39840"/>
                    <a:pt x="21994" y="39840"/>
                  </a:cubicBezTo>
                  <a:cubicBezTo>
                    <a:pt x="22028" y="39840"/>
                    <a:pt x="22063" y="39836"/>
                    <a:pt x="22099" y="39827"/>
                  </a:cubicBezTo>
                  <a:cubicBezTo>
                    <a:pt x="22235" y="39795"/>
                    <a:pt x="22379" y="39636"/>
                    <a:pt x="22527" y="39595"/>
                  </a:cubicBezTo>
                  <a:cubicBezTo>
                    <a:pt x="22634" y="39564"/>
                    <a:pt x="22820" y="39543"/>
                    <a:pt x="22986" y="39543"/>
                  </a:cubicBezTo>
                  <a:cubicBezTo>
                    <a:pt x="23075" y="39543"/>
                    <a:pt x="23159" y="39550"/>
                    <a:pt x="23221" y="39564"/>
                  </a:cubicBezTo>
                  <a:cubicBezTo>
                    <a:pt x="23461" y="39617"/>
                    <a:pt x="23866" y="39693"/>
                    <a:pt x="24059" y="39839"/>
                  </a:cubicBezTo>
                  <a:cubicBezTo>
                    <a:pt x="24302" y="40023"/>
                    <a:pt x="24595" y="40419"/>
                    <a:pt x="24756" y="40683"/>
                  </a:cubicBezTo>
                  <a:cubicBezTo>
                    <a:pt x="24982" y="41053"/>
                    <a:pt x="24886" y="41229"/>
                    <a:pt x="25386" y="41239"/>
                  </a:cubicBezTo>
                  <a:cubicBezTo>
                    <a:pt x="25434" y="41240"/>
                    <a:pt x="25479" y="41241"/>
                    <a:pt x="25523" y="41241"/>
                  </a:cubicBezTo>
                  <a:cubicBezTo>
                    <a:pt x="25861" y="41241"/>
                    <a:pt x="26076" y="41204"/>
                    <a:pt x="26409" y="41061"/>
                  </a:cubicBezTo>
                  <a:cubicBezTo>
                    <a:pt x="26613" y="40973"/>
                    <a:pt x="26855" y="40938"/>
                    <a:pt x="27091" y="40938"/>
                  </a:cubicBezTo>
                  <a:cubicBezTo>
                    <a:pt x="27194" y="40938"/>
                    <a:pt x="27295" y="40944"/>
                    <a:pt x="27392" y="40957"/>
                  </a:cubicBezTo>
                  <a:cubicBezTo>
                    <a:pt x="27966" y="41030"/>
                    <a:pt x="28526" y="41363"/>
                    <a:pt x="29160" y="41380"/>
                  </a:cubicBezTo>
                  <a:cubicBezTo>
                    <a:pt x="29227" y="41382"/>
                    <a:pt x="29294" y="41383"/>
                    <a:pt x="29360" y="41383"/>
                  </a:cubicBezTo>
                  <a:cubicBezTo>
                    <a:pt x="29576" y="41383"/>
                    <a:pt x="29790" y="41375"/>
                    <a:pt x="30001" y="41375"/>
                  </a:cubicBezTo>
                  <a:cubicBezTo>
                    <a:pt x="30449" y="41375"/>
                    <a:pt x="30883" y="41409"/>
                    <a:pt x="31284" y="41617"/>
                  </a:cubicBezTo>
                  <a:cubicBezTo>
                    <a:pt x="31588" y="41776"/>
                    <a:pt x="31688" y="41791"/>
                    <a:pt x="32080" y="41794"/>
                  </a:cubicBezTo>
                  <a:cubicBezTo>
                    <a:pt x="32086" y="41794"/>
                    <a:pt x="32092" y="41794"/>
                    <a:pt x="32098" y="41794"/>
                  </a:cubicBezTo>
                  <a:cubicBezTo>
                    <a:pt x="32405" y="41794"/>
                    <a:pt x="32558" y="41741"/>
                    <a:pt x="32809" y="41554"/>
                  </a:cubicBezTo>
                  <a:cubicBezTo>
                    <a:pt x="32806" y="41552"/>
                    <a:pt x="32811" y="41547"/>
                    <a:pt x="32817" y="41543"/>
                  </a:cubicBezTo>
                  <a:cubicBezTo>
                    <a:pt x="32693" y="41377"/>
                    <a:pt x="32550" y="41228"/>
                    <a:pt x="32375" y="41121"/>
                  </a:cubicBezTo>
                  <a:cubicBezTo>
                    <a:pt x="32105" y="40960"/>
                    <a:pt x="31825" y="40857"/>
                    <a:pt x="31556" y="40686"/>
                  </a:cubicBezTo>
                  <a:cubicBezTo>
                    <a:pt x="31158" y="40429"/>
                    <a:pt x="30797" y="40476"/>
                    <a:pt x="30361" y="40378"/>
                  </a:cubicBezTo>
                  <a:cubicBezTo>
                    <a:pt x="29896" y="40270"/>
                    <a:pt x="29502" y="40304"/>
                    <a:pt x="29004" y="40279"/>
                  </a:cubicBezTo>
                  <a:cubicBezTo>
                    <a:pt x="28542" y="40255"/>
                    <a:pt x="28304" y="39864"/>
                    <a:pt x="27904" y="39741"/>
                  </a:cubicBezTo>
                  <a:cubicBezTo>
                    <a:pt x="27625" y="39655"/>
                    <a:pt x="27322" y="39728"/>
                    <a:pt x="27036" y="39648"/>
                  </a:cubicBezTo>
                  <a:cubicBezTo>
                    <a:pt x="26681" y="39549"/>
                    <a:pt x="26445" y="39439"/>
                    <a:pt x="26066" y="39436"/>
                  </a:cubicBezTo>
                  <a:cubicBezTo>
                    <a:pt x="25684" y="39434"/>
                    <a:pt x="25395" y="39404"/>
                    <a:pt x="25123" y="39163"/>
                  </a:cubicBezTo>
                  <a:cubicBezTo>
                    <a:pt x="24878" y="38945"/>
                    <a:pt x="24690" y="38627"/>
                    <a:pt x="24564" y="38323"/>
                  </a:cubicBezTo>
                  <a:cubicBezTo>
                    <a:pt x="24413" y="37966"/>
                    <a:pt x="24475" y="37905"/>
                    <a:pt x="24124" y="37905"/>
                  </a:cubicBezTo>
                  <a:cubicBezTo>
                    <a:pt x="24102" y="37905"/>
                    <a:pt x="24077" y="37905"/>
                    <a:pt x="24051" y="37906"/>
                  </a:cubicBezTo>
                  <a:cubicBezTo>
                    <a:pt x="23891" y="37909"/>
                    <a:pt x="23730" y="37911"/>
                    <a:pt x="23569" y="37911"/>
                  </a:cubicBezTo>
                  <a:cubicBezTo>
                    <a:pt x="23356" y="37911"/>
                    <a:pt x="23143" y="37908"/>
                    <a:pt x="22931" y="37905"/>
                  </a:cubicBezTo>
                  <a:cubicBezTo>
                    <a:pt x="22602" y="37900"/>
                    <a:pt x="22369" y="37801"/>
                    <a:pt x="22046" y="37732"/>
                  </a:cubicBezTo>
                  <a:cubicBezTo>
                    <a:pt x="21532" y="37623"/>
                    <a:pt x="20997" y="37594"/>
                    <a:pt x="20459" y="37594"/>
                  </a:cubicBezTo>
                  <a:cubicBezTo>
                    <a:pt x="19872" y="37594"/>
                    <a:pt x="19282" y="37628"/>
                    <a:pt x="18708" y="37628"/>
                  </a:cubicBezTo>
                  <a:cubicBezTo>
                    <a:pt x="18675" y="37628"/>
                    <a:pt x="18642" y="37628"/>
                    <a:pt x="18608" y="37628"/>
                  </a:cubicBezTo>
                  <a:cubicBezTo>
                    <a:pt x="18601" y="37628"/>
                    <a:pt x="18595" y="37628"/>
                    <a:pt x="18588" y="37628"/>
                  </a:cubicBezTo>
                  <a:cubicBezTo>
                    <a:pt x="17972" y="37628"/>
                    <a:pt x="17543" y="37812"/>
                    <a:pt x="17033" y="38183"/>
                  </a:cubicBezTo>
                  <a:cubicBezTo>
                    <a:pt x="16808" y="38346"/>
                    <a:pt x="16721" y="38416"/>
                    <a:pt x="16548" y="38416"/>
                  </a:cubicBezTo>
                  <a:cubicBezTo>
                    <a:pt x="16491" y="38416"/>
                    <a:pt x="16423" y="38408"/>
                    <a:pt x="16338" y="38393"/>
                  </a:cubicBezTo>
                  <a:cubicBezTo>
                    <a:pt x="16121" y="38354"/>
                    <a:pt x="15780" y="38383"/>
                    <a:pt x="15575" y="38301"/>
                  </a:cubicBezTo>
                  <a:cubicBezTo>
                    <a:pt x="14971" y="38061"/>
                    <a:pt x="14921" y="37118"/>
                    <a:pt x="14372" y="36944"/>
                  </a:cubicBezTo>
                  <a:cubicBezTo>
                    <a:pt x="14178" y="36882"/>
                    <a:pt x="13964" y="36894"/>
                    <a:pt x="13763" y="36833"/>
                  </a:cubicBezTo>
                  <a:cubicBezTo>
                    <a:pt x="13607" y="36787"/>
                    <a:pt x="13460" y="36715"/>
                    <a:pt x="13302" y="36670"/>
                  </a:cubicBezTo>
                  <a:cubicBezTo>
                    <a:pt x="12941" y="36572"/>
                    <a:pt x="12562" y="36587"/>
                    <a:pt x="12213" y="36493"/>
                  </a:cubicBezTo>
                  <a:cubicBezTo>
                    <a:pt x="11566" y="36318"/>
                    <a:pt x="11135" y="35707"/>
                    <a:pt x="10438" y="35678"/>
                  </a:cubicBezTo>
                  <a:cubicBezTo>
                    <a:pt x="9699" y="35647"/>
                    <a:pt x="9531" y="35572"/>
                    <a:pt x="9295" y="34856"/>
                  </a:cubicBezTo>
                  <a:cubicBezTo>
                    <a:pt x="9178" y="34500"/>
                    <a:pt x="9090" y="34104"/>
                    <a:pt x="8703" y="34005"/>
                  </a:cubicBezTo>
                  <a:cubicBezTo>
                    <a:pt x="8645" y="33990"/>
                    <a:pt x="8581" y="33984"/>
                    <a:pt x="8514" y="33984"/>
                  </a:cubicBezTo>
                  <a:cubicBezTo>
                    <a:pt x="8311" y="33984"/>
                    <a:pt x="8083" y="34040"/>
                    <a:pt x="7932" y="34084"/>
                  </a:cubicBezTo>
                  <a:cubicBezTo>
                    <a:pt x="7756" y="34135"/>
                    <a:pt x="7473" y="34433"/>
                    <a:pt x="7311" y="34433"/>
                  </a:cubicBezTo>
                  <a:cubicBezTo>
                    <a:pt x="7309" y="34433"/>
                    <a:pt x="7308" y="34433"/>
                    <a:pt x="7307" y="34433"/>
                  </a:cubicBezTo>
                  <a:cubicBezTo>
                    <a:pt x="7115" y="34426"/>
                    <a:pt x="7214" y="34423"/>
                    <a:pt x="7106" y="34300"/>
                  </a:cubicBezTo>
                  <a:cubicBezTo>
                    <a:pt x="7116" y="34184"/>
                    <a:pt x="7070" y="34100"/>
                    <a:pt x="6967" y="34046"/>
                  </a:cubicBezTo>
                  <a:lnTo>
                    <a:pt x="6850" y="33984"/>
                  </a:lnTo>
                  <a:cubicBezTo>
                    <a:pt x="6773" y="33861"/>
                    <a:pt x="6864" y="33721"/>
                    <a:pt x="6835" y="33592"/>
                  </a:cubicBezTo>
                  <a:cubicBezTo>
                    <a:pt x="6811" y="33484"/>
                    <a:pt x="6718" y="33474"/>
                    <a:pt x="6700" y="33379"/>
                  </a:cubicBezTo>
                  <a:cubicBezTo>
                    <a:pt x="6657" y="33142"/>
                    <a:pt x="6688" y="32871"/>
                    <a:pt x="6688" y="32626"/>
                  </a:cubicBezTo>
                  <a:cubicBezTo>
                    <a:pt x="6688" y="32072"/>
                    <a:pt x="6678" y="31516"/>
                    <a:pt x="6688" y="30960"/>
                  </a:cubicBezTo>
                  <a:cubicBezTo>
                    <a:pt x="6695" y="30596"/>
                    <a:pt x="6581" y="30514"/>
                    <a:pt x="6406" y="30208"/>
                  </a:cubicBezTo>
                  <a:cubicBezTo>
                    <a:pt x="6263" y="29958"/>
                    <a:pt x="6276" y="29937"/>
                    <a:pt x="6340" y="29646"/>
                  </a:cubicBezTo>
                  <a:cubicBezTo>
                    <a:pt x="6407" y="29347"/>
                    <a:pt x="6512" y="29089"/>
                    <a:pt x="6624" y="28804"/>
                  </a:cubicBezTo>
                  <a:cubicBezTo>
                    <a:pt x="6729" y="28538"/>
                    <a:pt x="6762" y="28327"/>
                    <a:pt x="6849" y="28056"/>
                  </a:cubicBezTo>
                  <a:cubicBezTo>
                    <a:pt x="6950" y="27746"/>
                    <a:pt x="7198" y="27524"/>
                    <a:pt x="7291" y="27204"/>
                  </a:cubicBezTo>
                  <a:cubicBezTo>
                    <a:pt x="7344" y="27020"/>
                    <a:pt x="7400" y="26834"/>
                    <a:pt x="7458" y="26660"/>
                  </a:cubicBezTo>
                  <a:cubicBezTo>
                    <a:pt x="7527" y="26454"/>
                    <a:pt x="7538" y="26258"/>
                    <a:pt x="7524" y="26027"/>
                  </a:cubicBezTo>
                  <a:cubicBezTo>
                    <a:pt x="7513" y="25814"/>
                    <a:pt x="7474" y="25630"/>
                    <a:pt x="7357" y="25445"/>
                  </a:cubicBezTo>
                  <a:cubicBezTo>
                    <a:pt x="7206" y="25211"/>
                    <a:pt x="7091" y="24947"/>
                    <a:pt x="6940" y="24711"/>
                  </a:cubicBezTo>
                  <a:cubicBezTo>
                    <a:pt x="6525" y="24061"/>
                    <a:pt x="5822" y="23922"/>
                    <a:pt x="5225" y="23528"/>
                  </a:cubicBezTo>
                  <a:cubicBezTo>
                    <a:pt x="5027" y="23397"/>
                    <a:pt x="4793" y="23294"/>
                    <a:pt x="4735" y="23047"/>
                  </a:cubicBezTo>
                  <a:cubicBezTo>
                    <a:pt x="4694" y="22874"/>
                    <a:pt x="4709" y="22519"/>
                    <a:pt x="4737" y="22348"/>
                  </a:cubicBezTo>
                  <a:cubicBezTo>
                    <a:pt x="4782" y="22085"/>
                    <a:pt x="4960" y="21846"/>
                    <a:pt x="5010" y="21586"/>
                  </a:cubicBezTo>
                  <a:cubicBezTo>
                    <a:pt x="5068" y="21287"/>
                    <a:pt x="5044" y="20912"/>
                    <a:pt x="5027" y="20607"/>
                  </a:cubicBezTo>
                  <a:cubicBezTo>
                    <a:pt x="5011" y="20312"/>
                    <a:pt x="4926" y="19950"/>
                    <a:pt x="4756" y="19709"/>
                  </a:cubicBezTo>
                  <a:cubicBezTo>
                    <a:pt x="4578" y="19458"/>
                    <a:pt x="4330" y="19329"/>
                    <a:pt x="4221" y="19015"/>
                  </a:cubicBezTo>
                  <a:cubicBezTo>
                    <a:pt x="4022" y="18444"/>
                    <a:pt x="3646" y="18037"/>
                    <a:pt x="3633" y="17413"/>
                  </a:cubicBezTo>
                  <a:cubicBezTo>
                    <a:pt x="3625" y="17159"/>
                    <a:pt x="3667" y="16901"/>
                    <a:pt x="3603" y="16654"/>
                  </a:cubicBezTo>
                  <a:cubicBezTo>
                    <a:pt x="3537" y="16404"/>
                    <a:pt x="3493" y="16234"/>
                    <a:pt x="3494" y="15960"/>
                  </a:cubicBezTo>
                  <a:cubicBezTo>
                    <a:pt x="3499" y="15387"/>
                    <a:pt x="3454" y="14902"/>
                    <a:pt x="3293" y="14367"/>
                  </a:cubicBezTo>
                  <a:cubicBezTo>
                    <a:pt x="3113" y="13775"/>
                    <a:pt x="2651" y="13594"/>
                    <a:pt x="2830" y="12905"/>
                  </a:cubicBezTo>
                  <a:cubicBezTo>
                    <a:pt x="2901" y="12633"/>
                    <a:pt x="2939" y="12437"/>
                    <a:pt x="2938" y="12142"/>
                  </a:cubicBezTo>
                  <a:cubicBezTo>
                    <a:pt x="2937" y="11920"/>
                    <a:pt x="2902" y="11665"/>
                    <a:pt x="2933" y="11447"/>
                  </a:cubicBezTo>
                  <a:cubicBezTo>
                    <a:pt x="2971" y="11177"/>
                    <a:pt x="3123" y="10971"/>
                    <a:pt x="3079" y="10680"/>
                  </a:cubicBezTo>
                  <a:cubicBezTo>
                    <a:pt x="3051" y="10488"/>
                    <a:pt x="3001" y="10307"/>
                    <a:pt x="2938" y="10127"/>
                  </a:cubicBezTo>
                  <a:cubicBezTo>
                    <a:pt x="2780" y="9679"/>
                    <a:pt x="2780" y="9154"/>
                    <a:pt x="2594" y="8668"/>
                  </a:cubicBezTo>
                  <a:cubicBezTo>
                    <a:pt x="2381" y="8112"/>
                    <a:pt x="2104" y="7645"/>
                    <a:pt x="1930" y="7068"/>
                  </a:cubicBezTo>
                  <a:cubicBezTo>
                    <a:pt x="1789" y="6590"/>
                    <a:pt x="1616" y="6113"/>
                    <a:pt x="1543" y="5613"/>
                  </a:cubicBezTo>
                  <a:cubicBezTo>
                    <a:pt x="1508" y="5372"/>
                    <a:pt x="1552" y="5095"/>
                    <a:pt x="1548" y="4849"/>
                  </a:cubicBezTo>
                  <a:cubicBezTo>
                    <a:pt x="1544" y="4596"/>
                    <a:pt x="1624" y="4514"/>
                    <a:pt x="1691" y="4301"/>
                  </a:cubicBezTo>
                  <a:cubicBezTo>
                    <a:pt x="1837" y="3826"/>
                    <a:pt x="1826" y="3344"/>
                    <a:pt x="1826" y="2835"/>
                  </a:cubicBezTo>
                  <a:cubicBezTo>
                    <a:pt x="1826" y="2404"/>
                    <a:pt x="1949" y="1734"/>
                    <a:pt x="1698" y="1377"/>
                  </a:cubicBezTo>
                  <a:cubicBezTo>
                    <a:pt x="1441" y="1014"/>
                    <a:pt x="975" y="714"/>
                    <a:pt x="648" y="405"/>
                  </a:cubicBezTo>
                  <a:cubicBezTo>
                    <a:pt x="560" y="323"/>
                    <a:pt x="441" y="165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45303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3"/>
          <p:cNvGrpSpPr/>
          <p:nvPr/>
        </p:nvGrpSpPr>
        <p:grpSpPr>
          <a:xfrm rot="-204329">
            <a:off x="-351121" y="-995617"/>
            <a:ext cx="3433658" cy="7134426"/>
            <a:chOff x="-457003" y="-995585"/>
            <a:chExt cx="3433776" cy="7134670"/>
          </a:xfrm>
        </p:grpSpPr>
        <p:sp>
          <p:nvSpPr>
            <p:cNvPr id="541" name="Google Shape;541;p33"/>
            <p:cNvSpPr/>
            <p:nvPr/>
          </p:nvSpPr>
          <p:spPr>
            <a:xfrm rot="5400000">
              <a:off x="-2307451" y="854862"/>
              <a:ext cx="7134670" cy="3433776"/>
            </a:xfrm>
            <a:custGeom>
              <a:avLst/>
              <a:gdLst/>
              <a:ahLst/>
              <a:cxnLst/>
              <a:rect l="l" t="t" r="r" b="b"/>
              <a:pathLst>
                <a:path w="46555" h="22406" extrusionOk="0">
                  <a:moveTo>
                    <a:pt x="1" y="0"/>
                  </a:moveTo>
                  <a:lnTo>
                    <a:pt x="1" y="22406"/>
                  </a:lnTo>
                  <a:lnTo>
                    <a:pt x="46555" y="22406"/>
                  </a:lnTo>
                  <a:lnTo>
                    <a:pt x="46555" y="15733"/>
                  </a:lnTo>
                  <a:cubicBezTo>
                    <a:pt x="46130" y="15852"/>
                    <a:pt x="45685" y="15935"/>
                    <a:pt x="45242" y="15935"/>
                  </a:cubicBezTo>
                  <a:cubicBezTo>
                    <a:pt x="45056" y="15935"/>
                    <a:pt x="44871" y="15921"/>
                    <a:pt x="44688" y="15888"/>
                  </a:cubicBezTo>
                  <a:cubicBezTo>
                    <a:pt x="44304" y="15820"/>
                    <a:pt x="44552" y="15644"/>
                    <a:pt x="44298" y="15482"/>
                  </a:cubicBezTo>
                  <a:cubicBezTo>
                    <a:pt x="44261" y="15458"/>
                    <a:pt x="44205" y="15452"/>
                    <a:pt x="44145" y="15452"/>
                  </a:cubicBezTo>
                  <a:cubicBezTo>
                    <a:pt x="44063" y="15452"/>
                    <a:pt x="43974" y="15465"/>
                    <a:pt x="43916" y="15465"/>
                  </a:cubicBezTo>
                  <a:cubicBezTo>
                    <a:pt x="43915" y="15465"/>
                    <a:pt x="43913" y="15464"/>
                    <a:pt x="43912" y="15464"/>
                  </a:cubicBezTo>
                  <a:cubicBezTo>
                    <a:pt x="43832" y="15464"/>
                    <a:pt x="43752" y="15463"/>
                    <a:pt x="43673" y="15463"/>
                  </a:cubicBezTo>
                  <a:cubicBezTo>
                    <a:pt x="43460" y="15463"/>
                    <a:pt x="43247" y="15466"/>
                    <a:pt x="43034" y="15466"/>
                  </a:cubicBezTo>
                  <a:cubicBezTo>
                    <a:pt x="43031" y="15466"/>
                    <a:pt x="43029" y="15466"/>
                    <a:pt x="43026" y="15466"/>
                  </a:cubicBezTo>
                  <a:cubicBezTo>
                    <a:pt x="42712" y="15466"/>
                    <a:pt x="42576" y="15408"/>
                    <a:pt x="42302" y="15378"/>
                  </a:cubicBezTo>
                  <a:cubicBezTo>
                    <a:pt x="42283" y="15376"/>
                    <a:pt x="42263" y="15375"/>
                    <a:pt x="42244" y="15375"/>
                  </a:cubicBezTo>
                  <a:cubicBezTo>
                    <a:pt x="42043" y="15375"/>
                    <a:pt x="41822" y="15481"/>
                    <a:pt x="41615" y="15481"/>
                  </a:cubicBezTo>
                  <a:cubicBezTo>
                    <a:pt x="41614" y="15481"/>
                    <a:pt x="41613" y="15481"/>
                    <a:pt x="41612" y="15481"/>
                  </a:cubicBezTo>
                  <a:cubicBezTo>
                    <a:pt x="41419" y="15480"/>
                    <a:pt x="41306" y="15391"/>
                    <a:pt x="41137" y="15355"/>
                  </a:cubicBezTo>
                  <a:cubicBezTo>
                    <a:pt x="40984" y="15322"/>
                    <a:pt x="40827" y="15309"/>
                    <a:pt x="40668" y="15309"/>
                  </a:cubicBezTo>
                  <a:cubicBezTo>
                    <a:pt x="40088" y="15309"/>
                    <a:pt x="39474" y="15481"/>
                    <a:pt x="38903" y="15481"/>
                  </a:cubicBezTo>
                  <a:cubicBezTo>
                    <a:pt x="38883" y="15481"/>
                    <a:pt x="38863" y="15480"/>
                    <a:pt x="38843" y="15480"/>
                  </a:cubicBezTo>
                  <a:cubicBezTo>
                    <a:pt x="38586" y="15475"/>
                    <a:pt x="38530" y="15247"/>
                    <a:pt x="38298" y="15147"/>
                  </a:cubicBezTo>
                  <a:cubicBezTo>
                    <a:pt x="38097" y="15062"/>
                    <a:pt x="37767" y="14991"/>
                    <a:pt x="37619" y="14821"/>
                  </a:cubicBezTo>
                  <a:cubicBezTo>
                    <a:pt x="37536" y="14725"/>
                    <a:pt x="37543" y="14483"/>
                    <a:pt x="37495" y="14368"/>
                  </a:cubicBezTo>
                  <a:cubicBezTo>
                    <a:pt x="37424" y="14196"/>
                    <a:pt x="37351" y="14127"/>
                    <a:pt x="37213" y="14026"/>
                  </a:cubicBezTo>
                  <a:cubicBezTo>
                    <a:pt x="37030" y="13888"/>
                    <a:pt x="36816" y="13824"/>
                    <a:pt x="36844" y="13554"/>
                  </a:cubicBezTo>
                  <a:lnTo>
                    <a:pt x="36844" y="13554"/>
                  </a:lnTo>
                  <a:cubicBezTo>
                    <a:pt x="36550" y="13594"/>
                    <a:pt x="36335" y="13872"/>
                    <a:pt x="36036" y="13879"/>
                  </a:cubicBezTo>
                  <a:cubicBezTo>
                    <a:pt x="36123" y="13803"/>
                    <a:pt x="36219" y="13688"/>
                    <a:pt x="36206" y="13565"/>
                  </a:cubicBezTo>
                  <a:cubicBezTo>
                    <a:pt x="36103" y="13532"/>
                    <a:pt x="36004" y="13525"/>
                    <a:pt x="35906" y="13525"/>
                  </a:cubicBezTo>
                  <a:cubicBezTo>
                    <a:pt x="35818" y="13525"/>
                    <a:pt x="35731" y="13531"/>
                    <a:pt x="35645" y="13531"/>
                  </a:cubicBezTo>
                  <a:cubicBezTo>
                    <a:pt x="35516" y="13531"/>
                    <a:pt x="35388" y="13517"/>
                    <a:pt x="35257" y="13447"/>
                  </a:cubicBezTo>
                  <a:cubicBezTo>
                    <a:pt x="35079" y="13353"/>
                    <a:pt x="34998" y="13265"/>
                    <a:pt x="34778" y="13227"/>
                  </a:cubicBezTo>
                  <a:cubicBezTo>
                    <a:pt x="34510" y="13180"/>
                    <a:pt x="34182" y="13172"/>
                    <a:pt x="33924" y="13144"/>
                  </a:cubicBezTo>
                  <a:cubicBezTo>
                    <a:pt x="33840" y="13135"/>
                    <a:pt x="33779" y="13131"/>
                    <a:pt x="33733" y="13131"/>
                  </a:cubicBezTo>
                  <a:cubicBezTo>
                    <a:pt x="33562" y="13131"/>
                    <a:pt x="33591" y="13184"/>
                    <a:pt x="33372" y="13230"/>
                  </a:cubicBezTo>
                  <a:cubicBezTo>
                    <a:pt x="33028" y="13301"/>
                    <a:pt x="32640" y="13239"/>
                    <a:pt x="32283" y="13307"/>
                  </a:cubicBezTo>
                  <a:cubicBezTo>
                    <a:pt x="32090" y="13344"/>
                    <a:pt x="31875" y="13440"/>
                    <a:pt x="31672" y="13440"/>
                  </a:cubicBezTo>
                  <a:cubicBezTo>
                    <a:pt x="31645" y="13440"/>
                    <a:pt x="31618" y="13438"/>
                    <a:pt x="31591" y="13435"/>
                  </a:cubicBezTo>
                  <a:cubicBezTo>
                    <a:pt x="31275" y="13389"/>
                    <a:pt x="31059" y="13033"/>
                    <a:pt x="30961" y="12726"/>
                  </a:cubicBezTo>
                  <a:cubicBezTo>
                    <a:pt x="30907" y="12561"/>
                    <a:pt x="30926" y="12387"/>
                    <a:pt x="30820" y="12242"/>
                  </a:cubicBezTo>
                  <a:cubicBezTo>
                    <a:pt x="30743" y="12133"/>
                    <a:pt x="30550" y="12028"/>
                    <a:pt x="30454" y="11946"/>
                  </a:cubicBezTo>
                  <a:cubicBezTo>
                    <a:pt x="30377" y="11880"/>
                    <a:pt x="30122" y="11714"/>
                    <a:pt x="30073" y="11639"/>
                  </a:cubicBezTo>
                  <a:cubicBezTo>
                    <a:pt x="29998" y="11521"/>
                    <a:pt x="30047" y="11473"/>
                    <a:pt x="30037" y="11348"/>
                  </a:cubicBezTo>
                  <a:cubicBezTo>
                    <a:pt x="30011" y="11065"/>
                    <a:pt x="29998" y="10969"/>
                    <a:pt x="29823" y="10772"/>
                  </a:cubicBezTo>
                  <a:cubicBezTo>
                    <a:pt x="29743" y="10681"/>
                    <a:pt x="29624" y="10622"/>
                    <a:pt x="29560" y="10516"/>
                  </a:cubicBezTo>
                  <a:cubicBezTo>
                    <a:pt x="29413" y="10278"/>
                    <a:pt x="29562" y="9973"/>
                    <a:pt x="29480" y="9710"/>
                  </a:cubicBezTo>
                  <a:cubicBezTo>
                    <a:pt x="29433" y="9558"/>
                    <a:pt x="29305" y="9309"/>
                    <a:pt x="29192" y="9201"/>
                  </a:cubicBezTo>
                  <a:cubicBezTo>
                    <a:pt x="28984" y="9000"/>
                    <a:pt x="28531" y="8953"/>
                    <a:pt x="28244" y="8887"/>
                  </a:cubicBezTo>
                  <a:cubicBezTo>
                    <a:pt x="28032" y="8837"/>
                    <a:pt x="27793" y="8755"/>
                    <a:pt x="27576" y="8749"/>
                  </a:cubicBezTo>
                  <a:cubicBezTo>
                    <a:pt x="27563" y="8748"/>
                    <a:pt x="27549" y="8748"/>
                    <a:pt x="27537" y="8748"/>
                  </a:cubicBezTo>
                  <a:cubicBezTo>
                    <a:pt x="27249" y="8748"/>
                    <a:pt x="27185" y="8860"/>
                    <a:pt x="27157" y="9126"/>
                  </a:cubicBezTo>
                  <a:cubicBezTo>
                    <a:pt x="27126" y="9418"/>
                    <a:pt x="27099" y="9599"/>
                    <a:pt x="26965" y="9865"/>
                  </a:cubicBezTo>
                  <a:cubicBezTo>
                    <a:pt x="26795" y="10205"/>
                    <a:pt x="26485" y="10281"/>
                    <a:pt x="26181" y="10506"/>
                  </a:cubicBezTo>
                  <a:cubicBezTo>
                    <a:pt x="25900" y="10714"/>
                    <a:pt x="25650" y="10909"/>
                    <a:pt x="25338" y="11079"/>
                  </a:cubicBezTo>
                  <a:cubicBezTo>
                    <a:pt x="25153" y="11180"/>
                    <a:pt x="25028" y="11170"/>
                    <a:pt x="24841" y="11229"/>
                  </a:cubicBezTo>
                  <a:cubicBezTo>
                    <a:pt x="24709" y="11268"/>
                    <a:pt x="24533" y="11392"/>
                    <a:pt x="24382" y="11450"/>
                  </a:cubicBezTo>
                  <a:cubicBezTo>
                    <a:pt x="24207" y="11516"/>
                    <a:pt x="24098" y="11528"/>
                    <a:pt x="23928" y="11528"/>
                  </a:cubicBezTo>
                  <a:cubicBezTo>
                    <a:pt x="23905" y="11528"/>
                    <a:pt x="23881" y="11528"/>
                    <a:pt x="23855" y="11528"/>
                  </a:cubicBezTo>
                  <a:cubicBezTo>
                    <a:pt x="23791" y="11527"/>
                    <a:pt x="23727" y="11524"/>
                    <a:pt x="23664" y="11524"/>
                  </a:cubicBezTo>
                  <a:cubicBezTo>
                    <a:pt x="23516" y="11524"/>
                    <a:pt x="23372" y="11539"/>
                    <a:pt x="23237" y="11627"/>
                  </a:cubicBezTo>
                  <a:cubicBezTo>
                    <a:pt x="23022" y="11767"/>
                    <a:pt x="23019" y="11961"/>
                    <a:pt x="22798" y="12059"/>
                  </a:cubicBezTo>
                  <a:cubicBezTo>
                    <a:pt x="22642" y="12128"/>
                    <a:pt x="22425" y="12259"/>
                    <a:pt x="22256" y="12283"/>
                  </a:cubicBezTo>
                  <a:cubicBezTo>
                    <a:pt x="22225" y="12287"/>
                    <a:pt x="22197" y="12289"/>
                    <a:pt x="22173" y="12289"/>
                  </a:cubicBezTo>
                  <a:cubicBezTo>
                    <a:pt x="21962" y="12289"/>
                    <a:pt x="21978" y="12138"/>
                    <a:pt x="21942" y="11953"/>
                  </a:cubicBezTo>
                  <a:cubicBezTo>
                    <a:pt x="21904" y="11772"/>
                    <a:pt x="21760" y="11675"/>
                    <a:pt x="21720" y="11509"/>
                  </a:cubicBezTo>
                  <a:cubicBezTo>
                    <a:pt x="21650" y="11221"/>
                    <a:pt x="21794" y="11101"/>
                    <a:pt x="21595" y="10823"/>
                  </a:cubicBezTo>
                  <a:cubicBezTo>
                    <a:pt x="21458" y="10632"/>
                    <a:pt x="21243" y="10577"/>
                    <a:pt x="21085" y="10428"/>
                  </a:cubicBezTo>
                  <a:cubicBezTo>
                    <a:pt x="20927" y="10280"/>
                    <a:pt x="20726" y="9955"/>
                    <a:pt x="20647" y="9799"/>
                  </a:cubicBezTo>
                  <a:cubicBezTo>
                    <a:pt x="20460" y="9424"/>
                    <a:pt x="20418" y="9005"/>
                    <a:pt x="20179" y="8650"/>
                  </a:cubicBezTo>
                  <a:cubicBezTo>
                    <a:pt x="19999" y="8383"/>
                    <a:pt x="19733" y="8441"/>
                    <a:pt x="19532" y="8145"/>
                  </a:cubicBezTo>
                  <a:cubicBezTo>
                    <a:pt x="19429" y="7992"/>
                    <a:pt x="19432" y="7809"/>
                    <a:pt x="19340" y="7662"/>
                  </a:cubicBezTo>
                  <a:cubicBezTo>
                    <a:pt x="19148" y="7353"/>
                    <a:pt x="18454" y="7452"/>
                    <a:pt x="18162" y="7404"/>
                  </a:cubicBezTo>
                  <a:cubicBezTo>
                    <a:pt x="17778" y="7342"/>
                    <a:pt x="17850" y="7232"/>
                    <a:pt x="17657" y="6947"/>
                  </a:cubicBezTo>
                  <a:cubicBezTo>
                    <a:pt x="17565" y="6810"/>
                    <a:pt x="17405" y="6619"/>
                    <a:pt x="17247" y="6540"/>
                  </a:cubicBezTo>
                  <a:cubicBezTo>
                    <a:pt x="17134" y="6483"/>
                    <a:pt x="17070" y="6530"/>
                    <a:pt x="16987" y="6410"/>
                  </a:cubicBezTo>
                  <a:cubicBezTo>
                    <a:pt x="16869" y="6243"/>
                    <a:pt x="17017" y="5950"/>
                    <a:pt x="16830" y="5813"/>
                  </a:cubicBezTo>
                  <a:cubicBezTo>
                    <a:pt x="16771" y="5771"/>
                    <a:pt x="16745" y="5758"/>
                    <a:pt x="16728" y="5758"/>
                  </a:cubicBezTo>
                  <a:cubicBezTo>
                    <a:pt x="16701" y="5758"/>
                    <a:pt x="16699" y="5793"/>
                    <a:pt x="16625" y="5796"/>
                  </a:cubicBezTo>
                  <a:cubicBezTo>
                    <a:pt x="16450" y="5802"/>
                    <a:pt x="16235" y="5893"/>
                    <a:pt x="16034" y="5893"/>
                  </a:cubicBezTo>
                  <a:cubicBezTo>
                    <a:pt x="15690" y="5891"/>
                    <a:pt x="15512" y="5848"/>
                    <a:pt x="15357" y="5538"/>
                  </a:cubicBezTo>
                  <a:cubicBezTo>
                    <a:pt x="15270" y="5365"/>
                    <a:pt x="15331" y="5293"/>
                    <a:pt x="15147" y="5234"/>
                  </a:cubicBezTo>
                  <a:cubicBezTo>
                    <a:pt x="15105" y="5221"/>
                    <a:pt x="15051" y="5217"/>
                    <a:pt x="14992" y="5217"/>
                  </a:cubicBezTo>
                  <a:cubicBezTo>
                    <a:pt x="14844" y="5217"/>
                    <a:pt x="14661" y="5245"/>
                    <a:pt x="14551" y="5247"/>
                  </a:cubicBezTo>
                  <a:cubicBezTo>
                    <a:pt x="14533" y="5247"/>
                    <a:pt x="14516" y="5247"/>
                    <a:pt x="14499" y="5247"/>
                  </a:cubicBezTo>
                  <a:cubicBezTo>
                    <a:pt x="14089" y="5247"/>
                    <a:pt x="14001" y="5158"/>
                    <a:pt x="13781" y="4759"/>
                  </a:cubicBezTo>
                  <a:cubicBezTo>
                    <a:pt x="13732" y="4670"/>
                    <a:pt x="13725" y="4564"/>
                    <a:pt x="13646" y="4488"/>
                  </a:cubicBezTo>
                  <a:cubicBezTo>
                    <a:pt x="13528" y="4376"/>
                    <a:pt x="13325" y="4421"/>
                    <a:pt x="13189" y="4363"/>
                  </a:cubicBezTo>
                  <a:cubicBezTo>
                    <a:pt x="12938" y="4255"/>
                    <a:pt x="12969" y="4115"/>
                    <a:pt x="12861" y="3861"/>
                  </a:cubicBezTo>
                  <a:cubicBezTo>
                    <a:pt x="12424" y="4081"/>
                    <a:pt x="12108" y="4498"/>
                    <a:pt x="11595" y="4498"/>
                  </a:cubicBezTo>
                  <a:cubicBezTo>
                    <a:pt x="11590" y="4498"/>
                    <a:pt x="11586" y="4498"/>
                    <a:pt x="11582" y="4498"/>
                  </a:cubicBezTo>
                  <a:cubicBezTo>
                    <a:pt x="11574" y="4498"/>
                    <a:pt x="11566" y="4498"/>
                    <a:pt x="11557" y="4498"/>
                  </a:cubicBezTo>
                  <a:cubicBezTo>
                    <a:pt x="11341" y="4498"/>
                    <a:pt x="11021" y="4536"/>
                    <a:pt x="10720" y="4536"/>
                  </a:cubicBezTo>
                  <a:cubicBezTo>
                    <a:pt x="10427" y="4536"/>
                    <a:pt x="10152" y="4500"/>
                    <a:pt x="10009" y="4356"/>
                  </a:cubicBezTo>
                  <a:cubicBezTo>
                    <a:pt x="9736" y="4081"/>
                    <a:pt x="9685" y="3595"/>
                    <a:pt x="9453" y="3283"/>
                  </a:cubicBezTo>
                  <a:cubicBezTo>
                    <a:pt x="9084" y="2784"/>
                    <a:pt x="8511" y="2515"/>
                    <a:pt x="8073" y="2093"/>
                  </a:cubicBezTo>
                  <a:cubicBezTo>
                    <a:pt x="7739" y="1769"/>
                    <a:pt x="7529" y="1323"/>
                    <a:pt x="7135" y="1076"/>
                  </a:cubicBezTo>
                  <a:cubicBezTo>
                    <a:pt x="6679" y="791"/>
                    <a:pt x="6162" y="723"/>
                    <a:pt x="5648" y="641"/>
                  </a:cubicBezTo>
                  <a:cubicBezTo>
                    <a:pt x="5261" y="579"/>
                    <a:pt x="4902" y="455"/>
                    <a:pt x="4507" y="449"/>
                  </a:cubicBezTo>
                  <a:cubicBezTo>
                    <a:pt x="4481" y="448"/>
                    <a:pt x="4454" y="448"/>
                    <a:pt x="4427" y="448"/>
                  </a:cubicBezTo>
                  <a:cubicBezTo>
                    <a:pt x="4322" y="448"/>
                    <a:pt x="4217" y="450"/>
                    <a:pt x="4113" y="450"/>
                  </a:cubicBezTo>
                  <a:cubicBezTo>
                    <a:pt x="3911" y="450"/>
                    <a:pt x="3710" y="443"/>
                    <a:pt x="3519" y="398"/>
                  </a:cubicBezTo>
                  <a:cubicBezTo>
                    <a:pt x="3357" y="360"/>
                    <a:pt x="3194" y="344"/>
                    <a:pt x="3031" y="344"/>
                  </a:cubicBezTo>
                  <a:cubicBezTo>
                    <a:pt x="2411" y="344"/>
                    <a:pt x="1781" y="563"/>
                    <a:pt x="1156" y="563"/>
                  </a:cubicBezTo>
                  <a:cubicBezTo>
                    <a:pt x="1150" y="563"/>
                    <a:pt x="1144" y="563"/>
                    <a:pt x="1138" y="563"/>
                  </a:cubicBezTo>
                  <a:cubicBezTo>
                    <a:pt x="626" y="559"/>
                    <a:pt x="389" y="298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 rot="5400000">
              <a:off x="-1859264" y="1311325"/>
              <a:ext cx="7108157" cy="2546750"/>
            </a:xfrm>
            <a:custGeom>
              <a:avLst/>
              <a:gdLst/>
              <a:ahLst/>
              <a:cxnLst/>
              <a:rect l="l" t="t" r="r" b="b"/>
              <a:pathLst>
                <a:path w="46382" h="16618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9"/>
                    <a:pt x="7" y="17"/>
                    <a:pt x="10" y="27"/>
                  </a:cubicBezTo>
                  <a:cubicBezTo>
                    <a:pt x="38" y="124"/>
                    <a:pt x="41" y="234"/>
                    <a:pt x="73" y="337"/>
                  </a:cubicBezTo>
                  <a:cubicBezTo>
                    <a:pt x="123" y="500"/>
                    <a:pt x="150" y="500"/>
                    <a:pt x="252" y="622"/>
                  </a:cubicBezTo>
                  <a:cubicBezTo>
                    <a:pt x="301" y="681"/>
                    <a:pt x="310" y="797"/>
                    <a:pt x="355" y="862"/>
                  </a:cubicBezTo>
                  <a:cubicBezTo>
                    <a:pt x="421" y="960"/>
                    <a:pt x="520" y="1020"/>
                    <a:pt x="599" y="1123"/>
                  </a:cubicBezTo>
                  <a:cubicBezTo>
                    <a:pt x="686" y="1235"/>
                    <a:pt x="715" y="1390"/>
                    <a:pt x="854" y="1460"/>
                  </a:cubicBezTo>
                  <a:cubicBezTo>
                    <a:pt x="945" y="1506"/>
                    <a:pt x="1187" y="1535"/>
                    <a:pt x="1290" y="1556"/>
                  </a:cubicBezTo>
                  <a:cubicBezTo>
                    <a:pt x="1359" y="1569"/>
                    <a:pt x="1425" y="1575"/>
                    <a:pt x="1490" y="1575"/>
                  </a:cubicBezTo>
                  <a:cubicBezTo>
                    <a:pt x="1882" y="1575"/>
                    <a:pt x="2208" y="1361"/>
                    <a:pt x="2609" y="1307"/>
                  </a:cubicBezTo>
                  <a:cubicBezTo>
                    <a:pt x="2667" y="1299"/>
                    <a:pt x="2721" y="1296"/>
                    <a:pt x="2773" y="1296"/>
                  </a:cubicBezTo>
                  <a:cubicBezTo>
                    <a:pt x="2930" y="1296"/>
                    <a:pt x="3064" y="1329"/>
                    <a:pt x="3226" y="1367"/>
                  </a:cubicBezTo>
                  <a:cubicBezTo>
                    <a:pt x="3380" y="1404"/>
                    <a:pt x="3587" y="1486"/>
                    <a:pt x="3747" y="1486"/>
                  </a:cubicBezTo>
                  <a:cubicBezTo>
                    <a:pt x="3757" y="1486"/>
                    <a:pt x="3766" y="1485"/>
                    <a:pt x="3776" y="1485"/>
                  </a:cubicBezTo>
                  <a:cubicBezTo>
                    <a:pt x="4079" y="1463"/>
                    <a:pt x="4429" y="1258"/>
                    <a:pt x="4760" y="1258"/>
                  </a:cubicBezTo>
                  <a:cubicBezTo>
                    <a:pt x="4835" y="1258"/>
                    <a:pt x="4909" y="1269"/>
                    <a:pt x="4981" y="1294"/>
                  </a:cubicBezTo>
                  <a:cubicBezTo>
                    <a:pt x="5091" y="1333"/>
                    <a:pt x="5140" y="1424"/>
                    <a:pt x="5244" y="1491"/>
                  </a:cubicBezTo>
                  <a:cubicBezTo>
                    <a:pt x="5444" y="1620"/>
                    <a:pt x="5650" y="1727"/>
                    <a:pt x="5843" y="1870"/>
                  </a:cubicBezTo>
                  <a:cubicBezTo>
                    <a:pt x="5995" y="1982"/>
                    <a:pt x="6120" y="2097"/>
                    <a:pt x="6244" y="2238"/>
                  </a:cubicBezTo>
                  <a:cubicBezTo>
                    <a:pt x="6407" y="2425"/>
                    <a:pt x="6510" y="2654"/>
                    <a:pt x="6668" y="2840"/>
                  </a:cubicBezTo>
                  <a:cubicBezTo>
                    <a:pt x="6876" y="3082"/>
                    <a:pt x="7261" y="3038"/>
                    <a:pt x="7435" y="3317"/>
                  </a:cubicBezTo>
                  <a:cubicBezTo>
                    <a:pt x="7500" y="3418"/>
                    <a:pt x="7487" y="3535"/>
                    <a:pt x="7609" y="3617"/>
                  </a:cubicBezTo>
                  <a:cubicBezTo>
                    <a:pt x="7779" y="3734"/>
                    <a:pt x="7964" y="3723"/>
                    <a:pt x="8093" y="3929"/>
                  </a:cubicBezTo>
                  <a:cubicBezTo>
                    <a:pt x="8164" y="4043"/>
                    <a:pt x="8201" y="4188"/>
                    <a:pt x="8264" y="4309"/>
                  </a:cubicBezTo>
                  <a:cubicBezTo>
                    <a:pt x="8358" y="4488"/>
                    <a:pt x="8486" y="4611"/>
                    <a:pt x="8590" y="4772"/>
                  </a:cubicBezTo>
                  <a:cubicBezTo>
                    <a:pt x="8767" y="5048"/>
                    <a:pt x="8862" y="5418"/>
                    <a:pt x="9011" y="5711"/>
                  </a:cubicBezTo>
                  <a:cubicBezTo>
                    <a:pt x="9088" y="5863"/>
                    <a:pt x="9221" y="6044"/>
                    <a:pt x="9269" y="6200"/>
                  </a:cubicBezTo>
                  <a:cubicBezTo>
                    <a:pt x="9315" y="6353"/>
                    <a:pt x="9217" y="6584"/>
                    <a:pt x="9303" y="6718"/>
                  </a:cubicBezTo>
                  <a:cubicBezTo>
                    <a:pt x="9344" y="6784"/>
                    <a:pt x="9396" y="6810"/>
                    <a:pt x="9453" y="6810"/>
                  </a:cubicBezTo>
                  <a:cubicBezTo>
                    <a:pt x="9625" y="6810"/>
                    <a:pt x="9845" y="6570"/>
                    <a:pt x="9973" y="6494"/>
                  </a:cubicBezTo>
                  <a:cubicBezTo>
                    <a:pt x="10179" y="6374"/>
                    <a:pt x="10386" y="6205"/>
                    <a:pt x="10597" y="6112"/>
                  </a:cubicBezTo>
                  <a:cubicBezTo>
                    <a:pt x="10767" y="6038"/>
                    <a:pt x="10927" y="5981"/>
                    <a:pt x="11095" y="5879"/>
                  </a:cubicBezTo>
                  <a:cubicBezTo>
                    <a:pt x="11284" y="5763"/>
                    <a:pt x="11449" y="5677"/>
                    <a:pt x="11647" y="5593"/>
                  </a:cubicBezTo>
                  <a:cubicBezTo>
                    <a:pt x="11791" y="5533"/>
                    <a:pt x="11931" y="5431"/>
                    <a:pt x="12091" y="5409"/>
                  </a:cubicBezTo>
                  <a:cubicBezTo>
                    <a:pt x="12116" y="5406"/>
                    <a:pt x="12143" y="5404"/>
                    <a:pt x="12170" y="5404"/>
                  </a:cubicBezTo>
                  <a:cubicBezTo>
                    <a:pt x="12406" y="5404"/>
                    <a:pt x="12686" y="5532"/>
                    <a:pt x="12826" y="5695"/>
                  </a:cubicBezTo>
                  <a:cubicBezTo>
                    <a:pt x="12943" y="5832"/>
                    <a:pt x="13110" y="5905"/>
                    <a:pt x="13208" y="6043"/>
                  </a:cubicBezTo>
                  <a:cubicBezTo>
                    <a:pt x="13302" y="6178"/>
                    <a:pt x="13301" y="6386"/>
                    <a:pt x="13323" y="6538"/>
                  </a:cubicBezTo>
                  <a:cubicBezTo>
                    <a:pt x="13689" y="6627"/>
                    <a:pt x="13826" y="6855"/>
                    <a:pt x="14097" y="7074"/>
                  </a:cubicBezTo>
                  <a:cubicBezTo>
                    <a:pt x="14210" y="7164"/>
                    <a:pt x="14270" y="7334"/>
                    <a:pt x="14369" y="7414"/>
                  </a:cubicBezTo>
                  <a:cubicBezTo>
                    <a:pt x="14398" y="7437"/>
                    <a:pt x="14659" y="7454"/>
                    <a:pt x="14711" y="7454"/>
                  </a:cubicBezTo>
                  <a:cubicBezTo>
                    <a:pt x="14722" y="7454"/>
                    <a:pt x="14724" y="7453"/>
                    <a:pt x="14714" y="7452"/>
                  </a:cubicBezTo>
                  <a:lnTo>
                    <a:pt x="14714" y="7452"/>
                  </a:lnTo>
                  <a:cubicBezTo>
                    <a:pt x="14856" y="7471"/>
                    <a:pt x="15040" y="7493"/>
                    <a:pt x="15176" y="7555"/>
                  </a:cubicBezTo>
                  <a:cubicBezTo>
                    <a:pt x="15371" y="7647"/>
                    <a:pt x="15531" y="7853"/>
                    <a:pt x="15693" y="7993"/>
                  </a:cubicBezTo>
                  <a:cubicBezTo>
                    <a:pt x="15914" y="8186"/>
                    <a:pt x="16108" y="8310"/>
                    <a:pt x="16404" y="8372"/>
                  </a:cubicBezTo>
                  <a:cubicBezTo>
                    <a:pt x="16659" y="8426"/>
                    <a:pt x="16930" y="8574"/>
                    <a:pt x="17075" y="8801"/>
                  </a:cubicBezTo>
                  <a:cubicBezTo>
                    <a:pt x="17106" y="8848"/>
                    <a:pt x="17074" y="8903"/>
                    <a:pt x="17119" y="8954"/>
                  </a:cubicBezTo>
                  <a:cubicBezTo>
                    <a:pt x="17197" y="9044"/>
                    <a:pt x="17370" y="9036"/>
                    <a:pt x="17474" y="9068"/>
                  </a:cubicBezTo>
                  <a:cubicBezTo>
                    <a:pt x="17621" y="9113"/>
                    <a:pt x="17834" y="9201"/>
                    <a:pt x="17951" y="9304"/>
                  </a:cubicBezTo>
                  <a:cubicBezTo>
                    <a:pt x="18109" y="9439"/>
                    <a:pt x="18252" y="9585"/>
                    <a:pt x="18412" y="9721"/>
                  </a:cubicBezTo>
                  <a:cubicBezTo>
                    <a:pt x="18602" y="9882"/>
                    <a:pt x="18769" y="10063"/>
                    <a:pt x="18871" y="10288"/>
                  </a:cubicBezTo>
                  <a:cubicBezTo>
                    <a:pt x="19068" y="10724"/>
                    <a:pt x="19159" y="11236"/>
                    <a:pt x="19500" y="11587"/>
                  </a:cubicBezTo>
                  <a:cubicBezTo>
                    <a:pt x="19739" y="11834"/>
                    <a:pt x="20032" y="12003"/>
                    <a:pt x="20263" y="12268"/>
                  </a:cubicBezTo>
                  <a:cubicBezTo>
                    <a:pt x="20478" y="12515"/>
                    <a:pt x="20472" y="12942"/>
                    <a:pt x="20494" y="13263"/>
                  </a:cubicBezTo>
                  <a:cubicBezTo>
                    <a:pt x="20516" y="13588"/>
                    <a:pt x="20694" y="13791"/>
                    <a:pt x="20773" y="14100"/>
                  </a:cubicBezTo>
                  <a:cubicBezTo>
                    <a:pt x="20818" y="14272"/>
                    <a:pt x="20877" y="14462"/>
                    <a:pt x="20972" y="14611"/>
                  </a:cubicBezTo>
                  <a:cubicBezTo>
                    <a:pt x="21020" y="14688"/>
                    <a:pt x="21197" y="14982"/>
                    <a:pt x="21250" y="14991"/>
                  </a:cubicBezTo>
                  <a:cubicBezTo>
                    <a:pt x="21255" y="14992"/>
                    <a:pt x="21260" y="14992"/>
                    <a:pt x="21264" y="14992"/>
                  </a:cubicBezTo>
                  <a:cubicBezTo>
                    <a:pt x="21410" y="14992"/>
                    <a:pt x="21596" y="14653"/>
                    <a:pt x="21689" y="14548"/>
                  </a:cubicBezTo>
                  <a:cubicBezTo>
                    <a:pt x="21901" y="14308"/>
                    <a:pt x="22072" y="14079"/>
                    <a:pt x="22327" y="13891"/>
                  </a:cubicBezTo>
                  <a:cubicBezTo>
                    <a:pt x="22680" y="13629"/>
                    <a:pt x="22740" y="13258"/>
                    <a:pt x="23007" y="12947"/>
                  </a:cubicBezTo>
                  <a:cubicBezTo>
                    <a:pt x="23229" y="12686"/>
                    <a:pt x="23464" y="12390"/>
                    <a:pt x="23739" y="12190"/>
                  </a:cubicBezTo>
                  <a:cubicBezTo>
                    <a:pt x="23849" y="12109"/>
                    <a:pt x="23965" y="12034"/>
                    <a:pt x="24078" y="11960"/>
                  </a:cubicBezTo>
                  <a:cubicBezTo>
                    <a:pt x="24214" y="11871"/>
                    <a:pt x="24376" y="11864"/>
                    <a:pt x="24503" y="11788"/>
                  </a:cubicBezTo>
                  <a:cubicBezTo>
                    <a:pt x="24578" y="11743"/>
                    <a:pt x="24609" y="11672"/>
                    <a:pt x="24690" y="11629"/>
                  </a:cubicBezTo>
                  <a:cubicBezTo>
                    <a:pt x="24712" y="11618"/>
                    <a:pt x="24838" y="11623"/>
                    <a:pt x="24860" y="11617"/>
                  </a:cubicBezTo>
                  <a:cubicBezTo>
                    <a:pt x="24963" y="11587"/>
                    <a:pt x="25077" y="11514"/>
                    <a:pt x="25181" y="11476"/>
                  </a:cubicBezTo>
                  <a:cubicBezTo>
                    <a:pt x="25353" y="11412"/>
                    <a:pt x="25491" y="11324"/>
                    <a:pt x="25650" y="11244"/>
                  </a:cubicBezTo>
                  <a:cubicBezTo>
                    <a:pt x="25763" y="11187"/>
                    <a:pt x="25886" y="11189"/>
                    <a:pt x="26010" y="11131"/>
                  </a:cubicBezTo>
                  <a:cubicBezTo>
                    <a:pt x="26081" y="11099"/>
                    <a:pt x="26113" y="11050"/>
                    <a:pt x="26191" y="11027"/>
                  </a:cubicBezTo>
                  <a:cubicBezTo>
                    <a:pt x="26209" y="11021"/>
                    <a:pt x="26228" y="11019"/>
                    <a:pt x="26247" y="11019"/>
                  </a:cubicBezTo>
                  <a:cubicBezTo>
                    <a:pt x="26280" y="11019"/>
                    <a:pt x="26312" y="11024"/>
                    <a:pt x="26344" y="11024"/>
                  </a:cubicBezTo>
                  <a:cubicBezTo>
                    <a:pt x="26365" y="11024"/>
                    <a:pt x="26386" y="11022"/>
                    <a:pt x="26406" y="11015"/>
                  </a:cubicBezTo>
                  <a:cubicBezTo>
                    <a:pt x="26551" y="10964"/>
                    <a:pt x="26584" y="10835"/>
                    <a:pt x="26684" y="10733"/>
                  </a:cubicBezTo>
                  <a:cubicBezTo>
                    <a:pt x="26860" y="10553"/>
                    <a:pt x="27082" y="10361"/>
                    <a:pt x="27313" y="10253"/>
                  </a:cubicBezTo>
                  <a:cubicBezTo>
                    <a:pt x="27526" y="10152"/>
                    <a:pt x="27732" y="10084"/>
                    <a:pt x="27942" y="9963"/>
                  </a:cubicBezTo>
                  <a:cubicBezTo>
                    <a:pt x="28024" y="9916"/>
                    <a:pt x="28076" y="9882"/>
                    <a:pt x="28125" y="9882"/>
                  </a:cubicBezTo>
                  <a:cubicBezTo>
                    <a:pt x="28174" y="9882"/>
                    <a:pt x="28219" y="9917"/>
                    <a:pt x="28286" y="10008"/>
                  </a:cubicBezTo>
                  <a:cubicBezTo>
                    <a:pt x="28438" y="10214"/>
                    <a:pt x="28487" y="10394"/>
                    <a:pt x="28699" y="10582"/>
                  </a:cubicBezTo>
                  <a:cubicBezTo>
                    <a:pt x="28874" y="10736"/>
                    <a:pt x="28980" y="10942"/>
                    <a:pt x="29127" y="11110"/>
                  </a:cubicBezTo>
                  <a:cubicBezTo>
                    <a:pt x="29298" y="11308"/>
                    <a:pt x="29367" y="11493"/>
                    <a:pt x="29509" y="11717"/>
                  </a:cubicBezTo>
                  <a:cubicBezTo>
                    <a:pt x="29611" y="11878"/>
                    <a:pt x="29678" y="12055"/>
                    <a:pt x="29689" y="12253"/>
                  </a:cubicBezTo>
                  <a:cubicBezTo>
                    <a:pt x="29699" y="12452"/>
                    <a:pt x="29752" y="12592"/>
                    <a:pt x="29778" y="12784"/>
                  </a:cubicBezTo>
                  <a:cubicBezTo>
                    <a:pt x="29834" y="13199"/>
                    <a:pt x="29560" y="13672"/>
                    <a:pt x="29678" y="14091"/>
                  </a:cubicBezTo>
                  <a:cubicBezTo>
                    <a:pt x="29736" y="14294"/>
                    <a:pt x="29815" y="14204"/>
                    <a:pt x="29973" y="14275"/>
                  </a:cubicBezTo>
                  <a:cubicBezTo>
                    <a:pt x="30179" y="14368"/>
                    <a:pt x="30111" y="14574"/>
                    <a:pt x="30205" y="14756"/>
                  </a:cubicBezTo>
                  <a:cubicBezTo>
                    <a:pt x="30318" y="14978"/>
                    <a:pt x="30391" y="15184"/>
                    <a:pt x="30449" y="15426"/>
                  </a:cubicBezTo>
                  <a:cubicBezTo>
                    <a:pt x="30499" y="15633"/>
                    <a:pt x="30616" y="15815"/>
                    <a:pt x="30638" y="16032"/>
                  </a:cubicBezTo>
                  <a:cubicBezTo>
                    <a:pt x="30658" y="16208"/>
                    <a:pt x="30596" y="16467"/>
                    <a:pt x="30773" y="16584"/>
                  </a:cubicBezTo>
                  <a:cubicBezTo>
                    <a:pt x="30809" y="16607"/>
                    <a:pt x="30844" y="16617"/>
                    <a:pt x="30878" y="16617"/>
                  </a:cubicBezTo>
                  <a:cubicBezTo>
                    <a:pt x="31084" y="16617"/>
                    <a:pt x="31275" y="16258"/>
                    <a:pt x="31396" y="16127"/>
                  </a:cubicBezTo>
                  <a:cubicBezTo>
                    <a:pt x="31994" y="15476"/>
                    <a:pt x="32611" y="14840"/>
                    <a:pt x="33303" y="14289"/>
                  </a:cubicBezTo>
                  <a:cubicBezTo>
                    <a:pt x="33543" y="14098"/>
                    <a:pt x="33950" y="14087"/>
                    <a:pt x="34255" y="14086"/>
                  </a:cubicBezTo>
                  <a:cubicBezTo>
                    <a:pt x="34446" y="14086"/>
                    <a:pt x="34481" y="14105"/>
                    <a:pt x="34635" y="14162"/>
                  </a:cubicBezTo>
                  <a:cubicBezTo>
                    <a:pt x="34852" y="14241"/>
                    <a:pt x="35077" y="14215"/>
                    <a:pt x="35295" y="14275"/>
                  </a:cubicBezTo>
                  <a:cubicBezTo>
                    <a:pt x="35476" y="14324"/>
                    <a:pt x="35587" y="14446"/>
                    <a:pt x="35661" y="14610"/>
                  </a:cubicBezTo>
                  <a:cubicBezTo>
                    <a:pt x="35727" y="14752"/>
                    <a:pt x="35718" y="14925"/>
                    <a:pt x="35848" y="15029"/>
                  </a:cubicBezTo>
                  <a:cubicBezTo>
                    <a:pt x="35960" y="15120"/>
                    <a:pt x="36141" y="15102"/>
                    <a:pt x="36253" y="15216"/>
                  </a:cubicBezTo>
                  <a:cubicBezTo>
                    <a:pt x="36367" y="15333"/>
                    <a:pt x="36367" y="15507"/>
                    <a:pt x="36445" y="15645"/>
                  </a:cubicBezTo>
                  <a:cubicBezTo>
                    <a:pt x="36618" y="15949"/>
                    <a:pt x="36831" y="16158"/>
                    <a:pt x="37160" y="16312"/>
                  </a:cubicBezTo>
                  <a:cubicBezTo>
                    <a:pt x="37240" y="16349"/>
                    <a:pt x="37326" y="16365"/>
                    <a:pt x="37416" y="16365"/>
                  </a:cubicBezTo>
                  <a:cubicBezTo>
                    <a:pt x="37839" y="16365"/>
                    <a:pt x="38348" y="16017"/>
                    <a:pt x="38724" y="15937"/>
                  </a:cubicBezTo>
                  <a:cubicBezTo>
                    <a:pt x="38832" y="15914"/>
                    <a:pt x="38948" y="15907"/>
                    <a:pt x="39065" y="15907"/>
                  </a:cubicBezTo>
                  <a:cubicBezTo>
                    <a:pt x="39236" y="15907"/>
                    <a:pt x="39410" y="15922"/>
                    <a:pt x="39571" y="15922"/>
                  </a:cubicBezTo>
                  <a:cubicBezTo>
                    <a:pt x="39952" y="15922"/>
                    <a:pt x="40302" y="15924"/>
                    <a:pt x="40677" y="15988"/>
                  </a:cubicBezTo>
                  <a:cubicBezTo>
                    <a:pt x="41179" y="16075"/>
                    <a:pt x="41671" y="16184"/>
                    <a:pt x="42181" y="16184"/>
                  </a:cubicBezTo>
                  <a:cubicBezTo>
                    <a:pt x="42186" y="16184"/>
                    <a:pt x="42191" y="16184"/>
                    <a:pt x="42196" y="16184"/>
                  </a:cubicBezTo>
                  <a:cubicBezTo>
                    <a:pt x="42328" y="16184"/>
                    <a:pt x="42466" y="16175"/>
                    <a:pt x="42603" y="16175"/>
                  </a:cubicBezTo>
                  <a:cubicBezTo>
                    <a:pt x="42713" y="16175"/>
                    <a:pt x="42823" y="16181"/>
                    <a:pt x="42928" y="16204"/>
                  </a:cubicBezTo>
                  <a:cubicBezTo>
                    <a:pt x="43104" y="16243"/>
                    <a:pt x="43227" y="16272"/>
                    <a:pt x="43405" y="16272"/>
                  </a:cubicBezTo>
                  <a:cubicBezTo>
                    <a:pt x="43412" y="16272"/>
                    <a:pt x="43418" y="16272"/>
                    <a:pt x="43424" y="16272"/>
                  </a:cubicBezTo>
                  <a:cubicBezTo>
                    <a:pt x="43429" y="16272"/>
                    <a:pt x="43433" y="16272"/>
                    <a:pt x="43438" y="16272"/>
                  </a:cubicBezTo>
                  <a:cubicBezTo>
                    <a:pt x="43570" y="16272"/>
                    <a:pt x="43714" y="16288"/>
                    <a:pt x="43854" y="16288"/>
                  </a:cubicBezTo>
                  <a:cubicBezTo>
                    <a:pt x="43951" y="16288"/>
                    <a:pt x="44047" y="16280"/>
                    <a:pt x="44135" y="16254"/>
                  </a:cubicBezTo>
                  <a:cubicBezTo>
                    <a:pt x="44310" y="16203"/>
                    <a:pt x="44468" y="16098"/>
                    <a:pt x="44657" y="16073"/>
                  </a:cubicBezTo>
                  <a:cubicBezTo>
                    <a:pt x="44719" y="16065"/>
                    <a:pt x="44732" y="16023"/>
                    <a:pt x="44800" y="16023"/>
                  </a:cubicBezTo>
                  <a:cubicBezTo>
                    <a:pt x="44803" y="16023"/>
                    <a:pt x="44806" y="16023"/>
                    <a:pt x="44810" y="16024"/>
                  </a:cubicBezTo>
                  <a:cubicBezTo>
                    <a:pt x="44869" y="16027"/>
                    <a:pt x="44894" y="16102"/>
                    <a:pt x="44988" y="16102"/>
                  </a:cubicBezTo>
                  <a:cubicBezTo>
                    <a:pt x="44992" y="16102"/>
                    <a:pt x="44997" y="16102"/>
                    <a:pt x="45001" y="16102"/>
                  </a:cubicBezTo>
                  <a:cubicBezTo>
                    <a:pt x="45069" y="16099"/>
                    <a:pt x="45116" y="16044"/>
                    <a:pt x="45176" y="16028"/>
                  </a:cubicBezTo>
                  <a:cubicBezTo>
                    <a:pt x="45233" y="16013"/>
                    <a:pt x="45286" y="16009"/>
                    <a:pt x="45339" y="16009"/>
                  </a:cubicBezTo>
                  <a:cubicBezTo>
                    <a:pt x="45382" y="16009"/>
                    <a:pt x="45426" y="16012"/>
                    <a:pt x="45472" y="16012"/>
                  </a:cubicBezTo>
                  <a:cubicBezTo>
                    <a:pt x="45483" y="16012"/>
                    <a:pt x="45494" y="16012"/>
                    <a:pt x="45505" y="16011"/>
                  </a:cubicBezTo>
                  <a:cubicBezTo>
                    <a:pt x="45706" y="16004"/>
                    <a:pt x="45978" y="15977"/>
                    <a:pt x="46158" y="15884"/>
                  </a:cubicBezTo>
                  <a:cubicBezTo>
                    <a:pt x="46235" y="15844"/>
                    <a:pt x="46309" y="15798"/>
                    <a:pt x="46382" y="15755"/>
                  </a:cubicBezTo>
                  <a:lnTo>
                    <a:pt x="46382" y="15685"/>
                  </a:lnTo>
                  <a:cubicBezTo>
                    <a:pt x="45959" y="15798"/>
                    <a:pt x="45516" y="15880"/>
                    <a:pt x="45074" y="15880"/>
                  </a:cubicBezTo>
                  <a:cubicBezTo>
                    <a:pt x="44888" y="15880"/>
                    <a:pt x="44701" y="15865"/>
                    <a:pt x="44517" y="15832"/>
                  </a:cubicBezTo>
                  <a:cubicBezTo>
                    <a:pt x="44133" y="15764"/>
                    <a:pt x="44381" y="15588"/>
                    <a:pt x="44127" y="15426"/>
                  </a:cubicBezTo>
                  <a:cubicBezTo>
                    <a:pt x="44090" y="15402"/>
                    <a:pt x="44034" y="15396"/>
                    <a:pt x="43974" y="15396"/>
                  </a:cubicBezTo>
                  <a:cubicBezTo>
                    <a:pt x="43892" y="15396"/>
                    <a:pt x="43803" y="15409"/>
                    <a:pt x="43745" y="15409"/>
                  </a:cubicBezTo>
                  <a:cubicBezTo>
                    <a:pt x="43744" y="15409"/>
                    <a:pt x="43742" y="15408"/>
                    <a:pt x="43741" y="15408"/>
                  </a:cubicBezTo>
                  <a:cubicBezTo>
                    <a:pt x="43661" y="15408"/>
                    <a:pt x="43581" y="15407"/>
                    <a:pt x="43502" y="15407"/>
                  </a:cubicBezTo>
                  <a:cubicBezTo>
                    <a:pt x="43289" y="15407"/>
                    <a:pt x="43076" y="15410"/>
                    <a:pt x="42863" y="15410"/>
                  </a:cubicBezTo>
                  <a:cubicBezTo>
                    <a:pt x="42860" y="15410"/>
                    <a:pt x="42858" y="15410"/>
                    <a:pt x="42855" y="15410"/>
                  </a:cubicBezTo>
                  <a:cubicBezTo>
                    <a:pt x="42541" y="15410"/>
                    <a:pt x="42405" y="15352"/>
                    <a:pt x="42131" y="15322"/>
                  </a:cubicBezTo>
                  <a:cubicBezTo>
                    <a:pt x="42112" y="15320"/>
                    <a:pt x="42092" y="15319"/>
                    <a:pt x="42073" y="15319"/>
                  </a:cubicBezTo>
                  <a:cubicBezTo>
                    <a:pt x="41872" y="15319"/>
                    <a:pt x="41651" y="15425"/>
                    <a:pt x="41444" y="15425"/>
                  </a:cubicBezTo>
                  <a:cubicBezTo>
                    <a:pt x="41443" y="15425"/>
                    <a:pt x="41442" y="15425"/>
                    <a:pt x="41441" y="15425"/>
                  </a:cubicBezTo>
                  <a:cubicBezTo>
                    <a:pt x="41248" y="15424"/>
                    <a:pt x="41135" y="15335"/>
                    <a:pt x="40966" y="15299"/>
                  </a:cubicBezTo>
                  <a:cubicBezTo>
                    <a:pt x="40813" y="15266"/>
                    <a:pt x="40656" y="15253"/>
                    <a:pt x="40497" y="15253"/>
                  </a:cubicBezTo>
                  <a:cubicBezTo>
                    <a:pt x="39917" y="15253"/>
                    <a:pt x="39303" y="15425"/>
                    <a:pt x="38732" y="15425"/>
                  </a:cubicBezTo>
                  <a:cubicBezTo>
                    <a:pt x="38712" y="15425"/>
                    <a:pt x="38692" y="15424"/>
                    <a:pt x="38672" y="15424"/>
                  </a:cubicBezTo>
                  <a:cubicBezTo>
                    <a:pt x="38415" y="15419"/>
                    <a:pt x="38359" y="15191"/>
                    <a:pt x="38127" y="15091"/>
                  </a:cubicBezTo>
                  <a:cubicBezTo>
                    <a:pt x="37926" y="15006"/>
                    <a:pt x="37596" y="14935"/>
                    <a:pt x="37448" y="14765"/>
                  </a:cubicBezTo>
                  <a:cubicBezTo>
                    <a:pt x="37365" y="14669"/>
                    <a:pt x="37372" y="14427"/>
                    <a:pt x="37324" y="14312"/>
                  </a:cubicBezTo>
                  <a:cubicBezTo>
                    <a:pt x="37253" y="14140"/>
                    <a:pt x="37180" y="14071"/>
                    <a:pt x="37042" y="13970"/>
                  </a:cubicBezTo>
                  <a:cubicBezTo>
                    <a:pt x="36859" y="13832"/>
                    <a:pt x="36645" y="13768"/>
                    <a:pt x="36673" y="13498"/>
                  </a:cubicBezTo>
                  <a:lnTo>
                    <a:pt x="36673" y="13498"/>
                  </a:lnTo>
                  <a:cubicBezTo>
                    <a:pt x="36379" y="13538"/>
                    <a:pt x="36164" y="13816"/>
                    <a:pt x="35865" y="13823"/>
                  </a:cubicBezTo>
                  <a:cubicBezTo>
                    <a:pt x="35952" y="13747"/>
                    <a:pt x="36048" y="13632"/>
                    <a:pt x="36035" y="13509"/>
                  </a:cubicBezTo>
                  <a:cubicBezTo>
                    <a:pt x="35932" y="13476"/>
                    <a:pt x="35833" y="13469"/>
                    <a:pt x="35735" y="13469"/>
                  </a:cubicBezTo>
                  <a:cubicBezTo>
                    <a:pt x="35647" y="13469"/>
                    <a:pt x="35560" y="13475"/>
                    <a:pt x="35474" y="13475"/>
                  </a:cubicBezTo>
                  <a:cubicBezTo>
                    <a:pt x="35345" y="13475"/>
                    <a:pt x="35217" y="13461"/>
                    <a:pt x="35086" y="13391"/>
                  </a:cubicBezTo>
                  <a:cubicBezTo>
                    <a:pt x="34908" y="13297"/>
                    <a:pt x="34827" y="13209"/>
                    <a:pt x="34607" y="13171"/>
                  </a:cubicBezTo>
                  <a:cubicBezTo>
                    <a:pt x="34339" y="13124"/>
                    <a:pt x="34011" y="13116"/>
                    <a:pt x="33753" y="13088"/>
                  </a:cubicBezTo>
                  <a:cubicBezTo>
                    <a:pt x="33669" y="13079"/>
                    <a:pt x="33608" y="13075"/>
                    <a:pt x="33562" y="13075"/>
                  </a:cubicBezTo>
                  <a:cubicBezTo>
                    <a:pt x="33391" y="13075"/>
                    <a:pt x="33420" y="13128"/>
                    <a:pt x="33201" y="13174"/>
                  </a:cubicBezTo>
                  <a:cubicBezTo>
                    <a:pt x="32857" y="13245"/>
                    <a:pt x="32469" y="13183"/>
                    <a:pt x="32112" y="13251"/>
                  </a:cubicBezTo>
                  <a:cubicBezTo>
                    <a:pt x="31919" y="13288"/>
                    <a:pt x="31704" y="13384"/>
                    <a:pt x="31501" y="13384"/>
                  </a:cubicBezTo>
                  <a:cubicBezTo>
                    <a:pt x="31474" y="13384"/>
                    <a:pt x="31447" y="13382"/>
                    <a:pt x="31420" y="13379"/>
                  </a:cubicBezTo>
                  <a:cubicBezTo>
                    <a:pt x="31104" y="13333"/>
                    <a:pt x="30888" y="12977"/>
                    <a:pt x="30790" y="12670"/>
                  </a:cubicBezTo>
                  <a:cubicBezTo>
                    <a:pt x="30736" y="12505"/>
                    <a:pt x="30755" y="12331"/>
                    <a:pt x="30649" y="12186"/>
                  </a:cubicBezTo>
                  <a:cubicBezTo>
                    <a:pt x="30572" y="12077"/>
                    <a:pt x="30379" y="11972"/>
                    <a:pt x="30283" y="11890"/>
                  </a:cubicBezTo>
                  <a:cubicBezTo>
                    <a:pt x="30206" y="11824"/>
                    <a:pt x="29951" y="11658"/>
                    <a:pt x="29902" y="11583"/>
                  </a:cubicBezTo>
                  <a:cubicBezTo>
                    <a:pt x="29827" y="11465"/>
                    <a:pt x="29876" y="11417"/>
                    <a:pt x="29866" y="11292"/>
                  </a:cubicBezTo>
                  <a:cubicBezTo>
                    <a:pt x="29840" y="11009"/>
                    <a:pt x="29827" y="10913"/>
                    <a:pt x="29652" y="10716"/>
                  </a:cubicBezTo>
                  <a:cubicBezTo>
                    <a:pt x="29572" y="10625"/>
                    <a:pt x="29453" y="10566"/>
                    <a:pt x="29389" y="10460"/>
                  </a:cubicBezTo>
                  <a:cubicBezTo>
                    <a:pt x="29242" y="10222"/>
                    <a:pt x="29391" y="9917"/>
                    <a:pt x="29309" y="9654"/>
                  </a:cubicBezTo>
                  <a:cubicBezTo>
                    <a:pt x="29262" y="9502"/>
                    <a:pt x="29134" y="9253"/>
                    <a:pt x="29021" y="9145"/>
                  </a:cubicBezTo>
                  <a:cubicBezTo>
                    <a:pt x="28813" y="8944"/>
                    <a:pt x="28360" y="8897"/>
                    <a:pt x="28073" y="8831"/>
                  </a:cubicBezTo>
                  <a:cubicBezTo>
                    <a:pt x="27861" y="8781"/>
                    <a:pt x="27622" y="8699"/>
                    <a:pt x="27405" y="8693"/>
                  </a:cubicBezTo>
                  <a:cubicBezTo>
                    <a:pt x="27392" y="8692"/>
                    <a:pt x="27378" y="8692"/>
                    <a:pt x="27366" y="8692"/>
                  </a:cubicBezTo>
                  <a:cubicBezTo>
                    <a:pt x="27078" y="8692"/>
                    <a:pt x="27014" y="8804"/>
                    <a:pt x="26986" y="9070"/>
                  </a:cubicBezTo>
                  <a:cubicBezTo>
                    <a:pt x="26955" y="9362"/>
                    <a:pt x="26928" y="9543"/>
                    <a:pt x="26794" y="9809"/>
                  </a:cubicBezTo>
                  <a:cubicBezTo>
                    <a:pt x="26624" y="10149"/>
                    <a:pt x="26314" y="10225"/>
                    <a:pt x="26010" y="10450"/>
                  </a:cubicBezTo>
                  <a:cubicBezTo>
                    <a:pt x="25729" y="10658"/>
                    <a:pt x="25479" y="10853"/>
                    <a:pt x="25167" y="11023"/>
                  </a:cubicBezTo>
                  <a:cubicBezTo>
                    <a:pt x="24982" y="11124"/>
                    <a:pt x="24857" y="11114"/>
                    <a:pt x="24670" y="11173"/>
                  </a:cubicBezTo>
                  <a:cubicBezTo>
                    <a:pt x="24538" y="11212"/>
                    <a:pt x="24362" y="11336"/>
                    <a:pt x="24211" y="11394"/>
                  </a:cubicBezTo>
                  <a:cubicBezTo>
                    <a:pt x="24036" y="11460"/>
                    <a:pt x="23927" y="11472"/>
                    <a:pt x="23757" y="11472"/>
                  </a:cubicBezTo>
                  <a:cubicBezTo>
                    <a:pt x="23734" y="11472"/>
                    <a:pt x="23710" y="11472"/>
                    <a:pt x="23684" y="11472"/>
                  </a:cubicBezTo>
                  <a:cubicBezTo>
                    <a:pt x="23620" y="11471"/>
                    <a:pt x="23556" y="11468"/>
                    <a:pt x="23493" y="11468"/>
                  </a:cubicBezTo>
                  <a:cubicBezTo>
                    <a:pt x="23345" y="11468"/>
                    <a:pt x="23201" y="11483"/>
                    <a:pt x="23066" y="11571"/>
                  </a:cubicBezTo>
                  <a:cubicBezTo>
                    <a:pt x="22851" y="11711"/>
                    <a:pt x="22848" y="11905"/>
                    <a:pt x="22627" y="12003"/>
                  </a:cubicBezTo>
                  <a:cubicBezTo>
                    <a:pt x="22471" y="12072"/>
                    <a:pt x="22254" y="12203"/>
                    <a:pt x="22085" y="12227"/>
                  </a:cubicBezTo>
                  <a:cubicBezTo>
                    <a:pt x="22054" y="12231"/>
                    <a:pt x="22026" y="12233"/>
                    <a:pt x="22002" y="12233"/>
                  </a:cubicBezTo>
                  <a:cubicBezTo>
                    <a:pt x="21791" y="12233"/>
                    <a:pt x="21807" y="12082"/>
                    <a:pt x="21771" y="11897"/>
                  </a:cubicBezTo>
                  <a:cubicBezTo>
                    <a:pt x="21733" y="11716"/>
                    <a:pt x="21589" y="11619"/>
                    <a:pt x="21549" y="11453"/>
                  </a:cubicBezTo>
                  <a:cubicBezTo>
                    <a:pt x="21479" y="11165"/>
                    <a:pt x="21623" y="11045"/>
                    <a:pt x="21424" y="10767"/>
                  </a:cubicBezTo>
                  <a:cubicBezTo>
                    <a:pt x="21287" y="10576"/>
                    <a:pt x="21072" y="10521"/>
                    <a:pt x="20914" y="10372"/>
                  </a:cubicBezTo>
                  <a:cubicBezTo>
                    <a:pt x="20756" y="10224"/>
                    <a:pt x="20555" y="9899"/>
                    <a:pt x="20476" y="9743"/>
                  </a:cubicBezTo>
                  <a:cubicBezTo>
                    <a:pt x="20289" y="9368"/>
                    <a:pt x="20247" y="8949"/>
                    <a:pt x="20008" y="8594"/>
                  </a:cubicBezTo>
                  <a:cubicBezTo>
                    <a:pt x="19828" y="8327"/>
                    <a:pt x="19562" y="8385"/>
                    <a:pt x="19361" y="8089"/>
                  </a:cubicBezTo>
                  <a:cubicBezTo>
                    <a:pt x="19258" y="7936"/>
                    <a:pt x="19261" y="7753"/>
                    <a:pt x="19169" y="7606"/>
                  </a:cubicBezTo>
                  <a:cubicBezTo>
                    <a:pt x="18977" y="7297"/>
                    <a:pt x="18283" y="7396"/>
                    <a:pt x="17991" y="7348"/>
                  </a:cubicBezTo>
                  <a:cubicBezTo>
                    <a:pt x="17607" y="7286"/>
                    <a:pt x="17679" y="7176"/>
                    <a:pt x="17486" y="6891"/>
                  </a:cubicBezTo>
                  <a:cubicBezTo>
                    <a:pt x="17394" y="6754"/>
                    <a:pt x="17234" y="6563"/>
                    <a:pt x="17076" y="6484"/>
                  </a:cubicBezTo>
                  <a:cubicBezTo>
                    <a:pt x="16963" y="6427"/>
                    <a:pt x="16899" y="6474"/>
                    <a:pt x="16816" y="6354"/>
                  </a:cubicBezTo>
                  <a:cubicBezTo>
                    <a:pt x="16698" y="6187"/>
                    <a:pt x="16846" y="5894"/>
                    <a:pt x="16659" y="5757"/>
                  </a:cubicBezTo>
                  <a:cubicBezTo>
                    <a:pt x="16600" y="5715"/>
                    <a:pt x="16574" y="5702"/>
                    <a:pt x="16557" y="5702"/>
                  </a:cubicBezTo>
                  <a:cubicBezTo>
                    <a:pt x="16530" y="5702"/>
                    <a:pt x="16528" y="5737"/>
                    <a:pt x="16454" y="5740"/>
                  </a:cubicBezTo>
                  <a:cubicBezTo>
                    <a:pt x="16279" y="5746"/>
                    <a:pt x="16064" y="5837"/>
                    <a:pt x="15863" y="5837"/>
                  </a:cubicBezTo>
                  <a:cubicBezTo>
                    <a:pt x="15519" y="5835"/>
                    <a:pt x="15341" y="5792"/>
                    <a:pt x="15186" y="5482"/>
                  </a:cubicBezTo>
                  <a:cubicBezTo>
                    <a:pt x="15099" y="5309"/>
                    <a:pt x="15160" y="5237"/>
                    <a:pt x="14976" y="5178"/>
                  </a:cubicBezTo>
                  <a:cubicBezTo>
                    <a:pt x="14934" y="5165"/>
                    <a:pt x="14880" y="5161"/>
                    <a:pt x="14821" y="5161"/>
                  </a:cubicBezTo>
                  <a:cubicBezTo>
                    <a:pt x="14673" y="5161"/>
                    <a:pt x="14490" y="5189"/>
                    <a:pt x="14380" y="5191"/>
                  </a:cubicBezTo>
                  <a:cubicBezTo>
                    <a:pt x="14362" y="5191"/>
                    <a:pt x="14345" y="5191"/>
                    <a:pt x="14328" y="5191"/>
                  </a:cubicBezTo>
                  <a:cubicBezTo>
                    <a:pt x="13918" y="5191"/>
                    <a:pt x="13830" y="5102"/>
                    <a:pt x="13610" y="4703"/>
                  </a:cubicBezTo>
                  <a:cubicBezTo>
                    <a:pt x="13561" y="4614"/>
                    <a:pt x="13554" y="4508"/>
                    <a:pt x="13475" y="4432"/>
                  </a:cubicBezTo>
                  <a:cubicBezTo>
                    <a:pt x="13357" y="4320"/>
                    <a:pt x="13154" y="4365"/>
                    <a:pt x="13018" y="4307"/>
                  </a:cubicBezTo>
                  <a:cubicBezTo>
                    <a:pt x="12767" y="4199"/>
                    <a:pt x="12798" y="4059"/>
                    <a:pt x="12690" y="3805"/>
                  </a:cubicBezTo>
                  <a:cubicBezTo>
                    <a:pt x="12253" y="4025"/>
                    <a:pt x="11937" y="4442"/>
                    <a:pt x="11424" y="4442"/>
                  </a:cubicBezTo>
                  <a:cubicBezTo>
                    <a:pt x="11419" y="4442"/>
                    <a:pt x="11415" y="4442"/>
                    <a:pt x="11411" y="4442"/>
                  </a:cubicBezTo>
                  <a:cubicBezTo>
                    <a:pt x="11403" y="4442"/>
                    <a:pt x="11395" y="4442"/>
                    <a:pt x="11386" y="4442"/>
                  </a:cubicBezTo>
                  <a:cubicBezTo>
                    <a:pt x="11170" y="4442"/>
                    <a:pt x="10850" y="4480"/>
                    <a:pt x="10549" y="4480"/>
                  </a:cubicBezTo>
                  <a:cubicBezTo>
                    <a:pt x="10256" y="4480"/>
                    <a:pt x="9981" y="4444"/>
                    <a:pt x="9838" y="4300"/>
                  </a:cubicBezTo>
                  <a:cubicBezTo>
                    <a:pt x="9565" y="4025"/>
                    <a:pt x="9514" y="3539"/>
                    <a:pt x="9282" y="3227"/>
                  </a:cubicBezTo>
                  <a:cubicBezTo>
                    <a:pt x="8913" y="2728"/>
                    <a:pt x="8340" y="2459"/>
                    <a:pt x="7902" y="2037"/>
                  </a:cubicBezTo>
                  <a:cubicBezTo>
                    <a:pt x="7568" y="1713"/>
                    <a:pt x="7358" y="1267"/>
                    <a:pt x="6964" y="1020"/>
                  </a:cubicBezTo>
                  <a:cubicBezTo>
                    <a:pt x="6508" y="735"/>
                    <a:pt x="5991" y="667"/>
                    <a:pt x="5477" y="585"/>
                  </a:cubicBezTo>
                  <a:cubicBezTo>
                    <a:pt x="5090" y="523"/>
                    <a:pt x="4731" y="399"/>
                    <a:pt x="4336" y="393"/>
                  </a:cubicBezTo>
                  <a:cubicBezTo>
                    <a:pt x="4310" y="392"/>
                    <a:pt x="4283" y="392"/>
                    <a:pt x="4256" y="392"/>
                  </a:cubicBezTo>
                  <a:cubicBezTo>
                    <a:pt x="4151" y="392"/>
                    <a:pt x="4046" y="394"/>
                    <a:pt x="3942" y="394"/>
                  </a:cubicBezTo>
                  <a:cubicBezTo>
                    <a:pt x="3740" y="394"/>
                    <a:pt x="3539" y="387"/>
                    <a:pt x="3348" y="342"/>
                  </a:cubicBezTo>
                  <a:cubicBezTo>
                    <a:pt x="3186" y="304"/>
                    <a:pt x="3023" y="288"/>
                    <a:pt x="2860" y="288"/>
                  </a:cubicBezTo>
                  <a:cubicBezTo>
                    <a:pt x="2240" y="288"/>
                    <a:pt x="1610" y="507"/>
                    <a:pt x="985" y="507"/>
                  </a:cubicBezTo>
                  <a:cubicBezTo>
                    <a:pt x="979" y="507"/>
                    <a:pt x="973" y="507"/>
                    <a:pt x="967" y="507"/>
                  </a:cubicBezTo>
                  <a:cubicBezTo>
                    <a:pt x="488" y="503"/>
                    <a:pt x="249" y="2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3"/>
          <p:cNvGrpSpPr/>
          <p:nvPr/>
        </p:nvGrpSpPr>
        <p:grpSpPr>
          <a:xfrm rot="-1758094" flipH="1">
            <a:off x="6761112" y="-532957"/>
            <a:ext cx="2377292" cy="3962169"/>
            <a:chOff x="4737114" y="2540050"/>
            <a:chExt cx="922211" cy="1537025"/>
          </a:xfrm>
        </p:grpSpPr>
        <p:grpSp>
          <p:nvGrpSpPr>
            <p:cNvPr id="544" name="Google Shape;544;p33"/>
            <p:cNvGrpSpPr/>
            <p:nvPr/>
          </p:nvGrpSpPr>
          <p:grpSpPr>
            <a:xfrm>
              <a:off x="5247314" y="2602600"/>
              <a:ext cx="412011" cy="1296175"/>
              <a:chOff x="5247314" y="2602600"/>
              <a:chExt cx="412011" cy="1296175"/>
            </a:xfrm>
          </p:grpSpPr>
          <p:sp>
            <p:nvSpPr>
              <p:cNvPr id="545" name="Google Shape;545;p33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5247314" y="2604791"/>
                <a:ext cx="106975" cy="524200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20968" extrusionOk="0">
                    <a:moveTo>
                      <a:pt x="1650" y="1"/>
                    </a:moveTo>
                    <a:lnTo>
                      <a:pt x="1650" y="1"/>
                    </a:lnTo>
                    <a:cubicBezTo>
                      <a:pt x="1464" y="26"/>
                      <a:pt x="1312" y="156"/>
                      <a:pt x="1190" y="316"/>
                    </a:cubicBezTo>
                    <a:lnTo>
                      <a:pt x="1190" y="316"/>
                    </a:lnTo>
                    <a:cubicBezTo>
                      <a:pt x="1347" y="225"/>
                      <a:pt x="1505" y="128"/>
                      <a:pt x="1650" y="1"/>
                    </a:cubicBezTo>
                    <a:close/>
                    <a:moveTo>
                      <a:pt x="1190" y="316"/>
                    </a:moveTo>
                    <a:cubicBezTo>
                      <a:pt x="795" y="545"/>
                      <a:pt x="402" y="737"/>
                      <a:pt x="211" y="1265"/>
                    </a:cubicBezTo>
                    <a:cubicBezTo>
                      <a:pt x="37" y="1745"/>
                      <a:pt x="131" y="2276"/>
                      <a:pt x="208" y="2781"/>
                    </a:cubicBezTo>
                    <a:cubicBezTo>
                      <a:pt x="440" y="4309"/>
                      <a:pt x="491" y="5864"/>
                      <a:pt x="359" y="7404"/>
                    </a:cubicBezTo>
                    <a:cubicBezTo>
                      <a:pt x="337" y="7662"/>
                      <a:pt x="256" y="7984"/>
                      <a:pt x="1" y="8034"/>
                    </a:cubicBezTo>
                    <a:cubicBezTo>
                      <a:pt x="229" y="8153"/>
                      <a:pt x="451" y="8323"/>
                      <a:pt x="540" y="8565"/>
                    </a:cubicBezTo>
                    <a:cubicBezTo>
                      <a:pt x="629" y="8807"/>
                      <a:pt x="534" y="9130"/>
                      <a:pt x="291" y="9215"/>
                    </a:cubicBezTo>
                    <a:cubicBezTo>
                      <a:pt x="704" y="9370"/>
                      <a:pt x="1100" y="9696"/>
                      <a:pt x="1146" y="10134"/>
                    </a:cubicBezTo>
                    <a:cubicBezTo>
                      <a:pt x="1184" y="10486"/>
                      <a:pt x="957" y="10851"/>
                      <a:pt x="624" y="10974"/>
                    </a:cubicBezTo>
                    <a:cubicBezTo>
                      <a:pt x="791" y="11194"/>
                      <a:pt x="1069" y="11320"/>
                      <a:pt x="1344" y="11320"/>
                    </a:cubicBezTo>
                    <a:cubicBezTo>
                      <a:pt x="1444" y="11320"/>
                      <a:pt x="1542" y="11304"/>
                      <a:pt x="1636" y="11270"/>
                    </a:cubicBezTo>
                    <a:lnTo>
                      <a:pt x="1636" y="11270"/>
                    </a:lnTo>
                    <a:cubicBezTo>
                      <a:pt x="1533" y="11525"/>
                      <a:pt x="1661" y="11805"/>
                      <a:pt x="1728" y="12072"/>
                    </a:cubicBezTo>
                    <a:cubicBezTo>
                      <a:pt x="1793" y="12339"/>
                      <a:pt x="1742" y="12701"/>
                      <a:pt x="1475" y="12768"/>
                    </a:cubicBezTo>
                    <a:cubicBezTo>
                      <a:pt x="2074" y="12935"/>
                      <a:pt x="2310" y="13643"/>
                      <a:pt x="2434" y="14251"/>
                    </a:cubicBezTo>
                    <a:cubicBezTo>
                      <a:pt x="2662" y="15359"/>
                      <a:pt x="2831" y="16479"/>
                      <a:pt x="3131" y="17570"/>
                    </a:cubicBezTo>
                    <a:cubicBezTo>
                      <a:pt x="3284" y="18128"/>
                      <a:pt x="3470" y="18675"/>
                      <a:pt x="3656" y="19222"/>
                    </a:cubicBezTo>
                    <a:lnTo>
                      <a:pt x="4252" y="20968"/>
                    </a:lnTo>
                    <a:cubicBezTo>
                      <a:pt x="4236" y="20241"/>
                      <a:pt x="4154" y="19515"/>
                      <a:pt x="4004" y="18803"/>
                    </a:cubicBezTo>
                    <a:cubicBezTo>
                      <a:pt x="3984" y="18713"/>
                      <a:pt x="3966" y="18614"/>
                      <a:pt x="4013" y="18535"/>
                    </a:cubicBezTo>
                    <a:cubicBezTo>
                      <a:pt x="4045" y="18479"/>
                      <a:pt x="4107" y="18444"/>
                      <a:pt x="4144" y="18391"/>
                    </a:cubicBezTo>
                    <a:cubicBezTo>
                      <a:pt x="4279" y="18199"/>
                      <a:pt x="4064" y="17964"/>
                      <a:pt x="3894" y="17802"/>
                    </a:cubicBezTo>
                    <a:cubicBezTo>
                      <a:pt x="3725" y="17641"/>
                      <a:pt x="3626" y="17292"/>
                      <a:pt x="3851" y="17229"/>
                    </a:cubicBezTo>
                    <a:lnTo>
                      <a:pt x="3851" y="17229"/>
                    </a:lnTo>
                    <a:cubicBezTo>
                      <a:pt x="3840" y="17231"/>
                      <a:pt x="3829" y="17231"/>
                      <a:pt x="3818" y="17231"/>
                    </a:cubicBezTo>
                    <a:cubicBezTo>
                      <a:pt x="3668" y="17231"/>
                      <a:pt x="3543" y="17078"/>
                      <a:pt x="3529" y="16923"/>
                    </a:cubicBezTo>
                    <a:cubicBezTo>
                      <a:pt x="3513" y="16758"/>
                      <a:pt x="3586" y="16598"/>
                      <a:pt x="3658" y="16447"/>
                    </a:cubicBezTo>
                    <a:cubicBezTo>
                      <a:pt x="3704" y="16353"/>
                      <a:pt x="3748" y="16258"/>
                      <a:pt x="3793" y="16164"/>
                    </a:cubicBezTo>
                    <a:cubicBezTo>
                      <a:pt x="3473" y="16068"/>
                      <a:pt x="3271" y="15712"/>
                      <a:pt x="3295" y="15377"/>
                    </a:cubicBezTo>
                    <a:cubicBezTo>
                      <a:pt x="3319" y="15043"/>
                      <a:pt x="3537" y="14742"/>
                      <a:pt x="3818" y="14558"/>
                    </a:cubicBezTo>
                    <a:cubicBezTo>
                      <a:pt x="3147" y="14261"/>
                      <a:pt x="2642" y="13617"/>
                      <a:pt x="2515" y="12893"/>
                    </a:cubicBezTo>
                    <a:cubicBezTo>
                      <a:pt x="2458" y="12568"/>
                      <a:pt x="2472" y="12233"/>
                      <a:pt x="2443" y="11903"/>
                    </a:cubicBezTo>
                    <a:cubicBezTo>
                      <a:pt x="2401" y="11443"/>
                      <a:pt x="2272" y="10991"/>
                      <a:pt x="2061" y="10579"/>
                    </a:cubicBezTo>
                    <a:cubicBezTo>
                      <a:pt x="1965" y="10392"/>
                      <a:pt x="1852" y="10210"/>
                      <a:pt x="1803" y="10005"/>
                    </a:cubicBezTo>
                    <a:cubicBezTo>
                      <a:pt x="1748" y="9780"/>
                      <a:pt x="1774" y="9545"/>
                      <a:pt x="1773" y="9313"/>
                    </a:cubicBezTo>
                    <a:cubicBezTo>
                      <a:pt x="1769" y="8383"/>
                      <a:pt x="1339" y="7512"/>
                      <a:pt x="1152" y="6599"/>
                    </a:cubicBezTo>
                    <a:cubicBezTo>
                      <a:pt x="892" y="5329"/>
                      <a:pt x="1105" y="3977"/>
                      <a:pt x="693" y="2748"/>
                    </a:cubicBezTo>
                    <a:cubicBezTo>
                      <a:pt x="635" y="2576"/>
                      <a:pt x="563" y="2395"/>
                      <a:pt x="592" y="2215"/>
                    </a:cubicBezTo>
                    <a:cubicBezTo>
                      <a:pt x="632" y="1944"/>
                      <a:pt x="892" y="1702"/>
                      <a:pt x="810" y="1442"/>
                    </a:cubicBezTo>
                    <a:cubicBezTo>
                      <a:pt x="786" y="1370"/>
                      <a:pt x="738" y="1305"/>
                      <a:pt x="732" y="1231"/>
                    </a:cubicBezTo>
                    <a:cubicBezTo>
                      <a:pt x="726" y="1159"/>
                      <a:pt x="759" y="1089"/>
                      <a:pt x="793" y="1023"/>
                    </a:cubicBezTo>
                    <a:cubicBezTo>
                      <a:pt x="837" y="934"/>
                      <a:pt x="882" y="847"/>
                      <a:pt x="927" y="758"/>
                    </a:cubicBezTo>
                    <a:cubicBezTo>
                      <a:pt x="996" y="621"/>
                      <a:pt x="1082" y="457"/>
                      <a:pt x="1190" y="3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5477639" y="3517266"/>
                <a:ext cx="61925" cy="14340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5736" extrusionOk="0">
                    <a:moveTo>
                      <a:pt x="132" y="0"/>
                    </a:moveTo>
                    <a:lnTo>
                      <a:pt x="132" y="0"/>
                    </a:lnTo>
                    <a:cubicBezTo>
                      <a:pt x="186" y="495"/>
                      <a:pt x="194" y="975"/>
                      <a:pt x="52" y="1459"/>
                    </a:cubicBezTo>
                    <a:cubicBezTo>
                      <a:pt x="29" y="1541"/>
                      <a:pt x="1" y="1629"/>
                      <a:pt x="24" y="1712"/>
                    </a:cubicBezTo>
                    <a:cubicBezTo>
                      <a:pt x="45" y="1796"/>
                      <a:pt x="113" y="1858"/>
                      <a:pt x="171" y="1923"/>
                    </a:cubicBezTo>
                    <a:cubicBezTo>
                      <a:pt x="412" y="2184"/>
                      <a:pt x="544" y="2545"/>
                      <a:pt x="525" y="2898"/>
                    </a:cubicBezTo>
                    <a:cubicBezTo>
                      <a:pt x="521" y="2990"/>
                      <a:pt x="508" y="3082"/>
                      <a:pt x="529" y="3170"/>
                    </a:cubicBezTo>
                    <a:cubicBezTo>
                      <a:pt x="592" y="3417"/>
                      <a:pt x="908" y="3542"/>
                      <a:pt x="951" y="3794"/>
                    </a:cubicBezTo>
                    <a:cubicBezTo>
                      <a:pt x="994" y="4052"/>
                      <a:pt x="727" y="4351"/>
                      <a:pt x="900" y="4549"/>
                    </a:cubicBezTo>
                    <a:cubicBezTo>
                      <a:pt x="954" y="4611"/>
                      <a:pt x="1038" y="4638"/>
                      <a:pt x="1118" y="4659"/>
                    </a:cubicBezTo>
                    <a:cubicBezTo>
                      <a:pt x="1417" y="4745"/>
                      <a:pt x="1721" y="4823"/>
                      <a:pt x="1984" y="4989"/>
                    </a:cubicBezTo>
                    <a:cubicBezTo>
                      <a:pt x="2173" y="5108"/>
                      <a:pt x="2339" y="5282"/>
                      <a:pt x="2422" y="5486"/>
                    </a:cubicBezTo>
                    <a:lnTo>
                      <a:pt x="2422" y="5486"/>
                    </a:lnTo>
                    <a:cubicBezTo>
                      <a:pt x="2317" y="5099"/>
                      <a:pt x="2131" y="4735"/>
                      <a:pt x="1955" y="4372"/>
                    </a:cubicBezTo>
                    <a:cubicBezTo>
                      <a:pt x="1601" y="3648"/>
                      <a:pt x="1271" y="2912"/>
                      <a:pt x="969" y="2164"/>
                    </a:cubicBezTo>
                    <a:cubicBezTo>
                      <a:pt x="711" y="1523"/>
                      <a:pt x="554" y="531"/>
                      <a:pt x="132" y="0"/>
                    </a:cubicBezTo>
                    <a:close/>
                    <a:moveTo>
                      <a:pt x="2422" y="5486"/>
                    </a:moveTo>
                    <a:cubicBezTo>
                      <a:pt x="2444" y="5568"/>
                      <a:pt x="2463" y="5652"/>
                      <a:pt x="2477" y="5736"/>
                    </a:cubicBezTo>
                    <a:cubicBezTo>
                      <a:pt x="2473" y="5649"/>
                      <a:pt x="2454" y="5565"/>
                      <a:pt x="2422" y="54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33"/>
            <p:cNvGrpSpPr/>
            <p:nvPr/>
          </p:nvGrpSpPr>
          <p:grpSpPr>
            <a:xfrm>
              <a:off x="4998214" y="2540050"/>
              <a:ext cx="516925" cy="1328741"/>
              <a:chOff x="4998214" y="2540050"/>
              <a:chExt cx="516925" cy="1328741"/>
            </a:xfrm>
          </p:grpSpPr>
          <p:sp>
            <p:nvSpPr>
              <p:cNvPr id="550" name="Google Shape;550;p33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5259264" y="3442891"/>
                <a:ext cx="255875" cy="425900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7036" extrusionOk="0">
                    <a:moveTo>
                      <a:pt x="10208" y="15074"/>
                    </a:moveTo>
                    <a:cubicBezTo>
                      <a:pt x="10217" y="15078"/>
                      <a:pt x="10226" y="15083"/>
                      <a:pt x="10235" y="15086"/>
                    </a:cubicBezTo>
                    <a:cubicBezTo>
                      <a:pt x="10226" y="15082"/>
                      <a:pt x="10217" y="15078"/>
                      <a:pt x="10208" y="15074"/>
                    </a:cubicBezTo>
                    <a:close/>
                    <a:moveTo>
                      <a:pt x="130" y="0"/>
                    </a:moveTo>
                    <a:lnTo>
                      <a:pt x="130" y="0"/>
                    </a:lnTo>
                    <a:cubicBezTo>
                      <a:pt x="171" y="273"/>
                      <a:pt x="145" y="555"/>
                      <a:pt x="1" y="797"/>
                    </a:cubicBezTo>
                    <a:cubicBezTo>
                      <a:pt x="162" y="997"/>
                      <a:pt x="245" y="1256"/>
                      <a:pt x="233" y="1514"/>
                    </a:cubicBezTo>
                    <a:cubicBezTo>
                      <a:pt x="225" y="1626"/>
                      <a:pt x="203" y="1740"/>
                      <a:pt x="223" y="1850"/>
                    </a:cubicBezTo>
                    <a:cubicBezTo>
                      <a:pt x="245" y="1966"/>
                      <a:pt x="313" y="2068"/>
                      <a:pt x="380" y="2164"/>
                    </a:cubicBezTo>
                    <a:lnTo>
                      <a:pt x="1184" y="3336"/>
                    </a:lnTo>
                    <a:cubicBezTo>
                      <a:pt x="1311" y="3521"/>
                      <a:pt x="1443" y="3760"/>
                      <a:pt x="1335" y="3957"/>
                    </a:cubicBezTo>
                    <a:cubicBezTo>
                      <a:pt x="1284" y="4053"/>
                      <a:pt x="1178" y="4125"/>
                      <a:pt x="1171" y="4231"/>
                    </a:cubicBezTo>
                    <a:cubicBezTo>
                      <a:pt x="1158" y="4408"/>
                      <a:pt x="1384" y="4480"/>
                      <a:pt x="1539" y="4566"/>
                    </a:cubicBezTo>
                    <a:cubicBezTo>
                      <a:pt x="1773" y="4699"/>
                      <a:pt x="1893" y="4976"/>
                      <a:pt x="1909" y="5244"/>
                    </a:cubicBezTo>
                    <a:cubicBezTo>
                      <a:pt x="1924" y="5512"/>
                      <a:pt x="1851" y="5775"/>
                      <a:pt x="1778" y="6033"/>
                    </a:cubicBezTo>
                    <a:cubicBezTo>
                      <a:pt x="1867" y="6026"/>
                      <a:pt x="1958" y="6019"/>
                      <a:pt x="2048" y="6019"/>
                    </a:cubicBezTo>
                    <a:cubicBezTo>
                      <a:pt x="2204" y="6019"/>
                      <a:pt x="2358" y="6039"/>
                      <a:pt x="2495" y="6110"/>
                    </a:cubicBezTo>
                    <a:cubicBezTo>
                      <a:pt x="2712" y="6223"/>
                      <a:pt x="2856" y="6512"/>
                      <a:pt x="2724" y="6718"/>
                    </a:cubicBezTo>
                    <a:cubicBezTo>
                      <a:pt x="2751" y="6709"/>
                      <a:pt x="2777" y="6705"/>
                      <a:pt x="2803" y="6705"/>
                    </a:cubicBezTo>
                    <a:cubicBezTo>
                      <a:pt x="2996" y="6705"/>
                      <a:pt x="3149" y="6947"/>
                      <a:pt x="3167" y="7159"/>
                    </a:cubicBezTo>
                    <a:cubicBezTo>
                      <a:pt x="3188" y="7398"/>
                      <a:pt x="3138" y="7665"/>
                      <a:pt x="3275" y="7862"/>
                    </a:cubicBezTo>
                    <a:cubicBezTo>
                      <a:pt x="3391" y="8026"/>
                      <a:pt x="3607" y="8092"/>
                      <a:pt x="3728" y="8250"/>
                    </a:cubicBezTo>
                    <a:cubicBezTo>
                      <a:pt x="3898" y="8469"/>
                      <a:pt x="3840" y="8786"/>
                      <a:pt x="3931" y="9047"/>
                    </a:cubicBezTo>
                    <a:cubicBezTo>
                      <a:pt x="3991" y="9220"/>
                      <a:pt x="4115" y="9361"/>
                      <a:pt x="4236" y="9498"/>
                    </a:cubicBezTo>
                    <a:cubicBezTo>
                      <a:pt x="4475" y="9768"/>
                      <a:pt x="4714" y="10040"/>
                      <a:pt x="4954" y="10311"/>
                    </a:cubicBezTo>
                    <a:cubicBezTo>
                      <a:pt x="5037" y="10405"/>
                      <a:pt x="5123" y="10503"/>
                      <a:pt x="5161" y="10623"/>
                    </a:cubicBezTo>
                    <a:cubicBezTo>
                      <a:pt x="5221" y="10814"/>
                      <a:pt x="5154" y="11023"/>
                      <a:pt x="5191" y="11220"/>
                    </a:cubicBezTo>
                    <a:cubicBezTo>
                      <a:pt x="5262" y="11605"/>
                      <a:pt x="5688" y="11806"/>
                      <a:pt x="5910" y="12130"/>
                    </a:cubicBezTo>
                    <a:cubicBezTo>
                      <a:pt x="6147" y="12478"/>
                      <a:pt x="6150" y="12976"/>
                      <a:pt x="6477" y="13240"/>
                    </a:cubicBezTo>
                    <a:cubicBezTo>
                      <a:pt x="6634" y="13368"/>
                      <a:pt x="6848" y="13423"/>
                      <a:pt x="6981" y="13575"/>
                    </a:cubicBezTo>
                    <a:cubicBezTo>
                      <a:pt x="7077" y="13688"/>
                      <a:pt x="7115" y="13840"/>
                      <a:pt x="7164" y="13981"/>
                    </a:cubicBezTo>
                    <a:cubicBezTo>
                      <a:pt x="7329" y="14466"/>
                      <a:pt x="7649" y="14881"/>
                      <a:pt x="7965" y="15287"/>
                    </a:cubicBezTo>
                    <a:cubicBezTo>
                      <a:pt x="8419" y="15871"/>
                      <a:pt x="8872" y="16454"/>
                      <a:pt x="9325" y="17036"/>
                    </a:cubicBezTo>
                    <a:lnTo>
                      <a:pt x="9332" y="16550"/>
                    </a:lnTo>
                    <a:cubicBezTo>
                      <a:pt x="9339" y="16550"/>
                      <a:pt x="9346" y="16550"/>
                      <a:pt x="9353" y="16550"/>
                    </a:cubicBezTo>
                    <a:cubicBezTo>
                      <a:pt x="9569" y="16550"/>
                      <a:pt x="9717" y="16307"/>
                      <a:pt x="9735" y="16087"/>
                    </a:cubicBezTo>
                    <a:cubicBezTo>
                      <a:pt x="9755" y="15860"/>
                      <a:pt x="9693" y="15629"/>
                      <a:pt x="9743" y="15408"/>
                    </a:cubicBezTo>
                    <a:cubicBezTo>
                      <a:pt x="9785" y="15228"/>
                      <a:pt x="9951" y="15057"/>
                      <a:pt x="10120" y="15057"/>
                    </a:cubicBezTo>
                    <a:cubicBezTo>
                      <a:pt x="10149" y="15057"/>
                      <a:pt x="10179" y="15063"/>
                      <a:pt x="10208" y="15074"/>
                    </a:cubicBezTo>
                    <a:lnTo>
                      <a:pt x="10208" y="15074"/>
                    </a:lnTo>
                    <a:cubicBezTo>
                      <a:pt x="9933" y="14939"/>
                      <a:pt x="9811" y="14604"/>
                      <a:pt x="9774" y="14296"/>
                    </a:cubicBezTo>
                    <a:cubicBezTo>
                      <a:pt x="9735" y="13980"/>
                      <a:pt x="9755" y="13646"/>
                      <a:pt x="9626" y="13353"/>
                    </a:cubicBezTo>
                    <a:cubicBezTo>
                      <a:pt x="9300" y="12615"/>
                      <a:pt x="8154" y="12389"/>
                      <a:pt x="8051" y="11589"/>
                    </a:cubicBezTo>
                    <a:cubicBezTo>
                      <a:pt x="7997" y="11162"/>
                      <a:pt x="8281" y="10774"/>
                      <a:pt x="8552" y="10439"/>
                    </a:cubicBezTo>
                    <a:cubicBezTo>
                      <a:pt x="8127" y="10207"/>
                      <a:pt x="7702" y="9974"/>
                      <a:pt x="7277" y="9742"/>
                    </a:cubicBezTo>
                    <a:cubicBezTo>
                      <a:pt x="6915" y="9545"/>
                      <a:pt x="6540" y="9335"/>
                      <a:pt x="6307" y="8995"/>
                    </a:cubicBezTo>
                    <a:cubicBezTo>
                      <a:pt x="6165" y="8788"/>
                      <a:pt x="6054" y="8516"/>
                      <a:pt x="5809" y="8458"/>
                    </a:cubicBezTo>
                    <a:lnTo>
                      <a:pt x="5809" y="8458"/>
                    </a:lnTo>
                    <a:cubicBezTo>
                      <a:pt x="6018" y="9117"/>
                      <a:pt x="6236" y="9772"/>
                      <a:pt x="6466" y="10422"/>
                    </a:cubicBezTo>
                    <a:cubicBezTo>
                      <a:pt x="6701" y="11092"/>
                      <a:pt x="6947" y="11758"/>
                      <a:pt x="7162" y="12434"/>
                    </a:cubicBezTo>
                    <a:cubicBezTo>
                      <a:pt x="6317" y="11879"/>
                      <a:pt x="6320" y="10604"/>
                      <a:pt x="5633" y="9862"/>
                    </a:cubicBezTo>
                    <a:cubicBezTo>
                      <a:pt x="5426" y="9640"/>
                      <a:pt x="5155" y="9462"/>
                      <a:pt x="5044" y="9181"/>
                    </a:cubicBezTo>
                    <a:cubicBezTo>
                      <a:pt x="4988" y="9041"/>
                      <a:pt x="4977" y="8885"/>
                      <a:pt x="4927" y="8742"/>
                    </a:cubicBezTo>
                    <a:cubicBezTo>
                      <a:pt x="4870" y="8579"/>
                      <a:pt x="4764" y="8438"/>
                      <a:pt x="4663" y="8299"/>
                    </a:cubicBezTo>
                    <a:cubicBezTo>
                      <a:pt x="4005" y="7382"/>
                      <a:pt x="3502" y="6363"/>
                      <a:pt x="3002" y="5349"/>
                    </a:cubicBezTo>
                    <a:cubicBezTo>
                      <a:pt x="2628" y="4589"/>
                      <a:pt x="2252" y="3826"/>
                      <a:pt x="1877" y="3065"/>
                    </a:cubicBezTo>
                    <a:cubicBezTo>
                      <a:pt x="1356" y="2004"/>
                      <a:pt x="817" y="964"/>
                      <a:pt x="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4998214" y="2605216"/>
                <a:ext cx="186175" cy="64072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25629" extrusionOk="0">
                    <a:moveTo>
                      <a:pt x="111" y="0"/>
                    </a:moveTo>
                    <a:cubicBezTo>
                      <a:pt x="0" y="440"/>
                      <a:pt x="45" y="919"/>
                      <a:pt x="74" y="1372"/>
                    </a:cubicBezTo>
                    <a:cubicBezTo>
                      <a:pt x="186" y="3126"/>
                      <a:pt x="299" y="4891"/>
                      <a:pt x="697" y="6605"/>
                    </a:cubicBezTo>
                    <a:cubicBezTo>
                      <a:pt x="831" y="7181"/>
                      <a:pt x="997" y="7783"/>
                      <a:pt x="838" y="8353"/>
                    </a:cubicBezTo>
                    <a:cubicBezTo>
                      <a:pt x="1007" y="8356"/>
                      <a:pt x="1175" y="8360"/>
                      <a:pt x="1342" y="8362"/>
                    </a:cubicBezTo>
                    <a:cubicBezTo>
                      <a:pt x="1397" y="8814"/>
                      <a:pt x="1476" y="9311"/>
                      <a:pt x="1832" y="9592"/>
                    </a:cubicBezTo>
                    <a:cubicBezTo>
                      <a:pt x="1923" y="9661"/>
                      <a:pt x="2031" y="9718"/>
                      <a:pt x="2080" y="9823"/>
                    </a:cubicBezTo>
                    <a:cubicBezTo>
                      <a:pt x="2134" y="9940"/>
                      <a:pt x="2094" y="10078"/>
                      <a:pt x="2058" y="10203"/>
                    </a:cubicBezTo>
                    <a:cubicBezTo>
                      <a:pt x="1832" y="10990"/>
                      <a:pt x="1851" y="11844"/>
                      <a:pt x="2107" y="12621"/>
                    </a:cubicBezTo>
                    <a:cubicBezTo>
                      <a:pt x="2265" y="13102"/>
                      <a:pt x="2512" y="13550"/>
                      <a:pt x="2758" y="13994"/>
                    </a:cubicBezTo>
                    <a:cubicBezTo>
                      <a:pt x="2790" y="14054"/>
                      <a:pt x="2825" y="14116"/>
                      <a:pt x="2882" y="14149"/>
                    </a:cubicBezTo>
                    <a:cubicBezTo>
                      <a:pt x="2945" y="14187"/>
                      <a:pt x="3025" y="14184"/>
                      <a:pt x="3093" y="14210"/>
                    </a:cubicBezTo>
                    <a:cubicBezTo>
                      <a:pt x="3329" y="14299"/>
                      <a:pt x="3320" y="14627"/>
                      <a:pt x="3366" y="14876"/>
                    </a:cubicBezTo>
                    <a:cubicBezTo>
                      <a:pt x="3469" y="15450"/>
                      <a:pt x="4075" y="15904"/>
                      <a:pt x="3988" y="16481"/>
                    </a:cubicBezTo>
                    <a:cubicBezTo>
                      <a:pt x="3918" y="16943"/>
                      <a:pt x="3413" y="17375"/>
                      <a:pt x="3639" y="17783"/>
                    </a:cubicBezTo>
                    <a:cubicBezTo>
                      <a:pt x="3767" y="18016"/>
                      <a:pt x="4093" y="18104"/>
                      <a:pt x="4174" y="18357"/>
                    </a:cubicBezTo>
                    <a:cubicBezTo>
                      <a:pt x="4242" y="18567"/>
                      <a:pt x="4109" y="18781"/>
                      <a:pt x="4021" y="18982"/>
                    </a:cubicBezTo>
                    <a:cubicBezTo>
                      <a:pt x="3932" y="19183"/>
                      <a:pt x="3918" y="19473"/>
                      <a:pt x="4117" y="19567"/>
                    </a:cubicBezTo>
                    <a:cubicBezTo>
                      <a:pt x="4157" y="19587"/>
                      <a:pt x="4200" y="19594"/>
                      <a:pt x="4244" y="19594"/>
                    </a:cubicBezTo>
                    <a:cubicBezTo>
                      <a:pt x="4366" y="19594"/>
                      <a:pt x="4497" y="19538"/>
                      <a:pt x="4623" y="19538"/>
                    </a:cubicBezTo>
                    <a:cubicBezTo>
                      <a:pt x="4648" y="19538"/>
                      <a:pt x="4672" y="19540"/>
                      <a:pt x="4697" y="19546"/>
                    </a:cubicBezTo>
                    <a:cubicBezTo>
                      <a:pt x="5073" y="19624"/>
                      <a:pt x="4973" y="20177"/>
                      <a:pt x="5035" y="20556"/>
                    </a:cubicBezTo>
                    <a:cubicBezTo>
                      <a:pt x="5088" y="20885"/>
                      <a:pt x="5325" y="21148"/>
                      <a:pt x="5489" y="21437"/>
                    </a:cubicBezTo>
                    <a:cubicBezTo>
                      <a:pt x="5654" y="21728"/>
                      <a:pt x="5731" y="22130"/>
                      <a:pt x="5497" y="22365"/>
                    </a:cubicBezTo>
                    <a:cubicBezTo>
                      <a:pt x="6095" y="22581"/>
                      <a:pt x="6405" y="23222"/>
                      <a:pt x="6657" y="23804"/>
                    </a:cubicBezTo>
                    <a:cubicBezTo>
                      <a:pt x="6920" y="24412"/>
                      <a:pt x="7184" y="25021"/>
                      <a:pt x="7447" y="25629"/>
                    </a:cubicBezTo>
                    <a:cubicBezTo>
                      <a:pt x="7238" y="24868"/>
                      <a:pt x="7030" y="24108"/>
                      <a:pt x="6822" y="23347"/>
                    </a:cubicBezTo>
                    <a:cubicBezTo>
                      <a:pt x="6768" y="23155"/>
                      <a:pt x="6715" y="22960"/>
                      <a:pt x="6663" y="22766"/>
                    </a:cubicBezTo>
                    <a:cubicBezTo>
                      <a:pt x="6550" y="22353"/>
                      <a:pt x="6437" y="21940"/>
                      <a:pt x="6266" y="21548"/>
                    </a:cubicBezTo>
                    <a:cubicBezTo>
                      <a:pt x="6117" y="21208"/>
                      <a:pt x="5928" y="20886"/>
                      <a:pt x="5757" y="20558"/>
                    </a:cubicBezTo>
                    <a:cubicBezTo>
                      <a:pt x="5096" y="19289"/>
                      <a:pt x="4709" y="17900"/>
                      <a:pt x="4326" y="16521"/>
                    </a:cubicBezTo>
                    <a:cubicBezTo>
                      <a:pt x="4032" y="15459"/>
                      <a:pt x="3737" y="14399"/>
                      <a:pt x="3444" y="13339"/>
                    </a:cubicBezTo>
                    <a:cubicBezTo>
                      <a:pt x="3256" y="12663"/>
                      <a:pt x="3069" y="11987"/>
                      <a:pt x="2881" y="11311"/>
                    </a:cubicBezTo>
                    <a:cubicBezTo>
                      <a:pt x="2543" y="10092"/>
                      <a:pt x="2205" y="8876"/>
                      <a:pt x="1867" y="7659"/>
                    </a:cubicBezTo>
                    <a:cubicBezTo>
                      <a:pt x="1575" y="6604"/>
                      <a:pt x="1281" y="5548"/>
                      <a:pt x="990" y="4493"/>
                    </a:cubicBezTo>
                    <a:cubicBezTo>
                      <a:pt x="776" y="3726"/>
                      <a:pt x="564" y="2958"/>
                      <a:pt x="411" y="2181"/>
                    </a:cubicBezTo>
                    <a:cubicBezTo>
                      <a:pt x="297" y="1593"/>
                      <a:pt x="415" y="471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4" name="Google Shape;554;p33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rgbClr val="F9B35D"/>
                </a:gs>
                <a:gs pos="100000">
                  <a:srgbClr val="C573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937389" y="3306416"/>
              <a:ext cx="271925" cy="681275"/>
            </a:xfrm>
            <a:custGeom>
              <a:avLst/>
              <a:gdLst/>
              <a:ahLst/>
              <a:cxnLst/>
              <a:rect l="l" t="t" r="r" b="b"/>
              <a:pathLst>
                <a:path w="10877" h="27251" extrusionOk="0">
                  <a:moveTo>
                    <a:pt x="652" y="1"/>
                  </a:moveTo>
                  <a:lnTo>
                    <a:pt x="652" y="1"/>
                  </a:lnTo>
                  <a:cubicBezTo>
                    <a:pt x="652" y="1"/>
                    <a:pt x="652" y="2"/>
                    <a:pt x="653" y="3"/>
                  </a:cubicBezTo>
                  <a:lnTo>
                    <a:pt x="653" y="3"/>
                  </a:lnTo>
                  <a:cubicBezTo>
                    <a:pt x="652" y="2"/>
                    <a:pt x="652" y="1"/>
                    <a:pt x="652" y="1"/>
                  </a:cubicBezTo>
                  <a:close/>
                  <a:moveTo>
                    <a:pt x="653" y="3"/>
                  </a:moveTo>
                  <a:lnTo>
                    <a:pt x="653" y="3"/>
                  </a:lnTo>
                  <a:cubicBezTo>
                    <a:pt x="915" y="850"/>
                    <a:pt x="1" y="214"/>
                    <a:pt x="955" y="1956"/>
                  </a:cubicBezTo>
                  <a:cubicBezTo>
                    <a:pt x="1040" y="2115"/>
                    <a:pt x="879" y="2796"/>
                    <a:pt x="932" y="2969"/>
                  </a:cubicBezTo>
                  <a:cubicBezTo>
                    <a:pt x="1164" y="3715"/>
                    <a:pt x="1314" y="4460"/>
                    <a:pt x="1808" y="4949"/>
                  </a:cubicBezTo>
                  <a:cubicBezTo>
                    <a:pt x="2498" y="5634"/>
                    <a:pt x="2386" y="6566"/>
                    <a:pt x="2675" y="7493"/>
                  </a:cubicBezTo>
                  <a:cubicBezTo>
                    <a:pt x="2872" y="8127"/>
                    <a:pt x="3069" y="8762"/>
                    <a:pt x="3266" y="9395"/>
                  </a:cubicBezTo>
                  <a:cubicBezTo>
                    <a:pt x="3292" y="9480"/>
                    <a:pt x="3317" y="9573"/>
                    <a:pt x="3279" y="9651"/>
                  </a:cubicBezTo>
                  <a:cubicBezTo>
                    <a:pt x="3239" y="9730"/>
                    <a:pt x="3143" y="9769"/>
                    <a:pt x="3089" y="9840"/>
                  </a:cubicBezTo>
                  <a:cubicBezTo>
                    <a:pt x="2984" y="9976"/>
                    <a:pt x="3059" y="10171"/>
                    <a:pt x="3137" y="10325"/>
                  </a:cubicBezTo>
                  <a:cubicBezTo>
                    <a:pt x="3450" y="10933"/>
                    <a:pt x="3780" y="11530"/>
                    <a:pt x="4111" y="12129"/>
                  </a:cubicBezTo>
                  <a:cubicBezTo>
                    <a:pt x="4215" y="12316"/>
                    <a:pt x="4318" y="12505"/>
                    <a:pt x="4423" y="12692"/>
                  </a:cubicBezTo>
                  <a:cubicBezTo>
                    <a:pt x="4690" y="13175"/>
                    <a:pt x="4959" y="13664"/>
                    <a:pt x="5093" y="14199"/>
                  </a:cubicBezTo>
                  <a:cubicBezTo>
                    <a:pt x="5168" y="14499"/>
                    <a:pt x="5199" y="14808"/>
                    <a:pt x="5253" y="15112"/>
                  </a:cubicBezTo>
                  <a:cubicBezTo>
                    <a:pt x="5402" y="15955"/>
                    <a:pt x="5723" y="16767"/>
                    <a:pt x="6192" y="17483"/>
                  </a:cubicBezTo>
                  <a:cubicBezTo>
                    <a:pt x="6364" y="17745"/>
                    <a:pt x="6562" y="18028"/>
                    <a:pt x="6517" y="18336"/>
                  </a:cubicBezTo>
                  <a:cubicBezTo>
                    <a:pt x="6505" y="18411"/>
                    <a:pt x="6480" y="18483"/>
                    <a:pt x="6475" y="18559"/>
                  </a:cubicBezTo>
                  <a:cubicBezTo>
                    <a:pt x="6468" y="18699"/>
                    <a:pt x="6533" y="18833"/>
                    <a:pt x="6598" y="18959"/>
                  </a:cubicBezTo>
                  <a:cubicBezTo>
                    <a:pt x="6884" y="19517"/>
                    <a:pt x="7169" y="20078"/>
                    <a:pt x="7454" y="20636"/>
                  </a:cubicBezTo>
                  <a:cubicBezTo>
                    <a:pt x="7549" y="20821"/>
                    <a:pt x="7644" y="21009"/>
                    <a:pt x="7663" y="21213"/>
                  </a:cubicBezTo>
                  <a:cubicBezTo>
                    <a:pt x="7686" y="21447"/>
                    <a:pt x="7611" y="21690"/>
                    <a:pt x="7688" y="21911"/>
                  </a:cubicBezTo>
                  <a:cubicBezTo>
                    <a:pt x="7740" y="22057"/>
                    <a:pt x="7851" y="22171"/>
                    <a:pt x="7954" y="22288"/>
                  </a:cubicBezTo>
                  <a:cubicBezTo>
                    <a:pt x="9237" y="23731"/>
                    <a:pt x="9478" y="25920"/>
                    <a:pt x="10877" y="27251"/>
                  </a:cubicBezTo>
                  <a:cubicBezTo>
                    <a:pt x="9790" y="25084"/>
                    <a:pt x="8783" y="22875"/>
                    <a:pt x="7863" y="20631"/>
                  </a:cubicBezTo>
                  <a:cubicBezTo>
                    <a:pt x="7641" y="20090"/>
                    <a:pt x="7423" y="19548"/>
                    <a:pt x="7210" y="19003"/>
                  </a:cubicBezTo>
                  <a:cubicBezTo>
                    <a:pt x="6536" y="17293"/>
                    <a:pt x="5891" y="15574"/>
                    <a:pt x="5274" y="13843"/>
                  </a:cubicBezTo>
                  <a:cubicBezTo>
                    <a:pt x="4896" y="12782"/>
                    <a:pt x="4527" y="11716"/>
                    <a:pt x="4159" y="10650"/>
                  </a:cubicBezTo>
                  <a:cubicBezTo>
                    <a:pt x="3750" y="9465"/>
                    <a:pt x="3341" y="8281"/>
                    <a:pt x="2931" y="7096"/>
                  </a:cubicBezTo>
                  <a:cubicBezTo>
                    <a:pt x="2481" y="5792"/>
                    <a:pt x="2001" y="4504"/>
                    <a:pt x="1668" y="3166"/>
                  </a:cubicBezTo>
                  <a:cubicBezTo>
                    <a:pt x="1516" y="2553"/>
                    <a:pt x="1332" y="1950"/>
                    <a:pt x="1102" y="1361"/>
                  </a:cubicBezTo>
                  <a:cubicBezTo>
                    <a:pt x="848" y="704"/>
                    <a:pt x="857" y="660"/>
                    <a:pt x="653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33"/>
            <p:cNvGrpSpPr/>
            <p:nvPr/>
          </p:nvGrpSpPr>
          <p:grpSpPr>
            <a:xfrm>
              <a:off x="4737114" y="3093050"/>
              <a:ext cx="235786" cy="615750"/>
              <a:chOff x="4737114" y="3093050"/>
              <a:chExt cx="235786" cy="615750"/>
            </a:xfrm>
          </p:grpSpPr>
          <p:sp>
            <p:nvSpPr>
              <p:cNvPr id="558" name="Google Shape;558;p33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4737114" y="3093266"/>
                <a:ext cx="220475" cy="60302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4121" extrusionOk="0">
                    <a:moveTo>
                      <a:pt x="8555" y="23153"/>
                    </a:moveTo>
                    <a:lnTo>
                      <a:pt x="8555" y="23153"/>
                    </a:lnTo>
                    <a:cubicBezTo>
                      <a:pt x="8554" y="23153"/>
                      <a:pt x="8559" y="23179"/>
                      <a:pt x="8575" y="23244"/>
                    </a:cubicBezTo>
                    <a:lnTo>
                      <a:pt x="8575" y="23244"/>
                    </a:lnTo>
                    <a:cubicBezTo>
                      <a:pt x="8565" y="23189"/>
                      <a:pt x="8556" y="23153"/>
                      <a:pt x="8555" y="23153"/>
                    </a:cubicBezTo>
                    <a:close/>
                    <a:moveTo>
                      <a:pt x="8556" y="23677"/>
                    </a:moveTo>
                    <a:cubicBezTo>
                      <a:pt x="8546" y="23689"/>
                      <a:pt x="8535" y="23699"/>
                      <a:pt x="8521" y="23705"/>
                    </a:cubicBezTo>
                    <a:cubicBezTo>
                      <a:pt x="8534" y="23695"/>
                      <a:pt x="8545" y="23686"/>
                      <a:pt x="8556" y="23677"/>
                    </a:cubicBezTo>
                    <a:close/>
                    <a:moveTo>
                      <a:pt x="1467" y="1"/>
                    </a:moveTo>
                    <a:cubicBezTo>
                      <a:pt x="787" y="11"/>
                      <a:pt x="243" y="571"/>
                      <a:pt x="256" y="1253"/>
                    </a:cubicBezTo>
                    <a:cubicBezTo>
                      <a:pt x="264" y="1805"/>
                      <a:pt x="326" y="2321"/>
                      <a:pt x="390" y="2848"/>
                    </a:cubicBezTo>
                    <a:cubicBezTo>
                      <a:pt x="424" y="3109"/>
                      <a:pt x="464" y="3370"/>
                      <a:pt x="339" y="3511"/>
                    </a:cubicBezTo>
                    <a:cubicBezTo>
                      <a:pt x="552" y="3887"/>
                      <a:pt x="603" y="4145"/>
                      <a:pt x="179" y="4331"/>
                    </a:cubicBezTo>
                    <a:cubicBezTo>
                      <a:pt x="707" y="4660"/>
                      <a:pt x="763" y="4917"/>
                      <a:pt x="313" y="5448"/>
                    </a:cubicBezTo>
                    <a:cubicBezTo>
                      <a:pt x="336" y="5447"/>
                      <a:pt x="357" y="5447"/>
                      <a:pt x="378" y="5447"/>
                    </a:cubicBezTo>
                    <a:cubicBezTo>
                      <a:pt x="887" y="5447"/>
                      <a:pt x="940" y="5704"/>
                      <a:pt x="778" y="6293"/>
                    </a:cubicBezTo>
                    <a:cubicBezTo>
                      <a:pt x="826" y="6276"/>
                      <a:pt x="869" y="6269"/>
                      <a:pt x="906" y="6269"/>
                    </a:cubicBezTo>
                    <a:cubicBezTo>
                      <a:pt x="984" y="6269"/>
                      <a:pt x="1037" y="6303"/>
                      <a:pt x="1066" y="6356"/>
                    </a:cubicBezTo>
                    <a:cubicBezTo>
                      <a:pt x="1148" y="6453"/>
                      <a:pt x="1179" y="6592"/>
                      <a:pt x="1075" y="6708"/>
                    </a:cubicBezTo>
                    <a:cubicBezTo>
                      <a:pt x="1252" y="6843"/>
                      <a:pt x="1293" y="6957"/>
                      <a:pt x="1080" y="7060"/>
                    </a:cubicBezTo>
                    <a:cubicBezTo>
                      <a:pt x="1374" y="7195"/>
                      <a:pt x="1412" y="7319"/>
                      <a:pt x="1121" y="7514"/>
                    </a:cubicBezTo>
                    <a:cubicBezTo>
                      <a:pt x="1544" y="7730"/>
                      <a:pt x="1634" y="8017"/>
                      <a:pt x="1489" y="8556"/>
                    </a:cubicBezTo>
                    <a:cubicBezTo>
                      <a:pt x="1820" y="8586"/>
                      <a:pt x="1912" y="8870"/>
                      <a:pt x="1983" y="9217"/>
                    </a:cubicBezTo>
                    <a:cubicBezTo>
                      <a:pt x="2043" y="9327"/>
                      <a:pt x="2097" y="9455"/>
                      <a:pt x="2102" y="9563"/>
                    </a:cubicBezTo>
                    <a:cubicBezTo>
                      <a:pt x="2199" y="9723"/>
                      <a:pt x="2246" y="9864"/>
                      <a:pt x="2087" y="9939"/>
                    </a:cubicBezTo>
                    <a:cubicBezTo>
                      <a:pt x="2394" y="10290"/>
                      <a:pt x="2492" y="10573"/>
                      <a:pt x="2147" y="11002"/>
                    </a:cubicBezTo>
                    <a:cubicBezTo>
                      <a:pt x="2692" y="11139"/>
                      <a:pt x="2793" y="11419"/>
                      <a:pt x="2639" y="12069"/>
                    </a:cubicBezTo>
                    <a:cubicBezTo>
                      <a:pt x="2684" y="12058"/>
                      <a:pt x="2725" y="12053"/>
                      <a:pt x="2762" y="12053"/>
                    </a:cubicBezTo>
                    <a:cubicBezTo>
                      <a:pt x="3025" y="12053"/>
                      <a:pt x="3115" y="12309"/>
                      <a:pt x="3188" y="12630"/>
                    </a:cubicBezTo>
                    <a:cubicBezTo>
                      <a:pt x="3230" y="12695"/>
                      <a:pt x="3271" y="12768"/>
                      <a:pt x="3311" y="12849"/>
                    </a:cubicBezTo>
                    <a:cubicBezTo>
                      <a:pt x="3350" y="12928"/>
                      <a:pt x="3388" y="13016"/>
                      <a:pt x="3355" y="13119"/>
                    </a:cubicBezTo>
                    <a:cubicBezTo>
                      <a:pt x="3461" y="13195"/>
                      <a:pt x="3497" y="13288"/>
                      <a:pt x="3420" y="13448"/>
                    </a:cubicBezTo>
                    <a:cubicBezTo>
                      <a:pt x="3444" y="13433"/>
                      <a:pt x="3465" y="13426"/>
                      <a:pt x="3482" y="13426"/>
                    </a:cubicBezTo>
                    <a:cubicBezTo>
                      <a:pt x="3545" y="13426"/>
                      <a:pt x="3555" y="13523"/>
                      <a:pt x="3501" y="13715"/>
                    </a:cubicBezTo>
                    <a:cubicBezTo>
                      <a:pt x="3679" y="13746"/>
                      <a:pt x="3752" y="13929"/>
                      <a:pt x="3663" y="14273"/>
                    </a:cubicBezTo>
                    <a:cubicBezTo>
                      <a:pt x="3898" y="14295"/>
                      <a:pt x="3970" y="14478"/>
                      <a:pt x="3863" y="14792"/>
                    </a:cubicBezTo>
                    <a:cubicBezTo>
                      <a:pt x="3896" y="14786"/>
                      <a:pt x="3926" y="14783"/>
                      <a:pt x="3951" y="14783"/>
                    </a:cubicBezTo>
                    <a:cubicBezTo>
                      <a:pt x="4086" y="14783"/>
                      <a:pt x="4095" y="14873"/>
                      <a:pt x="3987" y="15033"/>
                    </a:cubicBezTo>
                    <a:cubicBezTo>
                      <a:pt x="4032" y="14967"/>
                      <a:pt x="4066" y="14934"/>
                      <a:pt x="4089" y="14934"/>
                    </a:cubicBezTo>
                    <a:cubicBezTo>
                      <a:pt x="4130" y="14934"/>
                      <a:pt x="4131" y="15044"/>
                      <a:pt x="4090" y="15247"/>
                    </a:cubicBezTo>
                    <a:cubicBezTo>
                      <a:pt x="4108" y="15243"/>
                      <a:pt x="4124" y="15241"/>
                      <a:pt x="4140" y="15241"/>
                    </a:cubicBezTo>
                    <a:cubicBezTo>
                      <a:pt x="4285" y="15241"/>
                      <a:pt x="4341" y="15419"/>
                      <a:pt x="4260" y="15745"/>
                    </a:cubicBezTo>
                    <a:cubicBezTo>
                      <a:pt x="4506" y="15746"/>
                      <a:pt x="4584" y="15927"/>
                      <a:pt x="4497" y="16259"/>
                    </a:cubicBezTo>
                    <a:cubicBezTo>
                      <a:pt x="4541" y="16246"/>
                      <a:pt x="4577" y="16240"/>
                      <a:pt x="4605" y="16240"/>
                    </a:cubicBezTo>
                    <a:cubicBezTo>
                      <a:pt x="4710" y="16240"/>
                      <a:pt x="4710" y="16326"/>
                      <a:pt x="4600" y="16469"/>
                    </a:cubicBezTo>
                    <a:cubicBezTo>
                      <a:pt x="4633" y="16458"/>
                      <a:pt x="4661" y="16453"/>
                      <a:pt x="4686" y="16453"/>
                    </a:cubicBezTo>
                    <a:cubicBezTo>
                      <a:pt x="4805" y="16453"/>
                      <a:pt x="4832" y="16576"/>
                      <a:pt x="4782" y="16808"/>
                    </a:cubicBezTo>
                    <a:cubicBezTo>
                      <a:pt x="4803" y="16802"/>
                      <a:pt x="4823" y="16800"/>
                      <a:pt x="4841" y="16800"/>
                    </a:cubicBezTo>
                    <a:cubicBezTo>
                      <a:pt x="4961" y="16800"/>
                      <a:pt x="4999" y="16915"/>
                      <a:pt x="4978" y="17108"/>
                    </a:cubicBezTo>
                    <a:cubicBezTo>
                      <a:pt x="5112" y="17125"/>
                      <a:pt x="5167" y="17244"/>
                      <a:pt x="5048" y="17477"/>
                    </a:cubicBezTo>
                    <a:cubicBezTo>
                      <a:pt x="5276" y="17481"/>
                      <a:pt x="5332" y="17601"/>
                      <a:pt x="5215" y="17964"/>
                    </a:cubicBezTo>
                    <a:cubicBezTo>
                      <a:pt x="5273" y="17931"/>
                      <a:pt x="5320" y="17915"/>
                      <a:pt x="5357" y="17915"/>
                    </a:cubicBezTo>
                    <a:cubicBezTo>
                      <a:pt x="5465" y="17915"/>
                      <a:pt x="5484" y="18057"/>
                      <a:pt x="5436" y="18354"/>
                    </a:cubicBezTo>
                    <a:cubicBezTo>
                      <a:pt x="5490" y="18305"/>
                      <a:pt x="5532" y="18282"/>
                      <a:pt x="5565" y="18282"/>
                    </a:cubicBezTo>
                    <a:cubicBezTo>
                      <a:pt x="5640" y="18282"/>
                      <a:pt x="5670" y="18399"/>
                      <a:pt x="5680" y="18595"/>
                    </a:cubicBezTo>
                    <a:cubicBezTo>
                      <a:pt x="5695" y="18588"/>
                      <a:pt x="5709" y="18585"/>
                      <a:pt x="5721" y="18585"/>
                    </a:cubicBezTo>
                    <a:cubicBezTo>
                      <a:pt x="5793" y="18585"/>
                      <a:pt x="5841" y="18686"/>
                      <a:pt x="5884" y="18796"/>
                    </a:cubicBezTo>
                    <a:cubicBezTo>
                      <a:pt x="5949" y="18902"/>
                      <a:pt x="6008" y="19019"/>
                      <a:pt x="6056" y="19146"/>
                    </a:cubicBezTo>
                    <a:cubicBezTo>
                      <a:pt x="6057" y="19146"/>
                      <a:pt x="6058" y="19145"/>
                      <a:pt x="6059" y="19145"/>
                    </a:cubicBezTo>
                    <a:cubicBezTo>
                      <a:pt x="6073" y="19145"/>
                      <a:pt x="6116" y="19231"/>
                      <a:pt x="6161" y="19368"/>
                    </a:cubicBezTo>
                    <a:cubicBezTo>
                      <a:pt x="6248" y="19484"/>
                      <a:pt x="6337" y="19659"/>
                      <a:pt x="6382" y="19881"/>
                    </a:cubicBezTo>
                    <a:cubicBezTo>
                      <a:pt x="6516" y="20008"/>
                      <a:pt x="6604" y="20183"/>
                      <a:pt x="6655" y="20345"/>
                    </a:cubicBezTo>
                    <a:cubicBezTo>
                      <a:pt x="6738" y="20446"/>
                      <a:pt x="6784" y="20533"/>
                      <a:pt x="6780" y="20541"/>
                    </a:cubicBezTo>
                    <a:cubicBezTo>
                      <a:pt x="6845" y="20650"/>
                      <a:pt x="6906" y="20764"/>
                      <a:pt x="6969" y="20878"/>
                    </a:cubicBezTo>
                    <a:cubicBezTo>
                      <a:pt x="7159" y="21222"/>
                      <a:pt x="7357" y="21562"/>
                      <a:pt x="7547" y="21906"/>
                    </a:cubicBezTo>
                    <a:cubicBezTo>
                      <a:pt x="7609" y="22020"/>
                      <a:pt x="7674" y="22134"/>
                      <a:pt x="7738" y="22248"/>
                    </a:cubicBezTo>
                    <a:cubicBezTo>
                      <a:pt x="7804" y="22361"/>
                      <a:pt x="7870" y="22473"/>
                      <a:pt x="7922" y="22597"/>
                    </a:cubicBezTo>
                    <a:cubicBezTo>
                      <a:pt x="8004" y="22699"/>
                      <a:pt x="8072" y="22810"/>
                      <a:pt x="8118" y="22948"/>
                    </a:cubicBezTo>
                    <a:cubicBezTo>
                      <a:pt x="8163" y="22991"/>
                      <a:pt x="8204" y="23040"/>
                      <a:pt x="8230" y="23090"/>
                    </a:cubicBezTo>
                    <a:cubicBezTo>
                      <a:pt x="8277" y="23147"/>
                      <a:pt x="8310" y="23205"/>
                      <a:pt x="8257" y="23260"/>
                    </a:cubicBezTo>
                    <a:cubicBezTo>
                      <a:pt x="8380" y="23315"/>
                      <a:pt x="8416" y="23369"/>
                      <a:pt x="8274" y="23448"/>
                    </a:cubicBezTo>
                    <a:cubicBezTo>
                      <a:pt x="8487" y="23477"/>
                      <a:pt x="8521" y="23530"/>
                      <a:pt x="8308" y="23693"/>
                    </a:cubicBezTo>
                    <a:cubicBezTo>
                      <a:pt x="8338" y="23691"/>
                      <a:pt x="8367" y="23689"/>
                      <a:pt x="8393" y="23689"/>
                    </a:cubicBezTo>
                    <a:cubicBezTo>
                      <a:pt x="8617" y="23689"/>
                      <a:pt x="8647" y="23790"/>
                      <a:pt x="8520" y="24121"/>
                    </a:cubicBezTo>
                    <a:cubicBezTo>
                      <a:pt x="8608" y="24048"/>
                      <a:pt x="8671" y="24012"/>
                      <a:pt x="8718" y="24012"/>
                    </a:cubicBezTo>
                    <a:cubicBezTo>
                      <a:pt x="8763" y="24012"/>
                      <a:pt x="8794" y="24044"/>
                      <a:pt x="8819" y="24105"/>
                    </a:cubicBezTo>
                    <a:cubicBezTo>
                      <a:pt x="8676" y="23627"/>
                      <a:pt x="8605" y="23366"/>
                      <a:pt x="8575" y="23244"/>
                    </a:cubicBezTo>
                    <a:lnTo>
                      <a:pt x="8575" y="23244"/>
                    </a:lnTo>
                    <a:cubicBezTo>
                      <a:pt x="8590" y="23323"/>
                      <a:pt x="8605" y="23442"/>
                      <a:pt x="8598" y="23539"/>
                    </a:cubicBezTo>
                    <a:lnTo>
                      <a:pt x="8598" y="23539"/>
                    </a:lnTo>
                    <a:cubicBezTo>
                      <a:pt x="8564" y="23532"/>
                      <a:pt x="8514" y="23526"/>
                      <a:pt x="8453" y="23518"/>
                    </a:cubicBezTo>
                    <a:cubicBezTo>
                      <a:pt x="8595" y="23438"/>
                      <a:pt x="8555" y="23380"/>
                      <a:pt x="8432" y="23324"/>
                    </a:cubicBezTo>
                    <a:cubicBezTo>
                      <a:pt x="8485" y="23269"/>
                      <a:pt x="8571" y="23144"/>
                      <a:pt x="8525" y="23088"/>
                    </a:cubicBezTo>
                    <a:cubicBezTo>
                      <a:pt x="8498" y="23039"/>
                      <a:pt x="8458" y="22989"/>
                      <a:pt x="8413" y="22947"/>
                    </a:cubicBezTo>
                    <a:cubicBezTo>
                      <a:pt x="8365" y="22808"/>
                      <a:pt x="8149" y="22798"/>
                      <a:pt x="8068" y="22696"/>
                    </a:cubicBezTo>
                    <a:cubicBezTo>
                      <a:pt x="8015" y="22573"/>
                      <a:pt x="7835" y="22264"/>
                      <a:pt x="7769" y="22153"/>
                    </a:cubicBezTo>
                    <a:cubicBezTo>
                      <a:pt x="7705" y="22040"/>
                      <a:pt x="7508" y="21837"/>
                      <a:pt x="7446" y="21722"/>
                    </a:cubicBezTo>
                    <a:cubicBezTo>
                      <a:pt x="7257" y="21380"/>
                      <a:pt x="7331" y="21130"/>
                      <a:pt x="7051" y="20855"/>
                    </a:cubicBezTo>
                    <a:cubicBezTo>
                      <a:pt x="6914" y="20719"/>
                      <a:pt x="6800" y="20557"/>
                      <a:pt x="7073" y="20540"/>
                    </a:cubicBezTo>
                    <a:cubicBezTo>
                      <a:pt x="7077" y="20532"/>
                      <a:pt x="6914" y="20399"/>
                      <a:pt x="6830" y="20298"/>
                    </a:cubicBezTo>
                    <a:cubicBezTo>
                      <a:pt x="6780" y="20137"/>
                      <a:pt x="6810" y="20007"/>
                      <a:pt x="6677" y="19879"/>
                    </a:cubicBezTo>
                    <a:cubicBezTo>
                      <a:pt x="6632" y="19657"/>
                      <a:pt x="6373" y="19698"/>
                      <a:pt x="6287" y="19582"/>
                    </a:cubicBezTo>
                    <a:cubicBezTo>
                      <a:pt x="6239" y="19439"/>
                      <a:pt x="6358" y="19145"/>
                      <a:pt x="6351" y="19145"/>
                    </a:cubicBezTo>
                    <a:lnTo>
                      <a:pt x="6351" y="19145"/>
                    </a:lnTo>
                    <a:cubicBezTo>
                      <a:pt x="6351" y="19145"/>
                      <a:pt x="6351" y="19145"/>
                      <a:pt x="6351" y="19145"/>
                    </a:cubicBezTo>
                    <a:cubicBezTo>
                      <a:pt x="6303" y="19017"/>
                      <a:pt x="6244" y="18900"/>
                      <a:pt x="6180" y="18795"/>
                    </a:cubicBezTo>
                    <a:cubicBezTo>
                      <a:pt x="6136" y="18685"/>
                      <a:pt x="6089" y="18584"/>
                      <a:pt x="6016" y="18584"/>
                    </a:cubicBezTo>
                    <a:cubicBezTo>
                      <a:pt x="6003" y="18584"/>
                      <a:pt x="5990" y="18587"/>
                      <a:pt x="5975" y="18594"/>
                    </a:cubicBezTo>
                    <a:cubicBezTo>
                      <a:pt x="5964" y="18398"/>
                      <a:pt x="5934" y="18281"/>
                      <a:pt x="5860" y="18281"/>
                    </a:cubicBezTo>
                    <a:cubicBezTo>
                      <a:pt x="5826" y="18281"/>
                      <a:pt x="5785" y="18304"/>
                      <a:pt x="5732" y="18353"/>
                    </a:cubicBezTo>
                    <a:cubicBezTo>
                      <a:pt x="5779" y="18056"/>
                      <a:pt x="5759" y="17915"/>
                      <a:pt x="5651" y="17915"/>
                    </a:cubicBezTo>
                    <a:cubicBezTo>
                      <a:pt x="5614" y="17915"/>
                      <a:pt x="5568" y="17931"/>
                      <a:pt x="5510" y="17963"/>
                    </a:cubicBezTo>
                    <a:cubicBezTo>
                      <a:pt x="5628" y="17599"/>
                      <a:pt x="5572" y="17480"/>
                      <a:pt x="5342" y="17476"/>
                    </a:cubicBezTo>
                    <a:cubicBezTo>
                      <a:pt x="5415" y="17335"/>
                      <a:pt x="5408" y="17312"/>
                      <a:pt x="5361" y="17312"/>
                    </a:cubicBezTo>
                    <a:cubicBezTo>
                      <a:pt x="5337" y="17312"/>
                      <a:pt x="5304" y="17317"/>
                      <a:pt x="5266" y="17317"/>
                    </a:cubicBezTo>
                    <a:cubicBezTo>
                      <a:pt x="5254" y="17317"/>
                      <a:pt x="5242" y="17317"/>
                      <a:pt x="5229" y="17315"/>
                    </a:cubicBezTo>
                    <a:cubicBezTo>
                      <a:pt x="5251" y="17115"/>
                      <a:pt x="5253" y="16966"/>
                      <a:pt x="5132" y="16966"/>
                    </a:cubicBezTo>
                    <a:cubicBezTo>
                      <a:pt x="5118" y="16966"/>
                      <a:pt x="5102" y="16968"/>
                      <a:pt x="5085" y="16972"/>
                    </a:cubicBezTo>
                    <a:cubicBezTo>
                      <a:pt x="5132" y="16755"/>
                      <a:pt x="5107" y="16664"/>
                      <a:pt x="5004" y="16664"/>
                    </a:cubicBezTo>
                    <a:cubicBezTo>
                      <a:pt x="4975" y="16664"/>
                      <a:pt x="4939" y="16671"/>
                      <a:pt x="4897" y="16685"/>
                    </a:cubicBezTo>
                    <a:cubicBezTo>
                      <a:pt x="5027" y="16516"/>
                      <a:pt x="4870" y="16148"/>
                      <a:pt x="4685" y="16148"/>
                    </a:cubicBezTo>
                    <a:cubicBezTo>
                      <a:pt x="4672" y="16148"/>
                      <a:pt x="4658" y="16150"/>
                      <a:pt x="4644" y="16154"/>
                    </a:cubicBezTo>
                    <a:cubicBezTo>
                      <a:pt x="4729" y="15822"/>
                      <a:pt x="4667" y="15659"/>
                      <a:pt x="4421" y="15658"/>
                    </a:cubicBezTo>
                    <a:cubicBezTo>
                      <a:pt x="4482" y="15414"/>
                      <a:pt x="4518" y="15354"/>
                      <a:pt x="4480" y="15354"/>
                    </a:cubicBezTo>
                    <a:cubicBezTo>
                      <a:pt x="4461" y="15354"/>
                      <a:pt x="4425" y="15368"/>
                      <a:pt x="4367" y="15382"/>
                    </a:cubicBezTo>
                    <a:cubicBezTo>
                      <a:pt x="4414" y="15149"/>
                      <a:pt x="4414" y="14963"/>
                      <a:pt x="4357" y="14963"/>
                    </a:cubicBezTo>
                    <a:cubicBezTo>
                      <a:pt x="4338" y="14963"/>
                      <a:pt x="4313" y="14984"/>
                      <a:pt x="4281" y="15032"/>
                    </a:cubicBezTo>
                    <a:lnTo>
                      <a:pt x="4281" y="15032"/>
                    </a:lnTo>
                    <a:cubicBezTo>
                      <a:pt x="4388" y="14873"/>
                      <a:pt x="4379" y="14783"/>
                      <a:pt x="4243" y="14783"/>
                    </a:cubicBezTo>
                    <a:cubicBezTo>
                      <a:pt x="4218" y="14783"/>
                      <a:pt x="4189" y="14786"/>
                      <a:pt x="4155" y="14792"/>
                    </a:cubicBezTo>
                    <a:cubicBezTo>
                      <a:pt x="4262" y="14478"/>
                      <a:pt x="4189" y="14295"/>
                      <a:pt x="3956" y="14273"/>
                    </a:cubicBezTo>
                    <a:cubicBezTo>
                      <a:pt x="4044" y="13931"/>
                      <a:pt x="3972" y="13747"/>
                      <a:pt x="3793" y="13715"/>
                    </a:cubicBezTo>
                    <a:cubicBezTo>
                      <a:pt x="3849" y="13524"/>
                      <a:pt x="3838" y="13427"/>
                      <a:pt x="3774" y="13427"/>
                    </a:cubicBezTo>
                    <a:cubicBezTo>
                      <a:pt x="3757" y="13427"/>
                      <a:pt x="3737" y="13434"/>
                      <a:pt x="3712" y="13448"/>
                    </a:cubicBezTo>
                    <a:cubicBezTo>
                      <a:pt x="3791" y="13288"/>
                      <a:pt x="3754" y="13195"/>
                      <a:pt x="3647" y="13119"/>
                    </a:cubicBezTo>
                    <a:cubicBezTo>
                      <a:pt x="3679" y="13015"/>
                      <a:pt x="3641" y="12928"/>
                      <a:pt x="3602" y="12849"/>
                    </a:cubicBezTo>
                    <a:cubicBezTo>
                      <a:pt x="3564" y="12769"/>
                      <a:pt x="3523" y="12695"/>
                      <a:pt x="3481" y="12630"/>
                    </a:cubicBezTo>
                    <a:cubicBezTo>
                      <a:pt x="3100" y="12328"/>
                      <a:pt x="3226" y="12055"/>
                      <a:pt x="3028" y="12055"/>
                    </a:cubicBezTo>
                    <a:cubicBezTo>
                      <a:pt x="3002" y="12055"/>
                      <a:pt x="2970" y="12059"/>
                      <a:pt x="2931" y="12069"/>
                    </a:cubicBezTo>
                    <a:cubicBezTo>
                      <a:pt x="2835" y="11628"/>
                      <a:pt x="2765" y="11320"/>
                      <a:pt x="2440" y="11002"/>
                    </a:cubicBezTo>
                    <a:cubicBezTo>
                      <a:pt x="2638" y="10595"/>
                      <a:pt x="2210" y="10361"/>
                      <a:pt x="2379" y="9939"/>
                    </a:cubicBezTo>
                    <a:cubicBezTo>
                      <a:pt x="2540" y="9864"/>
                      <a:pt x="2491" y="9723"/>
                      <a:pt x="2395" y="9563"/>
                    </a:cubicBezTo>
                    <a:cubicBezTo>
                      <a:pt x="2389" y="9454"/>
                      <a:pt x="2335" y="9327"/>
                      <a:pt x="2276" y="9217"/>
                    </a:cubicBezTo>
                    <a:cubicBezTo>
                      <a:pt x="2205" y="8870"/>
                      <a:pt x="1922" y="8555"/>
                      <a:pt x="1591" y="8525"/>
                    </a:cubicBezTo>
                    <a:cubicBezTo>
                      <a:pt x="1736" y="7986"/>
                      <a:pt x="1703" y="7764"/>
                      <a:pt x="1282" y="7548"/>
                    </a:cubicBezTo>
                    <a:cubicBezTo>
                      <a:pt x="1574" y="7353"/>
                      <a:pt x="1531" y="7154"/>
                      <a:pt x="1238" y="7019"/>
                    </a:cubicBezTo>
                    <a:cubicBezTo>
                      <a:pt x="1452" y="6916"/>
                      <a:pt x="1546" y="6844"/>
                      <a:pt x="1368" y="6708"/>
                    </a:cubicBezTo>
                    <a:cubicBezTo>
                      <a:pt x="1472" y="6592"/>
                      <a:pt x="1442" y="6453"/>
                      <a:pt x="1360" y="6356"/>
                    </a:cubicBezTo>
                    <a:cubicBezTo>
                      <a:pt x="1321" y="6286"/>
                      <a:pt x="1446" y="6097"/>
                      <a:pt x="1365" y="6097"/>
                    </a:cubicBezTo>
                    <a:cubicBezTo>
                      <a:pt x="1355" y="6097"/>
                      <a:pt x="1343" y="6100"/>
                      <a:pt x="1327" y="6106"/>
                    </a:cubicBezTo>
                    <a:cubicBezTo>
                      <a:pt x="1485" y="5529"/>
                      <a:pt x="1410" y="5359"/>
                      <a:pt x="925" y="5359"/>
                    </a:cubicBezTo>
                    <a:cubicBezTo>
                      <a:pt x="895" y="5359"/>
                      <a:pt x="863" y="5359"/>
                      <a:pt x="830" y="5361"/>
                    </a:cubicBezTo>
                    <a:cubicBezTo>
                      <a:pt x="1279" y="4828"/>
                      <a:pt x="860" y="4655"/>
                      <a:pt x="333" y="4326"/>
                    </a:cubicBezTo>
                    <a:cubicBezTo>
                      <a:pt x="756" y="4140"/>
                      <a:pt x="669" y="3837"/>
                      <a:pt x="453" y="3461"/>
                    </a:cubicBezTo>
                    <a:cubicBezTo>
                      <a:pt x="578" y="3320"/>
                      <a:pt x="717" y="3109"/>
                      <a:pt x="683" y="2848"/>
                    </a:cubicBezTo>
                    <a:cubicBezTo>
                      <a:pt x="618" y="2321"/>
                      <a:pt x="602" y="1987"/>
                      <a:pt x="354" y="1495"/>
                    </a:cubicBezTo>
                    <a:cubicBezTo>
                      <a:pt x="0" y="791"/>
                      <a:pt x="957" y="78"/>
                      <a:pt x="1626" y="11"/>
                    </a:cubicBezTo>
                    <a:cubicBezTo>
                      <a:pt x="1572" y="4"/>
                      <a:pt x="1521" y="1"/>
                      <a:pt x="1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1" name="Google Shape;561;p33"/>
          <p:cNvGrpSpPr/>
          <p:nvPr/>
        </p:nvGrpSpPr>
        <p:grpSpPr>
          <a:xfrm rot="1758042">
            <a:off x="-145134" y="2866347"/>
            <a:ext cx="1720455" cy="2867436"/>
            <a:chOff x="4737114" y="2540050"/>
            <a:chExt cx="922211" cy="1537025"/>
          </a:xfrm>
        </p:grpSpPr>
        <p:grpSp>
          <p:nvGrpSpPr>
            <p:cNvPr id="562" name="Google Shape;562;p33"/>
            <p:cNvGrpSpPr/>
            <p:nvPr/>
          </p:nvGrpSpPr>
          <p:grpSpPr>
            <a:xfrm>
              <a:off x="5247314" y="2602600"/>
              <a:ext cx="412011" cy="1296175"/>
              <a:chOff x="5247314" y="2602600"/>
              <a:chExt cx="412011" cy="1296175"/>
            </a:xfrm>
          </p:grpSpPr>
          <p:sp>
            <p:nvSpPr>
              <p:cNvPr id="563" name="Google Shape;563;p33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5247314" y="2604791"/>
                <a:ext cx="106975" cy="524200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20968" extrusionOk="0">
                    <a:moveTo>
                      <a:pt x="1650" y="1"/>
                    </a:moveTo>
                    <a:lnTo>
                      <a:pt x="1650" y="1"/>
                    </a:lnTo>
                    <a:cubicBezTo>
                      <a:pt x="1464" y="26"/>
                      <a:pt x="1312" y="156"/>
                      <a:pt x="1190" y="316"/>
                    </a:cubicBezTo>
                    <a:lnTo>
                      <a:pt x="1190" y="316"/>
                    </a:lnTo>
                    <a:cubicBezTo>
                      <a:pt x="1347" y="225"/>
                      <a:pt x="1505" y="128"/>
                      <a:pt x="1650" y="1"/>
                    </a:cubicBezTo>
                    <a:close/>
                    <a:moveTo>
                      <a:pt x="1190" y="316"/>
                    </a:moveTo>
                    <a:cubicBezTo>
                      <a:pt x="795" y="545"/>
                      <a:pt x="402" y="737"/>
                      <a:pt x="211" y="1265"/>
                    </a:cubicBezTo>
                    <a:cubicBezTo>
                      <a:pt x="37" y="1745"/>
                      <a:pt x="131" y="2276"/>
                      <a:pt x="208" y="2781"/>
                    </a:cubicBezTo>
                    <a:cubicBezTo>
                      <a:pt x="440" y="4309"/>
                      <a:pt x="491" y="5864"/>
                      <a:pt x="359" y="7404"/>
                    </a:cubicBezTo>
                    <a:cubicBezTo>
                      <a:pt x="337" y="7662"/>
                      <a:pt x="256" y="7984"/>
                      <a:pt x="1" y="8034"/>
                    </a:cubicBezTo>
                    <a:cubicBezTo>
                      <a:pt x="229" y="8153"/>
                      <a:pt x="451" y="8323"/>
                      <a:pt x="540" y="8565"/>
                    </a:cubicBezTo>
                    <a:cubicBezTo>
                      <a:pt x="629" y="8807"/>
                      <a:pt x="534" y="9130"/>
                      <a:pt x="291" y="9215"/>
                    </a:cubicBezTo>
                    <a:cubicBezTo>
                      <a:pt x="704" y="9370"/>
                      <a:pt x="1100" y="9696"/>
                      <a:pt x="1146" y="10134"/>
                    </a:cubicBezTo>
                    <a:cubicBezTo>
                      <a:pt x="1184" y="10486"/>
                      <a:pt x="957" y="10851"/>
                      <a:pt x="624" y="10974"/>
                    </a:cubicBezTo>
                    <a:cubicBezTo>
                      <a:pt x="791" y="11194"/>
                      <a:pt x="1069" y="11320"/>
                      <a:pt x="1344" y="11320"/>
                    </a:cubicBezTo>
                    <a:cubicBezTo>
                      <a:pt x="1444" y="11320"/>
                      <a:pt x="1542" y="11304"/>
                      <a:pt x="1636" y="11270"/>
                    </a:cubicBezTo>
                    <a:lnTo>
                      <a:pt x="1636" y="11270"/>
                    </a:lnTo>
                    <a:cubicBezTo>
                      <a:pt x="1533" y="11525"/>
                      <a:pt x="1661" y="11805"/>
                      <a:pt x="1728" y="12072"/>
                    </a:cubicBezTo>
                    <a:cubicBezTo>
                      <a:pt x="1793" y="12339"/>
                      <a:pt x="1742" y="12701"/>
                      <a:pt x="1475" y="12768"/>
                    </a:cubicBezTo>
                    <a:cubicBezTo>
                      <a:pt x="2074" y="12935"/>
                      <a:pt x="2310" y="13643"/>
                      <a:pt x="2434" y="14251"/>
                    </a:cubicBezTo>
                    <a:cubicBezTo>
                      <a:pt x="2662" y="15359"/>
                      <a:pt x="2831" y="16479"/>
                      <a:pt x="3131" y="17570"/>
                    </a:cubicBezTo>
                    <a:cubicBezTo>
                      <a:pt x="3284" y="18128"/>
                      <a:pt x="3470" y="18675"/>
                      <a:pt x="3656" y="19222"/>
                    </a:cubicBezTo>
                    <a:lnTo>
                      <a:pt x="4252" y="20968"/>
                    </a:lnTo>
                    <a:cubicBezTo>
                      <a:pt x="4236" y="20241"/>
                      <a:pt x="4154" y="19515"/>
                      <a:pt x="4004" y="18803"/>
                    </a:cubicBezTo>
                    <a:cubicBezTo>
                      <a:pt x="3984" y="18713"/>
                      <a:pt x="3966" y="18614"/>
                      <a:pt x="4013" y="18535"/>
                    </a:cubicBezTo>
                    <a:cubicBezTo>
                      <a:pt x="4045" y="18479"/>
                      <a:pt x="4107" y="18444"/>
                      <a:pt x="4144" y="18391"/>
                    </a:cubicBezTo>
                    <a:cubicBezTo>
                      <a:pt x="4279" y="18199"/>
                      <a:pt x="4064" y="17964"/>
                      <a:pt x="3894" y="17802"/>
                    </a:cubicBezTo>
                    <a:cubicBezTo>
                      <a:pt x="3725" y="17641"/>
                      <a:pt x="3626" y="17292"/>
                      <a:pt x="3851" y="17229"/>
                    </a:cubicBezTo>
                    <a:lnTo>
                      <a:pt x="3851" y="17229"/>
                    </a:lnTo>
                    <a:cubicBezTo>
                      <a:pt x="3840" y="17231"/>
                      <a:pt x="3829" y="17231"/>
                      <a:pt x="3818" y="17231"/>
                    </a:cubicBezTo>
                    <a:cubicBezTo>
                      <a:pt x="3668" y="17231"/>
                      <a:pt x="3543" y="17078"/>
                      <a:pt x="3529" y="16923"/>
                    </a:cubicBezTo>
                    <a:cubicBezTo>
                      <a:pt x="3513" y="16758"/>
                      <a:pt x="3586" y="16598"/>
                      <a:pt x="3658" y="16447"/>
                    </a:cubicBezTo>
                    <a:cubicBezTo>
                      <a:pt x="3704" y="16353"/>
                      <a:pt x="3748" y="16258"/>
                      <a:pt x="3793" y="16164"/>
                    </a:cubicBezTo>
                    <a:cubicBezTo>
                      <a:pt x="3473" y="16068"/>
                      <a:pt x="3271" y="15712"/>
                      <a:pt x="3295" y="15377"/>
                    </a:cubicBezTo>
                    <a:cubicBezTo>
                      <a:pt x="3319" y="15043"/>
                      <a:pt x="3537" y="14742"/>
                      <a:pt x="3818" y="14558"/>
                    </a:cubicBezTo>
                    <a:cubicBezTo>
                      <a:pt x="3147" y="14261"/>
                      <a:pt x="2642" y="13617"/>
                      <a:pt x="2515" y="12893"/>
                    </a:cubicBezTo>
                    <a:cubicBezTo>
                      <a:pt x="2458" y="12568"/>
                      <a:pt x="2472" y="12233"/>
                      <a:pt x="2443" y="11903"/>
                    </a:cubicBezTo>
                    <a:cubicBezTo>
                      <a:pt x="2401" y="11443"/>
                      <a:pt x="2272" y="10991"/>
                      <a:pt x="2061" y="10579"/>
                    </a:cubicBezTo>
                    <a:cubicBezTo>
                      <a:pt x="1965" y="10392"/>
                      <a:pt x="1852" y="10210"/>
                      <a:pt x="1803" y="10005"/>
                    </a:cubicBezTo>
                    <a:cubicBezTo>
                      <a:pt x="1748" y="9780"/>
                      <a:pt x="1774" y="9545"/>
                      <a:pt x="1773" y="9313"/>
                    </a:cubicBezTo>
                    <a:cubicBezTo>
                      <a:pt x="1769" y="8383"/>
                      <a:pt x="1339" y="7512"/>
                      <a:pt x="1152" y="6599"/>
                    </a:cubicBezTo>
                    <a:cubicBezTo>
                      <a:pt x="892" y="5329"/>
                      <a:pt x="1105" y="3977"/>
                      <a:pt x="693" y="2748"/>
                    </a:cubicBezTo>
                    <a:cubicBezTo>
                      <a:pt x="635" y="2576"/>
                      <a:pt x="563" y="2395"/>
                      <a:pt x="592" y="2215"/>
                    </a:cubicBezTo>
                    <a:cubicBezTo>
                      <a:pt x="632" y="1944"/>
                      <a:pt x="892" y="1702"/>
                      <a:pt x="810" y="1442"/>
                    </a:cubicBezTo>
                    <a:cubicBezTo>
                      <a:pt x="786" y="1370"/>
                      <a:pt x="738" y="1305"/>
                      <a:pt x="732" y="1231"/>
                    </a:cubicBezTo>
                    <a:cubicBezTo>
                      <a:pt x="726" y="1159"/>
                      <a:pt x="759" y="1089"/>
                      <a:pt x="793" y="1023"/>
                    </a:cubicBezTo>
                    <a:cubicBezTo>
                      <a:pt x="837" y="934"/>
                      <a:pt x="882" y="847"/>
                      <a:pt x="927" y="758"/>
                    </a:cubicBezTo>
                    <a:cubicBezTo>
                      <a:pt x="996" y="621"/>
                      <a:pt x="1082" y="457"/>
                      <a:pt x="1190" y="3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5477639" y="3517266"/>
                <a:ext cx="61925" cy="14340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5736" extrusionOk="0">
                    <a:moveTo>
                      <a:pt x="132" y="0"/>
                    </a:moveTo>
                    <a:lnTo>
                      <a:pt x="132" y="0"/>
                    </a:lnTo>
                    <a:cubicBezTo>
                      <a:pt x="186" y="495"/>
                      <a:pt x="194" y="975"/>
                      <a:pt x="52" y="1459"/>
                    </a:cubicBezTo>
                    <a:cubicBezTo>
                      <a:pt x="29" y="1541"/>
                      <a:pt x="1" y="1629"/>
                      <a:pt x="24" y="1712"/>
                    </a:cubicBezTo>
                    <a:cubicBezTo>
                      <a:pt x="45" y="1796"/>
                      <a:pt x="113" y="1858"/>
                      <a:pt x="171" y="1923"/>
                    </a:cubicBezTo>
                    <a:cubicBezTo>
                      <a:pt x="412" y="2184"/>
                      <a:pt x="544" y="2545"/>
                      <a:pt x="525" y="2898"/>
                    </a:cubicBezTo>
                    <a:cubicBezTo>
                      <a:pt x="521" y="2990"/>
                      <a:pt x="508" y="3082"/>
                      <a:pt x="529" y="3170"/>
                    </a:cubicBezTo>
                    <a:cubicBezTo>
                      <a:pt x="592" y="3417"/>
                      <a:pt x="908" y="3542"/>
                      <a:pt x="951" y="3794"/>
                    </a:cubicBezTo>
                    <a:cubicBezTo>
                      <a:pt x="994" y="4052"/>
                      <a:pt x="727" y="4351"/>
                      <a:pt x="900" y="4549"/>
                    </a:cubicBezTo>
                    <a:cubicBezTo>
                      <a:pt x="954" y="4611"/>
                      <a:pt x="1038" y="4638"/>
                      <a:pt x="1118" y="4659"/>
                    </a:cubicBezTo>
                    <a:cubicBezTo>
                      <a:pt x="1417" y="4745"/>
                      <a:pt x="1721" y="4823"/>
                      <a:pt x="1984" y="4989"/>
                    </a:cubicBezTo>
                    <a:cubicBezTo>
                      <a:pt x="2173" y="5108"/>
                      <a:pt x="2339" y="5282"/>
                      <a:pt x="2422" y="5486"/>
                    </a:cubicBezTo>
                    <a:lnTo>
                      <a:pt x="2422" y="5486"/>
                    </a:lnTo>
                    <a:cubicBezTo>
                      <a:pt x="2317" y="5099"/>
                      <a:pt x="2131" y="4735"/>
                      <a:pt x="1955" y="4372"/>
                    </a:cubicBezTo>
                    <a:cubicBezTo>
                      <a:pt x="1601" y="3648"/>
                      <a:pt x="1271" y="2912"/>
                      <a:pt x="969" y="2164"/>
                    </a:cubicBezTo>
                    <a:cubicBezTo>
                      <a:pt x="711" y="1523"/>
                      <a:pt x="554" y="531"/>
                      <a:pt x="132" y="0"/>
                    </a:cubicBezTo>
                    <a:close/>
                    <a:moveTo>
                      <a:pt x="2422" y="5486"/>
                    </a:moveTo>
                    <a:cubicBezTo>
                      <a:pt x="2444" y="5568"/>
                      <a:pt x="2463" y="5652"/>
                      <a:pt x="2477" y="5736"/>
                    </a:cubicBezTo>
                    <a:cubicBezTo>
                      <a:pt x="2473" y="5649"/>
                      <a:pt x="2454" y="5565"/>
                      <a:pt x="2422" y="54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" name="Google Shape;567;p33"/>
            <p:cNvGrpSpPr/>
            <p:nvPr/>
          </p:nvGrpSpPr>
          <p:grpSpPr>
            <a:xfrm>
              <a:off x="4998214" y="2540050"/>
              <a:ext cx="516925" cy="1328741"/>
              <a:chOff x="4998214" y="2540050"/>
              <a:chExt cx="516925" cy="1328741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5259264" y="3442891"/>
                <a:ext cx="255875" cy="425900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7036" extrusionOk="0">
                    <a:moveTo>
                      <a:pt x="10208" y="15074"/>
                    </a:moveTo>
                    <a:cubicBezTo>
                      <a:pt x="10217" y="15078"/>
                      <a:pt x="10226" y="15083"/>
                      <a:pt x="10235" y="15086"/>
                    </a:cubicBezTo>
                    <a:cubicBezTo>
                      <a:pt x="10226" y="15082"/>
                      <a:pt x="10217" y="15078"/>
                      <a:pt x="10208" y="15074"/>
                    </a:cubicBezTo>
                    <a:close/>
                    <a:moveTo>
                      <a:pt x="130" y="0"/>
                    </a:moveTo>
                    <a:lnTo>
                      <a:pt x="130" y="0"/>
                    </a:lnTo>
                    <a:cubicBezTo>
                      <a:pt x="171" y="273"/>
                      <a:pt x="145" y="555"/>
                      <a:pt x="1" y="797"/>
                    </a:cubicBezTo>
                    <a:cubicBezTo>
                      <a:pt x="162" y="997"/>
                      <a:pt x="245" y="1256"/>
                      <a:pt x="233" y="1514"/>
                    </a:cubicBezTo>
                    <a:cubicBezTo>
                      <a:pt x="225" y="1626"/>
                      <a:pt x="203" y="1740"/>
                      <a:pt x="223" y="1850"/>
                    </a:cubicBezTo>
                    <a:cubicBezTo>
                      <a:pt x="245" y="1966"/>
                      <a:pt x="313" y="2068"/>
                      <a:pt x="380" y="2164"/>
                    </a:cubicBezTo>
                    <a:lnTo>
                      <a:pt x="1184" y="3336"/>
                    </a:lnTo>
                    <a:cubicBezTo>
                      <a:pt x="1311" y="3521"/>
                      <a:pt x="1443" y="3760"/>
                      <a:pt x="1335" y="3957"/>
                    </a:cubicBezTo>
                    <a:cubicBezTo>
                      <a:pt x="1284" y="4053"/>
                      <a:pt x="1178" y="4125"/>
                      <a:pt x="1171" y="4231"/>
                    </a:cubicBezTo>
                    <a:cubicBezTo>
                      <a:pt x="1158" y="4408"/>
                      <a:pt x="1384" y="4480"/>
                      <a:pt x="1539" y="4566"/>
                    </a:cubicBezTo>
                    <a:cubicBezTo>
                      <a:pt x="1773" y="4699"/>
                      <a:pt x="1893" y="4976"/>
                      <a:pt x="1909" y="5244"/>
                    </a:cubicBezTo>
                    <a:cubicBezTo>
                      <a:pt x="1924" y="5512"/>
                      <a:pt x="1851" y="5775"/>
                      <a:pt x="1778" y="6033"/>
                    </a:cubicBezTo>
                    <a:cubicBezTo>
                      <a:pt x="1867" y="6026"/>
                      <a:pt x="1958" y="6019"/>
                      <a:pt x="2048" y="6019"/>
                    </a:cubicBezTo>
                    <a:cubicBezTo>
                      <a:pt x="2204" y="6019"/>
                      <a:pt x="2358" y="6039"/>
                      <a:pt x="2495" y="6110"/>
                    </a:cubicBezTo>
                    <a:cubicBezTo>
                      <a:pt x="2712" y="6223"/>
                      <a:pt x="2856" y="6512"/>
                      <a:pt x="2724" y="6718"/>
                    </a:cubicBezTo>
                    <a:cubicBezTo>
                      <a:pt x="2751" y="6709"/>
                      <a:pt x="2777" y="6705"/>
                      <a:pt x="2803" y="6705"/>
                    </a:cubicBezTo>
                    <a:cubicBezTo>
                      <a:pt x="2996" y="6705"/>
                      <a:pt x="3149" y="6947"/>
                      <a:pt x="3167" y="7159"/>
                    </a:cubicBezTo>
                    <a:cubicBezTo>
                      <a:pt x="3188" y="7398"/>
                      <a:pt x="3138" y="7665"/>
                      <a:pt x="3275" y="7862"/>
                    </a:cubicBezTo>
                    <a:cubicBezTo>
                      <a:pt x="3391" y="8026"/>
                      <a:pt x="3607" y="8092"/>
                      <a:pt x="3728" y="8250"/>
                    </a:cubicBezTo>
                    <a:cubicBezTo>
                      <a:pt x="3898" y="8469"/>
                      <a:pt x="3840" y="8786"/>
                      <a:pt x="3931" y="9047"/>
                    </a:cubicBezTo>
                    <a:cubicBezTo>
                      <a:pt x="3991" y="9220"/>
                      <a:pt x="4115" y="9361"/>
                      <a:pt x="4236" y="9498"/>
                    </a:cubicBezTo>
                    <a:cubicBezTo>
                      <a:pt x="4475" y="9768"/>
                      <a:pt x="4714" y="10040"/>
                      <a:pt x="4954" y="10311"/>
                    </a:cubicBezTo>
                    <a:cubicBezTo>
                      <a:pt x="5037" y="10405"/>
                      <a:pt x="5123" y="10503"/>
                      <a:pt x="5161" y="10623"/>
                    </a:cubicBezTo>
                    <a:cubicBezTo>
                      <a:pt x="5221" y="10814"/>
                      <a:pt x="5154" y="11023"/>
                      <a:pt x="5191" y="11220"/>
                    </a:cubicBezTo>
                    <a:cubicBezTo>
                      <a:pt x="5262" y="11605"/>
                      <a:pt x="5688" y="11806"/>
                      <a:pt x="5910" y="12130"/>
                    </a:cubicBezTo>
                    <a:cubicBezTo>
                      <a:pt x="6147" y="12478"/>
                      <a:pt x="6150" y="12976"/>
                      <a:pt x="6477" y="13240"/>
                    </a:cubicBezTo>
                    <a:cubicBezTo>
                      <a:pt x="6634" y="13368"/>
                      <a:pt x="6848" y="13423"/>
                      <a:pt x="6981" y="13575"/>
                    </a:cubicBezTo>
                    <a:cubicBezTo>
                      <a:pt x="7077" y="13688"/>
                      <a:pt x="7115" y="13840"/>
                      <a:pt x="7164" y="13981"/>
                    </a:cubicBezTo>
                    <a:cubicBezTo>
                      <a:pt x="7329" y="14466"/>
                      <a:pt x="7649" y="14881"/>
                      <a:pt x="7965" y="15287"/>
                    </a:cubicBezTo>
                    <a:cubicBezTo>
                      <a:pt x="8419" y="15871"/>
                      <a:pt x="8872" y="16454"/>
                      <a:pt x="9325" y="17036"/>
                    </a:cubicBezTo>
                    <a:lnTo>
                      <a:pt x="9332" y="16550"/>
                    </a:lnTo>
                    <a:cubicBezTo>
                      <a:pt x="9339" y="16550"/>
                      <a:pt x="9346" y="16550"/>
                      <a:pt x="9353" y="16550"/>
                    </a:cubicBezTo>
                    <a:cubicBezTo>
                      <a:pt x="9569" y="16550"/>
                      <a:pt x="9717" y="16307"/>
                      <a:pt x="9735" y="16087"/>
                    </a:cubicBezTo>
                    <a:cubicBezTo>
                      <a:pt x="9755" y="15860"/>
                      <a:pt x="9693" y="15629"/>
                      <a:pt x="9743" y="15408"/>
                    </a:cubicBezTo>
                    <a:cubicBezTo>
                      <a:pt x="9785" y="15228"/>
                      <a:pt x="9951" y="15057"/>
                      <a:pt x="10120" y="15057"/>
                    </a:cubicBezTo>
                    <a:cubicBezTo>
                      <a:pt x="10149" y="15057"/>
                      <a:pt x="10179" y="15063"/>
                      <a:pt x="10208" y="15074"/>
                    </a:cubicBezTo>
                    <a:lnTo>
                      <a:pt x="10208" y="15074"/>
                    </a:lnTo>
                    <a:cubicBezTo>
                      <a:pt x="9933" y="14939"/>
                      <a:pt x="9811" y="14604"/>
                      <a:pt x="9774" y="14296"/>
                    </a:cubicBezTo>
                    <a:cubicBezTo>
                      <a:pt x="9735" y="13980"/>
                      <a:pt x="9755" y="13646"/>
                      <a:pt x="9626" y="13353"/>
                    </a:cubicBezTo>
                    <a:cubicBezTo>
                      <a:pt x="9300" y="12615"/>
                      <a:pt x="8154" y="12389"/>
                      <a:pt x="8051" y="11589"/>
                    </a:cubicBezTo>
                    <a:cubicBezTo>
                      <a:pt x="7997" y="11162"/>
                      <a:pt x="8281" y="10774"/>
                      <a:pt x="8552" y="10439"/>
                    </a:cubicBezTo>
                    <a:cubicBezTo>
                      <a:pt x="8127" y="10207"/>
                      <a:pt x="7702" y="9974"/>
                      <a:pt x="7277" y="9742"/>
                    </a:cubicBezTo>
                    <a:cubicBezTo>
                      <a:pt x="6915" y="9545"/>
                      <a:pt x="6540" y="9335"/>
                      <a:pt x="6307" y="8995"/>
                    </a:cubicBezTo>
                    <a:cubicBezTo>
                      <a:pt x="6165" y="8788"/>
                      <a:pt x="6054" y="8516"/>
                      <a:pt x="5809" y="8458"/>
                    </a:cubicBezTo>
                    <a:lnTo>
                      <a:pt x="5809" y="8458"/>
                    </a:lnTo>
                    <a:cubicBezTo>
                      <a:pt x="6018" y="9117"/>
                      <a:pt x="6236" y="9772"/>
                      <a:pt x="6466" y="10422"/>
                    </a:cubicBezTo>
                    <a:cubicBezTo>
                      <a:pt x="6701" y="11092"/>
                      <a:pt x="6947" y="11758"/>
                      <a:pt x="7162" y="12434"/>
                    </a:cubicBezTo>
                    <a:cubicBezTo>
                      <a:pt x="6317" y="11879"/>
                      <a:pt x="6320" y="10604"/>
                      <a:pt x="5633" y="9862"/>
                    </a:cubicBezTo>
                    <a:cubicBezTo>
                      <a:pt x="5426" y="9640"/>
                      <a:pt x="5155" y="9462"/>
                      <a:pt x="5044" y="9181"/>
                    </a:cubicBezTo>
                    <a:cubicBezTo>
                      <a:pt x="4988" y="9041"/>
                      <a:pt x="4977" y="8885"/>
                      <a:pt x="4927" y="8742"/>
                    </a:cubicBezTo>
                    <a:cubicBezTo>
                      <a:pt x="4870" y="8579"/>
                      <a:pt x="4764" y="8438"/>
                      <a:pt x="4663" y="8299"/>
                    </a:cubicBezTo>
                    <a:cubicBezTo>
                      <a:pt x="4005" y="7382"/>
                      <a:pt x="3502" y="6363"/>
                      <a:pt x="3002" y="5349"/>
                    </a:cubicBezTo>
                    <a:cubicBezTo>
                      <a:pt x="2628" y="4589"/>
                      <a:pt x="2252" y="3826"/>
                      <a:pt x="1877" y="3065"/>
                    </a:cubicBezTo>
                    <a:cubicBezTo>
                      <a:pt x="1356" y="2004"/>
                      <a:pt x="817" y="964"/>
                      <a:pt x="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4998214" y="2605216"/>
                <a:ext cx="186175" cy="64072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25629" extrusionOk="0">
                    <a:moveTo>
                      <a:pt x="111" y="0"/>
                    </a:moveTo>
                    <a:cubicBezTo>
                      <a:pt x="0" y="440"/>
                      <a:pt x="45" y="919"/>
                      <a:pt x="74" y="1372"/>
                    </a:cubicBezTo>
                    <a:cubicBezTo>
                      <a:pt x="186" y="3126"/>
                      <a:pt x="299" y="4891"/>
                      <a:pt x="697" y="6605"/>
                    </a:cubicBezTo>
                    <a:cubicBezTo>
                      <a:pt x="831" y="7181"/>
                      <a:pt x="997" y="7783"/>
                      <a:pt x="838" y="8353"/>
                    </a:cubicBezTo>
                    <a:cubicBezTo>
                      <a:pt x="1007" y="8356"/>
                      <a:pt x="1175" y="8360"/>
                      <a:pt x="1342" y="8362"/>
                    </a:cubicBezTo>
                    <a:cubicBezTo>
                      <a:pt x="1397" y="8814"/>
                      <a:pt x="1476" y="9311"/>
                      <a:pt x="1832" y="9592"/>
                    </a:cubicBezTo>
                    <a:cubicBezTo>
                      <a:pt x="1923" y="9661"/>
                      <a:pt x="2031" y="9718"/>
                      <a:pt x="2080" y="9823"/>
                    </a:cubicBezTo>
                    <a:cubicBezTo>
                      <a:pt x="2134" y="9940"/>
                      <a:pt x="2094" y="10078"/>
                      <a:pt x="2058" y="10203"/>
                    </a:cubicBezTo>
                    <a:cubicBezTo>
                      <a:pt x="1832" y="10990"/>
                      <a:pt x="1851" y="11844"/>
                      <a:pt x="2107" y="12621"/>
                    </a:cubicBezTo>
                    <a:cubicBezTo>
                      <a:pt x="2265" y="13102"/>
                      <a:pt x="2512" y="13550"/>
                      <a:pt x="2758" y="13994"/>
                    </a:cubicBezTo>
                    <a:cubicBezTo>
                      <a:pt x="2790" y="14054"/>
                      <a:pt x="2825" y="14116"/>
                      <a:pt x="2882" y="14149"/>
                    </a:cubicBezTo>
                    <a:cubicBezTo>
                      <a:pt x="2945" y="14187"/>
                      <a:pt x="3025" y="14184"/>
                      <a:pt x="3093" y="14210"/>
                    </a:cubicBezTo>
                    <a:cubicBezTo>
                      <a:pt x="3329" y="14299"/>
                      <a:pt x="3320" y="14627"/>
                      <a:pt x="3366" y="14876"/>
                    </a:cubicBezTo>
                    <a:cubicBezTo>
                      <a:pt x="3469" y="15450"/>
                      <a:pt x="4075" y="15904"/>
                      <a:pt x="3988" y="16481"/>
                    </a:cubicBezTo>
                    <a:cubicBezTo>
                      <a:pt x="3918" y="16943"/>
                      <a:pt x="3413" y="17375"/>
                      <a:pt x="3639" y="17783"/>
                    </a:cubicBezTo>
                    <a:cubicBezTo>
                      <a:pt x="3767" y="18016"/>
                      <a:pt x="4093" y="18104"/>
                      <a:pt x="4174" y="18357"/>
                    </a:cubicBezTo>
                    <a:cubicBezTo>
                      <a:pt x="4242" y="18567"/>
                      <a:pt x="4109" y="18781"/>
                      <a:pt x="4021" y="18982"/>
                    </a:cubicBezTo>
                    <a:cubicBezTo>
                      <a:pt x="3932" y="19183"/>
                      <a:pt x="3918" y="19473"/>
                      <a:pt x="4117" y="19567"/>
                    </a:cubicBezTo>
                    <a:cubicBezTo>
                      <a:pt x="4157" y="19587"/>
                      <a:pt x="4200" y="19594"/>
                      <a:pt x="4244" y="19594"/>
                    </a:cubicBezTo>
                    <a:cubicBezTo>
                      <a:pt x="4366" y="19594"/>
                      <a:pt x="4497" y="19538"/>
                      <a:pt x="4623" y="19538"/>
                    </a:cubicBezTo>
                    <a:cubicBezTo>
                      <a:pt x="4648" y="19538"/>
                      <a:pt x="4672" y="19540"/>
                      <a:pt x="4697" y="19546"/>
                    </a:cubicBezTo>
                    <a:cubicBezTo>
                      <a:pt x="5073" y="19624"/>
                      <a:pt x="4973" y="20177"/>
                      <a:pt x="5035" y="20556"/>
                    </a:cubicBezTo>
                    <a:cubicBezTo>
                      <a:pt x="5088" y="20885"/>
                      <a:pt x="5325" y="21148"/>
                      <a:pt x="5489" y="21437"/>
                    </a:cubicBezTo>
                    <a:cubicBezTo>
                      <a:pt x="5654" y="21728"/>
                      <a:pt x="5731" y="22130"/>
                      <a:pt x="5497" y="22365"/>
                    </a:cubicBezTo>
                    <a:cubicBezTo>
                      <a:pt x="6095" y="22581"/>
                      <a:pt x="6405" y="23222"/>
                      <a:pt x="6657" y="23804"/>
                    </a:cubicBezTo>
                    <a:cubicBezTo>
                      <a:pt x="6920" y="24412"/>
                      <a:pt x="7184" y="25021"/>
                      <a:pt x="7447" y="25629"/>
                    </a:cubicBezTo>
                    <a:cubicBezTo>
                      <a:pt x="7238" y="24868"/>
                      <a:pt x="7030" y="24108"/>
                      <a:pt x="6822" y="23347"/>
                    </a:cubicBezTo>
                    <a:cubicBezTo>
                      <a:pt x="6768" y="23155"/>
                      <a:pt x="6715" y="22960"/>
                      <a:pt x="6663" y="22766"/>
                    </a:cubicBezTo>
                    <a:cubicBezTo>
                      <a:pt x="6550" y="22353"/>
                      <a:pt x="6437" y="21940"/>
                      <a:pt x="6266" y="21548"/>
                    </a:cubicBezTo>
                    <a:cubicBezTo>
                      <a:pt x="6117" y="21208"/>
                      <a:pt x="5928" y="20886"/>
                      <a:pt x="5757" y="20558"/>
                    </a:cubicBezTo>
                    <a:cubicBezTo>
                      <a:pt x="5096" y="19289"/>
                      <a:pt x="4709" y="17900"/>
                      <a:pt x="4326" y="16521"/>
                    </a:cubicBezTo>
                    <a:cubicBezTo>
                      <a:pt x="4032" y="15459"/>
                      <a:pt x="3737" y="14399"/>
                      <a:pt x="3444" y="13339"/>
                    </a:cubicBezTo>
                    <a:cubicBezTo>
                      <a:pt x="3256" y="12663"/>
                      <a:pt x="3069" y="11987"/>
                      <a:pt x="2881" y="11311"/>
                    </a:cubicBezTo>
                    <a:cubicBezTo>
                      <a:pt x="2543" y="10092"/>
                      <a:pt x="2205" y="8876"/>
                      <a:pt x="1867" y="7659"/>
                    </a:cubicBezTo>
                    <a:cubicBezTo>
                      <a:pt x="1575" y="6604"/>
                      <a:pt x="1281" y="5548"/>
                      <a:pt x="990" y="4493"/>
                    </a:cubicBezTo>
                    <a:cubicBezTo>
                      <a:pt x="776" y="3726"/>
                      <a:pt x="564" y="2958"/>
                      <a:pt x="411" y="2181"/>
                    </a:cubicBezTo>
                    <a:cubicBezTo>
                      <a:pt x="297" y="1593"/>
                      <a:pt x="415" y="471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2" name="Google Shape;572;p33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rgbClr val="F9B35D"/>
                </a:gs>
                <a:gs pos="100000">
                  <a:srgbClr val="C573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937389" y="3306416"/>
              <a:ext cx="271925" cy="681275"/>
            </a:xfrm>
            <a:custGeom>
              <a:avLst/>
              <a:gdLst/>
              <a:ahLst/>
              <a:cxnLst/>
              <a:rect l="l" t="t" r="r" b="b"/>
              <a:pathLst>
                <a:path w="10877" h="27251" extrusionOk="0">
                  <a:moveTo>
                    <a:pt x="652" y="1"/>
                  </a:moveTo>
                  <a:lnTo>
                    <a:pt x="652" y="1"/>
                  </a:lnTo>
                  <a:cubicBezTo>
                    <a:pt x="652" y="1"/>
                    <a:pt x="652" y="2"/>
                    <a:pt x="653" y="3"/>
                  </a:cubicBezTo>
                  <a:lnTo>
                    <a:pt x="653" y="3"/>
                  </a:lnTo>
                  <a:cubicBezTo>
                    <a:pt x="652" y="2"/>
                    <a:pt x="652" y="1"/>
                    <a:pt x="652" y="1"/>
                  </a:cubicBezTo>
                  <a:close/>
                  <a:moveTo>
                    <a:pt x="653" y="3"/>
                  </a:moveTo>
                  <a:lnTo>
                    <a:pt x="653" y="3"/>
                  </a:lnTo>
                  <a:cubicBezTo>
                    <a:pt x="915" y="850"/>
                    <a:pt x="1" y="214"/>
                    <a:pt x="955" y="1956"/>
                  </a:cubicBezTo>
                  <a:cubicBezTo>
                    <a:pt x="1040" y="2115"/>
                    <a:pt x="879" y="2796"/>
                    <a:pt x="932" y="2969"/>
                  </a:cubicBezTo>
                  <a:cubicBezTo>
                    <a:pt x="1164" y="3715"/>
                    <a:pt x="1314" y="4460"/>
                    <a:pt x="1808" y="4949"/>
                  </a:cubicBezTo>
                  <a:cubicBezTo>
                    <a:pt x="2498" y="5634"/>
                    <a:pt x="2386" y="6566"/>
                    <a:pt x="2675" y="7493"/>
                  </a:cubicBezTo>
                  <a:cubicBezTo>
                    <a:pt x="2872" y="8127"/>
                    <a:pt x="3069" y="8762"/>
                    <a:pt x="3266" y="9395"/>
                  </a:cubicBezTo>
                  <a:cubicBezTo>
                    <a:pt x="3292" y="9480"/>
                    <a:pt x="3317" y="9573"/>
                    <a:pt x="3279" y="9651"/>
                  </a:cubicBezTo>
                  <a:cubicBezTo>
                    <a:pt x="3239" y="9730"/>
                    <a:pt x="3143" y="9769"/>
                    <a:pt x="3089" y="9840"/>
                  </a:cubicBezTo>
                  <a:cubicBezTo>
                    <a:pt x="2984" y="9976"/>
                    <a:pt x="3059" y="10171"/>
                    <a:pt x="3137" y="10325"/>
                  </a:cubicBezTo>
                  <a:cubicBezTo>
                    <a:pt x="3450" y="10933"/>
                    <a:pt x="3780" y="11530"/>
                    <a:pt x="4111" y="12129"/>
                  </a:cubicBezTo>
                  <a:cubicBezTo>
                    <a:pt x="4215" y="12316"/>
                    <a:pt x="4318" y="12505"/>
                    <a:pt x="4423" y="12692"/>
                  </a:cubicBezTo>
                  <a:cubicBezTo>
                    <a:pt x="4690" y="13175"/>
                    <a:pt x="4959" y="13664"/>
                    <a:pt x="5093" y="14199"/>
                  </a:cubicBezTo>
                  <a:cubicBezTo>
                    <a:pt x="5168" y="14499"/>
                    <a:pt x="5199" y="14808"/>
                    <a:pt x="5253" y="15112"/>
                  </a:cubicBezTo>
                  <a:cubicBezTo>
                    <a:pt x="5402" y="15955"/>
                    <a:pt x="5723" y="16767"/>
                    <a:pt x="6192" y="17483"/>
                  </a:cubicBezTo>
                  <a:cubicBezTo>
                    <a:pt x="6364" y="17745"/>
                    <a:pt x="6562" y="18028"/>
                    <a:pt x="6517" y="18336"/>
                  </a:cubicBezTo>
                  <a:cubicBezTo>
                    <a:pt x="6505" y="18411"/>
                    <a:pt x="6480" y="18483"/>
                    <a:pt x="6475" y="18559"/>
                  </a:cubicBezTo>
                  <a:cubicBezTo>
                    <a:pt x="6468" y="18699"/>
                    <a:pt x="6533" y="18833"/>
                    <a:pt x="6598" y="18959"/>
                  </a:cubicBezTo>
                  <a:cubicBezTo>
                    <a:pt x="6884" y="19517"/>
                    <a:pt x="7169" y="20078"/>
                    <a:pt x="7454" y="20636"/>
                  </a:cubicBezTo>
                  <a:cubicBezTo>
                    <a:pt x="7549" y="20821"/>
                    <a:pt x="7644" y="21009"/>
                    <a:pt x="7663" y="21213"/>
                  </a:cubicBezTo>
                  <a:cubicBezTo>
                    <a:pt x="7686" y="21447"/>
                    <a:pt x="7611" y="21690"/>
                    <a:pt x="7688" y="21911"/>
                  </a:cubicBezTo>
                  <a:cubicBezTo>
                    <a:pt x="7740" y="22057"/>
                    <a:pt x="7851" y="22171"/>
                    <a:pt x="7954" y="22288"/>
                  </a:cubicBezTo>
                  <a:cubicBezTo>
                    <a:pt x="9237" y="23731"/>
                    <a:pt x="9478" y="25920"/>
                    <a:pt x="10877" y="27251"/>
                  </a:cubicBezTo>
                  <a:cubicBezTo>
                    <a:pt x="9790" y="25084"/>
                    <a:pt x="8783" y="22875"/>
                    <a:pt x="7863" y="20631"/>
                  </a:cubicBezTo>
                  <a:cubicBezTo>
                    <a:pt x="7641" y="20090"/>
                    <a:pt x="7423" y="19548"/>
                    <a:pt x="7210" y="19003"/>
                  </a:cubicBezTo>
                  <a:cubicBezTo>
                    <a:pt x="6536" y="17293"/>
                    <a:pt x="5891" y="15574"/>
                    <a:pt x="5274" y="13843"/>
                  </a:cubicBezTo>
                  <a:cubicBezTo>
                    <a:pt x="4896" y="12782"/>
                    <a:pt x="4527" y="11716"/>
                    <a:pt x="4159" y="10650"/>
                  </a:cubicBezTo>
                  <a:cubicBezTo>
                    <a:pt x="3750" y="9465"/>
                    <a:pt x="3341" y="8281"/>
                    <a:pt x="2931" y="7096"/>
                  </a:cubicBezTo>
                  <a:cubicBezTo>
                    <a:pt x="2481" y="5792"/>
                    <a:pt x="2001" y="4504"/>
                    <a:pt x="1668" y="3166"/>
                  </a:cubicBezTo>
                  <a:cubicBezTo>
                    <a:pt x="1516" y="2553"/>
                    <a:pt x="1332" y="1950"/>
                    <a:pt x="1102" y="1361"/>
                  </a:cubicBezTo>
                  <a:cubicBezTo>
                    <a:pt x="848" y="704"/>
                    <a:pt x="857" y="660"/>
                    <a:pt x="653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33"/>
            <p:cNvGrpSpPr/>
            <p:nvPr/>
          </p:nvGrpSpPr>
          <p:grpSpPr>
            <a:xfrm>
              <a:off x="4737114" y="3093050"/>
              <a:ext cx="235786" cy="615750"/>
              <a:chOff x="4737114" y="3093050"/>
              <a:chExt cx="235786" cy="615750"/>
            </a:xfrm>
          </p:grpSpPr>
          <p:sp>
            <p:nvSpPr>
              <p:cNvPr id="576" name="Google Shape;576;p33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4737114" y="3093266"/>
                <a:ext cx="220475" cy="60302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4121" extrusionOk="0">
                    <a:moveTo>
                      <a:pt x="8555" y="23153"/>
                    </a:moveTo>
                    <a:lnTo>
                      <a:pt x="8555" y="23153"/>
                    </a:lnTo>
                    <a:cubicBezTo>
                      <a:pt x="8554" y="23153"/>
                      <a:pt x="8559" y="23179"/>
                      <a:pt x="8575" y="23244"/>
                    </a:cubicBezTo>
                    <a:lnTo>
                      <a:pt x="8575" y="23244"/>
                    </a:lnTo>
                    <a:cubicBezTo>
                      <a:pt x="8565" y="23189"/>
                      <a:pt x="8556" y="23153"/>
                      <a:pt x="8555" y="23153"/>
                    </a:cubicBezTo>
                    <a:close/>
                    <a:moveTo>
                      <a:pt x="8556" y="23677"/>
                    </a:moveTo>
                    <a:cubicBezTo>
                      <a:pt x="8546" y="23689"/>
                      <a:pt x="8535" y="23699"/>
                      <a:pt x="8521" y="23705"/>
                    </a:cubicBezTo>
                    <a:cubicBezTo>
                      <a:pt x="8534" y="23695"/>
                      <a:pt x="8545" y="23686"/>
                      <a:pt x="8556" y="23677"/>
                    </a:cubicBezTo>
                    <a:close/>
                    <a:moveTo>
                      <a:pt x="1467" y="1"/>
                    </a:moveTo>
                    <a:cubicBezTo>
                      <a:pt x="787" y="11"/>
                      <a:pt x="243" y="571"/>
                      <a:pt x="256" y="1253"/>
                    </a:cubicBezTo>
                    <a:cubicBezTo>
                      <a:pt x="264" y="1805"/>
                      <a:pt x="326" y="2321"/>
                      <a:pt x="390" y="2848"/>
                    </a:cubicBezTo>
                    <a:cubicBezTo>
                      <a:pt x="424" y="3109"/>
                      <a:pt x="464" y="3370"/>
                      <a:pt x="339" y="3511"/>
                    </a:cubicBezTo>
                    <a:cubicBezTo>
                      <a:pt x="552" y="3887"/>
                      <a:pt x="603" y="4145"/>
                      <a:pt x="179" y="4331"/>
                    </a:cubicBezTo>
                    <a:cubicBezTo>
                      <a:pt x="707" y="4660"/>
                      <a:pt x="763" y="4917"/>
                      <a:pt x="313" y="5448"/>
                    </a:cubicBezTo>
                    <a:cubicBezTo>
                      <a:pt x="336" y="5447"/>
                      <a:pt x="357" y="5447"/>
                      <a:pt x="378" y="5447"/>
                    </a:cubicBezTo>
                    <a:cubicBezTo>
                      <a:pt x="887" y="5447"/>
                      <a:pt x="940" y="5704"/>
                      <a:pt x="778" y="6293"/>
                    </a:cubicBezTo>
                    <a:cubicBezTo>
                      <a:pt x="826" y="6276"/>
                      <a:pt x="869" y="6269"/>
                      <a:pt x="906" y="6269"/>
                    </a:cubicBezTo>
                    <a:cubicBezTo>
                      <a:pt x="984" y="6269"/>
                      <a:pt x="1037" y="6303"/>
                      <a:pt x="1066" y="6356"/>
                    </a:cubicBezTo>
                    <a:cubicBezTo>
                      <a:pt x="1148" y="6453"/>
                      <a:pt x="1179" y="6592"/>
                      <a:pt x="1075" y="6708"/>
                    </a:cubicBezTo>
                    <a:cubicBezTo>
                      <a:pt x="1252" y="6843"/>
                      <a:pt x="1293" y="6957"/>
                      <a:pt x="1080" y="7060"/>
                    </a:cubicBezTo>
                    <a:cubicBezTo>
                      <a:pt x="1374" y="7195"/>
                      <a:pt x="1412" y="7319"/>
                      <a:pt x="1121" y="7514"/>
                    </a:cubicBezTo>
                    <a:cubicBezTo>
                      <a:pt x="1544" y="7730"/>
                      <a:pt x="1634" y="8017"/>
                      <a:pt x="1489" y="8556"/>
                    </a:cubicBezTo>
                    <a:cubicBezTo>
                      <a:pt x="1820" y="8586"/>
                      <a:pt x="1912" y="8870"/>
                      <a:pt x="1983" y="9217"/>
                    </a:cubicBezTo>
                    <a:cubicBezTo>
                      <a:pt x="2043" y="9327"/>
                      <a:pt x="2097" y="9455"/>
                      <a:pt x="2102" y="9563"/>
                    </a:cubicBezTo>
                    <a:cubicBezTo>
                      <a:pt x="2199" y="9723"/>
                      <a:pt x="2246" y="9864"/>
                      <a:pt x="2087" y="9939"/>
                    </a:cubicBezTo>
                    <a:cubicBezTo>
                      <a:pt x="2394" y="10290"/>
                      <a:pt x="2492" y="10573"/>
                      <a:pt x="2147" y="11002"/>
                    </a:cubicBezTo>
                    <a:cubicBezTo>
                      <a:pt x="2692" y="11139"/>
                      <a:pt x="2793" y="11419"/>
                      <a:pt x="2639" y="12069"/>
                    </a:cubicBezTo>
                    <a:cubicBezTo>
                      <a:pt x="2684" y="12058"/>
                      <a:pt x="2725" y="12053"/>
                      <a:pt x="2762" y="12053"/>
                    </a:cubicBezTo>
                    <a:cubicBezTo>
                      <a:pt x="3025" y="12053"/>
                      <a:pt x="3115" y="12309"/>
                      <a:pt x="3188" y="12630"/>
                    </a:cubicBezTo>
                    <a:cubicBezTo>
                      <a:pt x="3230" y="12695"/>
                      <a:pt x="3271" y="12768"/>
                      <a:pt x="3311" y="12849"/>
                    </a:cubicBezTo>
                    <a:cubicBezTo>
                      <a:pt x="3350" y="12928"/>
                      <a:pt x="3388" y="13016"/>
                      <a:pt x="3355" y="13119"/>
                    </a:cubicBezTo>
                    <a:cubicBezTo>
                      <a:pt x="3461" y="13195"/>
                      <a:pt x="3497" y="13288"/>
                      <a:pt x="3420" y="13448"/>
                    </a:cubicBezTo>
                    <a:cubicBezTo>
                      <a:pt x="3444" y="13433"/>
                      <a:pt x="3465" y="13426"/>
                      <a:pt x="3482" y="13426"/>
                    </a:cubicBezTo>
                    <a:cubicBezTo>
                      <a:pt x="3545" y="13426"/>
                      <a:pt x="3555" y="13523"/>
                      <a:pt x="3501" y="13715"/>
                    </a:cubicBezTo>
                    <a:cubicBezTo>
                      <a:pt x="3679" y="13746"/>
                      <a:pt x="3752" y="13929"/>
                      <a:pt x="3663" y="14273"/>
                    </a:cubicBezTo>
                    <a:cubicBezTo>
                      <a:pt x="3898" y="14295"/>
                      <a:pt x="3970" y="14478"/>
                      <a:pt x="3863" y="14792"/>
                    </a:cubicBezTo>
                    <a:cubicBezTo>
                      <a:pt x="3896" y="14786"/>
                      <a:pt x="3926" y="14783"/>
                      <a:pt x="3951" y="14783"/>
                    </a:cubicBezTo>
                    <a:cubicBezTo>
                      <a:pt x="4086" y="14783"/>
                      <a:pt x="4095" y="14873"/>
                      <a:pt x="3987" y="15033"/>
                    </a:cubicBezTo>
                    <a:cubicBezTo>
                      <a:pt x="4032" y="14967"/>
                      <a:pt x="4066" y="14934"/>
                      <a:pt x="4089" y="14934"/>
                    </a:cubicBezTo>
                    <a:cubicBezTo>
                      <a:pt x="4130" y="14934"/>
                      <a:pt x="4131" y="15044"/>
                      <a:pt x="4090" y="15247"/>
                    </a:cubicBezTo>
                    <a:cubicBezTo>
                      <a:pt x="4108" y="15243"/>
                      <a:pt x="4124" y="15241"/>
                      <a:pt x="4140" y="15241"/>
                    </a:cubicBezTo>
                    <a:cubicBezTo>
                      <a:pt x="4285" y="15241"/>
                      <a:pt x="4341" y="15419"/>
                      <a:pt x="4260" y="15745"/>
                    </a:cubicBezTo>
                    <a:cubicBezTo>
                      <a:pt x="4506" y="15746"/>
                      <a:pt x="4584" y="15927"/>
                      <a:pt x="4497" y="16259"/>
                    </a:cubicBezTo>
                    <a:cubicBezTo>
                      <a:pt x="4541" y="16246"/>
                      <a:pt x="4577" y="16240"/>
                      <a:pt x="4605" y="16240"/>
                    </a:cubicBezTo>
                    <a:cubicBezTo>
                      <a:pt x="4710" y="16240"/>
                      <a:pt x="4710" y="16326"/>
                      <a:pt x="4600" y="16469"/>
                    </a:cubicBezTo>
                    <a:cubicBezTo>
                      <a:pt x="4633" y="16458"/>
                      <a:pt x="4661" y="16453"/>
                      <a:pt x="4686" y="16453"/>
                    </a:cubicBezTo>
                    <a:cubicBezTo>
                      <a:pt x="4805" y="16453"/>
                      <a:pt x="4832" y="16576"/>
                      <a:pt x="4782" y="16808"/>
                    </a:cubicBezTo>
                    <a:cubicBezTo>
                      <a:pt x="4803" y="16802"/>
                      <a:pt x="4823" y="16800"/>
                      <a:pt x="4841" y="16800"/>
                    </a:cubicBezTo>
                    <a:cubicBezTo>
                      <a:pt x="4961" y="16800"/>
                      <a:pt x="4999" y="16915"/>
                      <a:pt x="4978" y="17108"/>
                    </a:cubicBezTo>
                    <a:cubicBezTo>
                      <a:pt x="5112" y="17125"/>
                      <a:pt x="5167" y="17244"/>
                      <a:pt x="5048" y="17477"/>
                    </a:cubicBezTo>
                    <a:cubicBezTo>
                      <a:pt x="5276" y="17481"/>
                      <a:pt x="5332" y="17601"/>
                      <a:pt x="5215" y="17964"/>
                    </a:cubicBezTo>
                    <a:cubicBezTo>
                      <a:pt x="5273" y="17931"/>
                      <a:pt x="5320" y="17915"/>
                      <a:pt x="5357" y="17915"/>
                    </a:cubicBezTo>
                    <a:cubicBezTo>
                      <a:pt x="5465" y="17915"/>
                      <a:pt x="5484" y="18057"/>
                      <a:pt x="5436" y="18354"/>
                    </a:cubicBezTo>
                    <a:cubicBezTo>
                      <a:pt x="5490" y="18305"/>
                      <a:pt x="5532" y="18282"/>
                      <a:pt x="5565" y="18282"/>
                    </a:cubicBezTo>
                    <a:cubicBezTo>
                      <a:pt x="5640" y="18282"/>
                      <a:pt x="5670" y="18399"/>
                      <a:pt x="5680" y="18595"/>
                    </a:cubicBezTo>
                    <a:cubicBezTo>
                      <a:pt x="5695" y="18588"/>
                      <a:pt x="5709" y="18585"/>
                      <a:pt x="5721" y="18585"/>
                    </a:cubicBezTo>
                    <a:cubicBezTo>
                      <a:pt x="5793" y="18585"/>
                      <a:pt x="5841" y="18686"/>
                      <a:pt x="5884" y="18796"/>
                    </a:cubicBezTo>
                    <a:cubicBezTo>
                      <a:pt x="5949" y="18902"/>
                      <a:pt x="6008" y="19019"/>
                      <a:pt x="6056" y="19146"/>
                    </a:cubicBezTo>
                    <a:cubicBezTo>
                      <a:pt x="6057" y="19146"/>
                      <a:pt x="6058" y="19145"/>
                      <a:pt x="6059" y="19145"/>
                    </a:cubicBezTo>
                    <a:cubicBezTo>
                      <a:pt x="6073" y="19145"/>
                      <a:pt x="6116" y="19231"/>
                      <a:pt x="6161" y="19368"/>
                    </a:cubicBezTo>
                    <a:cubicBezTo>
                      <a:pt x="6248" y="19484"/>
                      <a:pt x="6337" y="19659"/>
                      <a:pt x="6382" y="19881"/>
                    </a:cubicBezTo>
                    <a:cubicBezTo>
                      <a:pt x="6516" y="20008"/>
                      <a:pt x="6604" y="20183"/>
                      <a:pt x="6655" y="20345"/>
                    </a:cubicBezTo>
                    <a:cubicBezTo>
                      <a:pt x="6738" y="20446"/>
                      <a:pt x="6784" y="20533"/>
                      <a:pt x="6780" y="20541"/>
                    </a:cubicBezTo>
                    <a:cubicBezTo>
                      <a:pt x="6845" y="20650"/>
                      <a:pt x="6906" y="20764"/>
                      <a:pt x="6969" y="20878"/>
                    </a:cubicBezTo>
                    <a:cubicBezTo>
                      <a:pt x="7159" y="21222"/>
                      <a:pt x="7357" y="21562"/>
                      <a:pt x="7547" y="21906"/>
                    </a:cubicBezTo>
                    <a:cubicBezTo>
                      <a:pt x="7609" y="22020"/>
                      <a:pt x="7674" y="22134"/>
                      <a:pt x="7738" y="22248"/>
                    </a:cubicBezTo>
                    <a:cubicBezTo>
                      <a:pt x="7804" y="22361"/>
                      <a:pt x="7870" y="22473"/>
                      <a:pt x="7922" y="22597"/>
                    </a:cubicBezTo>
                    <a:cubicBezTo>
                      <a:pt x="8004" y="22699"/>
                      <a:pt x="8072" y="22810"/>
                      <a:pt x="8118" y="22948"/>
                    </a:cubicBezTo>
                    <a:cubicBezTo>
                      <a:pt x="8163" y="22991"/>
                      <a:pt x="8204" y="23040"/>
                      <a:pt x="8230" y="23090"/>
                    </a:cubicBezTo>
                    <a:cubicBezTo>
                      <a:pt x="8277" y="23147"/>
                      <a:pt x="8310" y="23205"/>
                      <a:pt x="8257" y="23260"/>
                    </a:cubicBezTo>
                    <a:cubicBezTo>
                      <a:pt x="8380" y="23315"/>
                      <a:pt x="8416" y="23369"/>
                      <a:pt x="8274" y="23448"/>
                    </a:cubicBezTo>
                    <a:cubicBezTo>
                      <a:pt x="8487" y="23477"/>
                      <a:pt x="8521" y="23530"/>
                      <a:pt x="8308" y="23693"/>
                    </a:cubicBezTo>
                    <a:cubicBezTo>
                      <a:pt x="8338" y="23691"/>
                      <a:pt x="8367" y="23689"/>
                      <a:pt x="8393" y="23689"/>
                    </a:cubicBezTo>
                    <a:cubicBezTo>
                      <a:pt x="8617" y="23689"/>
                      <a:pt x="8647" y="23790"/>
                      <a:pt x="8520" y="24121"/>
                    </a:cubicBezTo>
                    <a:cubicBezTo>
                      <a:pt x="8608" y="24048"/>
                      <a:pt x="8671" y="24012"/>
                      <a:pt x="8718" y="24012"/>
                    </a:cubicBezTo>
                    <a:cubicBezTo>
                      <a:pt x="8763" y="24012"/>
                      <a:pt x="8794" y="24044"/>
                      <a:pt x="8819" y="24105"/>
                    </a:cubicBezTo>
                    <a:cubicBezTo>
                      <a:pt x="8676" y="23627"/>
                      <a:pt x="8605" y="23366"/>
                      <a:pt x="8575" y="23244"/>
                    </a:cubicBezTo>
                    <a:lnTo>
                      <a:pt x="8575" y="23244"/>
                    </a:lnTo>
                    <a:cubicBezTo>
                      <a:pt x="8590" y="23323"/>
                      <a:pt x="8605" y="23442"/>
                      <a:pt x="8598" y="23539"/>
                    </a:cubicBezTo>
                    <a:lnTo>
                      <a:pt x="8598" y="23539"/>
                    </a:lnTo>
                    <a:cubicBezTo>
                      <a:pt x="8564" y="23532"/>
                      <a:pt x="8514" y="23526"/>
                      <a:pt x="8453" y="23518"/>
                    </a:cubicBezTo>
                    <a:cubicBezTo>
                      <a:pt x="8595" y="23438"/>
                      <a:pt x="8555" y="23380"/>
                      <a:pt x="8432" y="23324"/>
                    </a:cubicBezTo>
                    <a:cubicBezTo>
                      <a:pt x="8485" y="23269"/>
                      <a:pt x="8571" y="23144"/>
                      <a:pt x="8525" y="23088"/>
                    </a:cubicBezTo>
                    <a:cubicBezTo>
                      <a:pt x="8498" y="23039"/>
                      <a:pt x="8458" y="22989"/>
                      <a:pt x="8413" y="22947"/>
                    </a:cubicBezTo>
                    <a:cubicBezTo>
                      <a:pt x="8365" y="22808"/>
                      <a:pt x="8149" y="22798"/>
                      <a:pt x="8068" y="22696"/>
                    </a:cubicBezTo>
                    <a:cubicBezTo>
                      <a:pt x="8015" y="22573"/>
                      <a:pt x="7835" y="22264"/>
                      <a:pt x="7769" y="22153"/>
                    </a:cubicBezTo>
                    <a:cubicBezTo>
                      <a:pt x="7705" y="22040"/>
                      <a:pt x="7508" y="21837"/>
                      <a:pt x="7446" y="21722"/>
                    </a:cubicBezTo>
                    <a:cubicBezTo>
                      <a:pt x="7257" y="21380"/>
                      <a:pt x="7331" y="21130"/>
                      <a:pt x="7051" y="20855"/>
                    </a:cubicBezTo>
                    <a:cubicBezTo>
                      <a:pt x="6914" y="20719"/>
                      <a:pt x="6800" y="20557"/>
                      <a:pt x="7073" y="20540"/>
                    </a:cubicBezTo>
                    <a:cubicBezTo>
                      <a:pt x="7077" y="20532"/>
                      <a:pt x="6914" y="20399"/>
                      <a:pt x="6830" y="20298"/>
                    </a:cubicBezTo>
                    <a:cubicBezTo>
                      <a:pt x="6780" y="20137"/>
                      <a:pt x="6810" y="20007"/>
                      <a:pt x="6677" y="19879"/>
                    </a:cubicBezTo>
                    <a:cubicBezTo>
                      <a:pt x="6632" y="19657"/>
                      <a:pt x="6373" y="19698"/>
                      <a:pt x="6287" y="19582"/>
                    </a:cubicBezTo>
                    <a:cubicBezTo>
                      <a:pt x="6239" y="19439"/>
                      <a:pt x="6358" y="19145"/>
                      <a:pt x="6351" y="19145"/>
                    </a:cubicBezTo>
                    <a:lnTo>
                      <a:pt x="6351" y="19145"/>
                    </a:lnTo>
                    <a:cubicBezTo>
                      <a:pt x="6351" y="19145"/>
                      <a:pt x="6351" y="19145"/>
                      <a:pt x="6351" y="19145"/>
                    </a:cubicBezTo>
                    <a:cubicBezTo>
                      <a:pt x="6303" y="19017"/>
                      <a:pt x="6244" y="18900"/>
                      <a:pt x="6180" y="18795"/>
                    </a:cubicBezTo>
                    <a:cubicBezTo>
                      <a:pt x="6136" y="18685"/>
                      <a:pt x="6089" y="18584"/>
                      <a:pt x="6016" y="18584"/>
                    </a:cubicBezTo>
                    <a:cubicBezTo>
                      <a:pt x="6003" y="18584"/>
                      <a:pt x="5990" y="18587"/>
                      <a:pt x="5975" y="18594"/>
                    </a:cubicBezTo>
                    <a:cubicBezTo>
                      <a:pt x="5964" y="18398"/>
                      <a:pt x="5934" y="18281"/>
                      <a:pt x="5860" y="18281"/>
                    </a:cubicBezTo>
                    <a:cubicBezTo>
                      <a:pt x="5826" y="18281"/>
                      <a:pt x="5785" y="18304"/>
                      <a:pt x="5732" y="18353"/>
                    </a:cubicBezTo>
                    <a:cubicBezTo>
                      <a:pt x="5779" y="18056"/>
                      <a:pt x="5759" y="17915"/>
                      <a:pt x="5651" y="17915"/>
                    </a:cubicBezTo>
                    <a:cubicBezTo>
                      <a:pt x="5614" y="17915"/>
                      <a:pt x="5568" y="17931"/>
                      <a:pt x="5510" y="17963"/>
                    </a:cubicBezTo>
                    <a:cubicBezTo>
                      <a:pt x="5628" y="17599"/>
                      <a:pt x="5572" y="17480"/>
                      <a:pt x="5342" y="17476"/>
                    </a:cubicBezTo>
                    <a:cubicBezTo>
                      <a:pt x="5415" y="17335"/>
                      <a:pt x="5408" y="17312"/>
                      <a:pt x="5361" y="17312"/>
                    </a:cubicBezTo>
                    <a:cubicBezTo>
                      <a:pt x="5337" y="17312"/>
                      <a:pt x="5304" y="17317"/>
                      <a:pt x="5266" y="17317"/>
                    </a:cubicBezTo>
                    <a:cubicBezTo>
                      <a:pt x="5254" y="17317"/>
                      <a:pt x="5242" y="17317"/>
                      <a:pt x="5229" y="17315"/>
                    </a:cubicBezTo>
                    <a:cubicBezTo>
                      <a:pt x="5251" y="17115"/>
                      <a:pt x="5253" y="16966"/>
                      <a:pt x="5132" y="16966"/>
                    </a:cubicBezTo>
                    <a:cubicBezTo>
                      <a:pt x="5118" y="16966"/>
                      <a:pt x="5102" y="16968"/>
                      <a:pt x="5085" y="16972"/>
                    </a:cubicBezTo>
                    <a:cubicBezTo>
                      <a:pt x="5132" y="16755"/>
                      <a:pt x="5107" y="16664"/>
                      <a:pt x="5004" y="16664"/>
                    </a:cubicBezTo>
                    <a:cubicBezTo>
                      <a:pt x="4975" y="16664"/>
                      <a:pt x="4939" y="16671"/>
                      <a:pt x="4897" y="16685"/>
                    </a:cubicBezTo>
                    <a:cubicBezTo>
                      <a:pt x="5027" y="16516"/>
                      <a:pt x="4870" y="16148"/>
                      <a:pt x="4685" y="16148"/>
                    </a:cubicBezTo>
                    <a:cubicBezTo>
                      <a:pt x="4672" y="16148"/>
                      <a:pt x="4658" y="16150"/>
                      <a:pt x="4644" y="16154"/>
                    </a:cubicBezTo>
                    <a:cubicBezTo>
                      <a:pt x="4729" y="15822"/>
                      <a:pt x="4667" y="15659"/>
                      <a:pt x="4421" y="15658"/>
                    </a:cubicBezTo>
                    <a:cubicBezTo>
                      <a:pt x="4482" y="15414"/>
                      <a:pt x="4518" y="15354"/>
                      <a:pt x="4480" y="15354"/>
                    </a:cubicBezTo>
                    <a:cubicBezTo>
                      <a:pt x="4461" y="15354"/>
                      <a:pt x="4425" y="15368"/>
                      <a:pt x="4367" y="15382"/>
                    </a:cubicBezTo>
                    <a:cubicBezTo>
                      <a:pt x="4414" y="15149"/>
                      <a:pt x="4414" y="14963"/>
                      <a:pt x="4357" y="14963"/>
                    </a:cubicBezTo>
                    <a:cubicBezTo>
                      <a:pt x="4338" y="14963"/>
                      <a:pt x="4313" y="14984"/>
                      <a:pt x="4281" y="15032"/>
                    </a:cubicBezTo>
                    <a:lnTo>
                      <a:pt x="4281" y="15032"/>
                    </a:lnTo>
                    <a:cubicBezTo>
                      <a:pt x="4388" y="14873"/>
                      <a:pt x="4379" y="14783"/>
                      <a:pt x="4243" y="14783"/>
                    </a:cubicBezTo>
                    <a:cubicBezTo>
                      <a:pt x="4218" y="14783"/>
                      <a:pt x="4189" y="14786"/>
                      <a:pt x="4155" y="14792"/>
                    </a:cubicBezTo>
                    <a:cubicBezTo>
                      <a:pt x="4262" y="14478"/>
                      <a:pt x="4189" y="14295"/>
                      <a:pt x="3956" y="14273"/>
                    </a:cubicBezTo>
                    <a:cubicBezTo>
                      <a:pt x="4044" y="13931"/>
                      <a:pt x="3972" y="13747"/>
                      <a:pt x="3793" y="13715"/>
                    </a:cubicBezTo>
                    <a:cubicBezTo>
                      <a:pt x="3849" y="13524"/>
                      <a:pt x="3838" y="13427"/>
                      <a:pt x="3774" y="13427"/>
                    </a:cubicBezTo>
                    <a:cubicBezTo>
                      <a:pt x="3757" y="13427"/>
                      <a:pt x="3737" y="13434"/>
                      <a:pt x="3712" y="13448"/>
                    </a:cubicBezTo>
                    <a:cubicBezTo>
                      <a:pt x="3791" y="13288"/>
                      <a:pt x="3754" y="13195"/>
                      <a:pt x="3647" y="13119"/>
                    </a:cubicBezTo>
                    <a:cubicBezTo>
                      <a:pt x="3679" y="13015"/>
                      <a:pt x="3641" y="12928"/>
                      <a:pt x="3602" y="12849"/>
                    </a:cubicBezTo>
                    <a:cubicBezTo>
                      <a:pt x="3564" y="12769"/>
                      <a:pt x="3523" y="12695"/>
                      <a:pt x="3481" y="12630"/>
                    </a:cubicBezTo>
                    <a:cubicBezTo>
                      <a:pt x="3100" y="12328"/>
                      <a:pt x="3226" y="12055"/>
                      <a:pt x="3028" y="12055"/>
                    </a:cubicBezTo>
                    <a:cubicBezTo>
                      <a:pt x="3002" y="12055"/>
                      <a:pt x="2970" y="12059"/>
                      <a:pt x="2931" y="12069"/>
                    </a:cubicBezTo>
                    <a:cubicBezTo>
                      <a:pt x="2835" y="11628"/>
                      <a:pt x="2765" y="11320"/>
                      <a:pt x="2440" y="11002"/>
                    </a:cubicBezTo>
                    <a:cubicBezTo>
                      <a:pt x="2638" y="10595"/>
                      <a:pt x="2210" y="10361"/>
                      <a:pt x="2379" y="9939"/>
                    </a:cubicBezTo>
                    <a:cubicBezTo>
                      <a:pt x="2540" y="9864"/>
                      <a:pt x="2491" y="9723"/>
                      <a:pt x="2395" y="9563"/>
                    </a:cubicBezTo>
                    <a:cubicBezTo>
                      <a:pt x="2389" y="9454"/>
                      <a:pt x="2335" y="9327"/>
                      <a:pt x="2276" y="9217"/>
                    </a:cubicBezTo>
                    <a:cubicBezTo>
                      <a:pt x="2205" y="8870"/>
                      <a:pt x="1922" y="8555"/>
                      <a:pt x="1591" y="8525"/>
                    </a:cubicBezTo>
                    <a:cubicBezTo>
                      <a:pt x="1736" y="7986"/>
                      <a:pt x="1703" y="7764"/>
                      <a:pt x="1282" y="7548"/>
                    </a:cubicBezTo>
                    <a:cubicBezTo>
                      <a:pt x="1574" y="7353"/>
                      <a:pt x="1531" y="7154"/>
                      <a:pt x="1238" y="7019"/>
                    </a:cubicBezTo>
                    <a:cubicBezTo>
                      <a:pt x="1452" y="6916"/>
                      <a:pt x="1546" y="6844"/>
                      <a:pt x="1368" y="6708"/>
                    </a:cubicBezTo>
                    <a:cubicBezTo>
                      <a:pt x="1472" y="6592"/>
                      <a:pt x="1442" y="6453"/>
                      <a:pt x="1360" y="6356"/>
                    </a:cubicBezTo>
                    <a:cubicBezTo>
                      <a:pt x="1321" y="6286"/>
                      <a:pt x="1446" y="6097"/>
                      <a:pt x="1365" y="6097"/>
                    </a:cubicBezTo>
                    <a:cubicBezTo>
                      <a:pt x="1355" y="6097"/>
                      <a:pt x="1343" y="6100"/>
                      <a:pt x="1327" y="6106"/>
                    </a:cubicBezTo>
                    <a:cubicBezTo>
                      <a:pt x="1485" y="5529"/>
                      <a:pt x="1410" y="5359"/>
                      <a:pt x="925" y="5359"/>
                    </a:cubicBezTo>
                    <a:cubicBezTo>
                      <a:pt x="895" y="5359"/>
                      <a:pt x="863" y="5359"/>
                      <a:pt x="830" y="5361"/>
                    </a:cubicBezTo>
                    <a:cubicBezTo>
                      <a:pt x="1279" y="4828"/>
                      <a:pt x="860" y="4655"/>
                      <a:pt x="333" y="4326"/>
                    </a:cubicBezTo>
                    <a:cubicBezTo>
                      <a:pt x="756" y="4140"/>
                      <a:pt x="669" y="3837"/>
                      <a:pt x="453" y="3461"/>
                    </a:cubicBezTo>
                    <a:cubicBezTo>
                      <a:pt x="578" y="3320"/>
                      <a:pt x="717" y="3109"/>
                      <a:pt x="683" y="2848"/>
                    </a:cubicBezTo>
                    <a:cubicBezTo>
                      <a:pt x="618" y="2321"/>
                      <a:pt x="602" y="1987"/>
                      <a:pt x="354" y="1495"/>
                    </a:cubicBezTo>
                    <a:cubicBezTo>
                      <a:pt x="0" y="791"/>
                      <a:pt x="957" y="78"/>
                      <a:pt x="1626" y="11"/>
                    </a:cubicBezTo>
                    <a:cubicBezTo>
                      <a:pt x="1572" y="4"/>
                      <a:pt x="1521" y="1"/>
                      <a:pt x="1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4"/>
          <p:cNvGrpSpPr/>
          <p:nvPr/>
        </p:nvGrpSpPr>
        <p:grpSpPr>
          <a:xfrm rot="-1261609">
            <a:off x="-294487" y="150812"/>
            <a:ext cx="2099349" cy="3772367"/>
            <a:chOff x="6056300" y="1158847"/>
            <a:chExt cx="757727" cy="1570825"/>
          </a:xfrm>
        </p:grpSpPr>
        <p:sp>
          <p:nvSpPr>
            <p:cNvPr id="581" name="Google Shape;581;p34"/>
            <p:cNvSpPr/>
            <p:nvPr/>
          </p:nvSpPr>
          <p:spPr>
            <a:xfrm>
              <a:off x="6056300" y="1279013"/>
              <a:ext cx="236125" cy="1334175"/>
            </a:xfrm>
            <a:custGeom>
              <a:avLst/>
              <a:gdLst/>
              <a:ahLst/>
              <a:cxnLst/>
              <a:rect l="l" t="t" r="r" b="b"/>
              <a:pathLst>
                <a:path w="9445" h="53367" extrusionOk="0">
                  <a:moveTo>
                    <a:pt x="8219" y="11175"/>
                  </a:moveTo>
                  <a:lnTo>
                    <a:pt x="8219" y="11175"/>
                  </a:lnTo>
                  <a:cubicBezTo>
                    <a:pt x="8200" y="11212"/>
                    <a:pt x="8191" y="11229"/>
                    <a:pt x="8191" y="11229"/>
                  </a:cubicBezTo>
                  <a:cubicBezTo>
                    <a:pt x="8190" y="11229"/>
                    <a:pt x="8200" y="11208"/>
                    <a:pt x="8219" y="11175"/>
                  </a:cubicBezTo>
                  <a:close/>
                  <a:moveTo>
                    <a:pt x="7531" y="15602"/>
                  </a:moveTo>
                  <a:lnTo>
                    <a:pt x="7531" y="15602"/>
                  </a:lnTo>
                  <a:cubicBezTo>
                    <a:pt x="7496" y="15667"/>
                    <a:pt x="7480" y="15695"/>
                    <a:pt x="7480" y="15695"/>
                  </a:cubicBezTo>
                  <a:cubicBezTo>
                    <a:pt x="7479" y="15695"/>
                    <a:pt x="7497" y="15660"/>
                    <a:pt x="7531" y="15602"/>
                  </a:cubicBezTo>
                  <a:close/>
                  <a:moveTo>
                    <a:pt x="6735" y="19993"/>
                  </a:moveTo>
                  <a:lnTo>
                    <a:pt x="6735" y="19993"/>
                  </a:lnTo>
                  <a:cubicBezTo>
                    <a:pt x="6723" y="20026"/>
                    <a:pt x="6718" y="20041"/>
                    <a:pt x="6718" y="20041"/>
                  </a:cubicBezTo>
                  <a:cubicBezTo>
                    <a:pt x="6718" y="20041"/>
                    <a:pt x="6723" y="20025"/>
                    <a:pt x="6735" y="19993"/>
                  </a:cubicBezTo>
                  <a:close/>
                  <a:moveTo>
                    <a:pt x="2541" y="28140"/>
                  </a:moveTo>
                  <a:cubicBezTo>
                    <a:pt x="2542" y="28140"/>
                    <a:pt x="2529" y="28188"/>
                    <a:pt x="2505" y="28272"/>
                  </a:cubicBezTo>
                  <a:lnTo>
                    <a:pt x="2505" y="28272"/>
                  </a:lnTo>
                  <a:cubicBezTo>
                    <a:pt x="2530" y="28181"/>
                    <a:pt x="2541" y="28140"/>
                    <a:pt x="2541" y="28140"/>
                  </a:cubicBezTo>
                  <a:close/>
                  <a:moveTo>
                    <a:pt x="7331" y="0"/>
                  </a:moveTo>
                  <a:cubicBezTo>
                    <a:pt x="7221" y="251"/>
                    <a:pt x="7134" y="370"/>
                    <a:pt x="7061" y="370"/>
                  </a:cubicBezTo>
                  <a:cubicBezTo>
                    <a:pt x="7014" y="370"/>
                    <a:pt x="6973" y="323"/>
                    <a:pt x="6935" y="230"/>
                  </a:cubicBezTo>
                  <a:cubicBezTo>
                    <a:pt x="6819" y="596"/>
                    <a:pt x="6722" y="676"/>
                    <a:pt x="6628" y="676"/>
                  </a:cubicBezTo>
                  <a:cubicBezTo>
                    <a:pt x="6626" y="676"/>
                    <a:pt x="6624" y="676"/>
                    <a:pt x="6622" y="676"/>
                  </a:cubicBezTo>
                  <a:cubicBezTo>
                    <a:pt x="6538" y="884"/>
                    <a:pt x="6456" y="1011"/>
                    <a:pt x="6388" y="1119"/>
                  </a:cubicBezTo>
                  <a:cubicBezTo>
                    <a:pt x="6321" y="1227"/>
                    <a:pt x="6266" y="1315"/>
                    <a:pt x="6224" y="1360"/>
                  </a:cubicBezTo>
                  <a:cubicBezTo>
                    <a:pt x="6180" y="1753"/>
                    <a:pt x="6129" y="1998"/>
                    <a:pt x="6036" y="1998"/>
                  </a:cubicBezTo>
                  <a:cubicBezTo>
                    <a:pt x="6020" y="1998"/>
                    <a:pt x="6002" y="1990"/>
                    <a:pt x="5982" y="1974"/>
                  </a:cubicBezTo>
                  <a:lnTo>
                    <a:pt x="5982" y="1974"/>
                  </a:lnTo>
                  <a:cubicBezTo>
                    <a:pt x="5996" y="2595"/>
                    <a:pt x="5940" y="2853"/>
                    <a:pt x="5715" y="2858"/>
                  </a:cubicBezTo>
                  <a:cubicBezTo>
                    <a:pt x="5832" y="3368"/>
                    <a:pt x="5779" y="3626"/>
                    <a:pt x="5503" y="3924"/>
                  </a:cubicBezTo>
                  <a:cubicBezTo>
                    <a:pt x="5674" y="4142"/>
                    <a:pt x="5625" y="4400"/>
                    <a:pt x="5399" y="4861"/>
                  </a:cubicBezTo>
                  <a:cubicBezTo>
                    <a:pt x="5462" y="4889"/>
                    <a:pt x="5481" y="4967"/>
                    <a:pt x="5470" y="5086"/>
                  </a:cubicBezTo>
                  <a:cubicBezTo>
                    <a:pt x="5458" y="5204"/>
                    <a:pt x="5419" y="5364"/>
                    <a:pt x="5353" y="5470"/>
                  </a:cubicBezTo>
                  <a:cubicBezTo>
                    <a:pt x="5364" y="5572"/>
                    <a:pt x="5365" y="5651"/>
                    <a:pt x="5350" y="5651"/>
                  </a:cubicBezTo>
                  <a:cubicBezTo>
                    <a:pt x="5343" y="5651"/>
                    <a:pt x="5331" y="5631"/>
                    <a:pt x="5316" y="5585"/>
                  </a:cubicBezTo>
                  <a:lnTo>
                    <a:pt x="5316" y="5585"/>
                  </a:lnTo>
                  <a:cubicBezTo>
                    <a:pt x="5326" y="5824"/>
                    <a:pt x="5320" y="5961"/>
                    <a:pt x="5288" y="5961"/>
                  </a:cubicBezTo>
                  <a:cubicBezTo>
                    <a:pt x="5271" y="5961"/>
                    <a:pt x="5246" y="5922"/>
                    <a:pt x="5213" y="5837"/>
                  </a:cubicBezTo>
                  <a:lnTo>
                    <a:pt x="5213" y="5837"/>
                  </a:lnTo>
                  <a:cubicBezTo>
                    <a:pt x="5236" y="6377"/>
                    <a:pt x="5206" y="6644"/>
                    <a:pt x="5043" y="6644"/>
                  </a:cubicBezTo>
                  <a:cubicBezTo>
                    <a:pt x="5016" y="6644"/>
                    <a:pt x="4984" y="6637"/>
                    <a:pt x="4948" y="6621"/>
                  </a:cubicBezTo>
                  <a:lnTo>
                    <a:pt x="4948" y="6621"/>
                  </a:lnTo>
                  <a:cubicBezTo>
                    <a:pt x="5107" y="7247"/>
                    <a:pt x="5063" y="7506"/>
                    <a:pt x="4697" y="7738"/>
                  </a:cubicBezTo>
                  <a:cubicBezTo>
                    <a:pt x="4972" y="8062"/>
                    <a:pt x="4924" y="8359"/>
                    <a:pt x="4554" y="9026"/>
                  </a:cubicBezTo>
                  <a:cubicBezTo>
                    <a:pt x="4582" y="9018"/>
                    <a:pt x="4606" y="9015"/>
                    <a:pt x="4627" y="9015"/>
                  </a:cubicBezTo>
                  <a:cubicBezTo>
                    <a:pt x="4821" y="9015"/>
                    <a:pt x="4763" y="9315"/>
                    <a:pt x="4560" y="9905"/>
                  </a:cubicBezTo>
                  <a:cubicBezTo>
                    <a:pt x="4572" y="9899"/>
                    <a:pt x="4583" y="9897"/>
                    <a:pt x="4592" y="9897"/>
                  </a:cubicBezTo>
                  <a:cubicBezTo>
                    <a:pt x="4688" y="9897"/>
                    <a:pt x="4648" y="10168"/>
                    <a:pt x="4602" y="10457"/>
                  </a:cubicBezTo>
                  <a:cubicBezTo>
                    <a:pt x="4566" y="10735"/>
                    <a:pt x="4524" y="11033"/>
                    <a:pt x="4469" y="11296"/>
                  </a:cubicBezTo>
                  <a:cubicBezTo>
                    <a:pt x="4442" y="11627"/>
                    <a:pt x="4402" y="11925"/>
                    <a:pt x="4254" y="12136"/>
                  </a:cubicBezTo>
                  <a:cubicBezTo>
                    <a:pt x="4323" y="12522"/>
                    <a:pt x="4285" y="12818"/>
                    <a:pt x="4034" y="13174"/>
                  </a:cubicBezTo>
                  <a:cubicBezTo>
                    <a:pt x="4209" y="13415"/>
                    <a:pt x="4172" y="13713"/>
                    <a:pt x="3886" y="14276"/>
                  </a:cubicBezTo>
                  <a:cubicBezTo>
                    <a:pt x="3992" y="14292"/>
                    <a:pt x="4036" y="14376"/>
                    <a:pt x="4024" y="14510"/>
                  </a:cubicBezTo>
                  <a:cubicBezTo>
                    <a:pt x="4015" y="14686"/>
                    <a:pt x="3952" y="14914"/>
                    <a:pt x="3823" y="15166"/>
                  </a:cubicBezTo>
                  <a:cubicBezTo>
                    <a:pt x="3892" y="15201"/>
                    <a:pt x="3926" y="15249"/>
                    <a:pt x="3919" y="15249"/>
                  </a:cubicBezTo>
                  <a:cubicBezTo>
                    <a:pt x="3917" y="15249"/>
                    <a:pt x="3910" y="15243"/>
                    <a:pt x="3897" y="15229"/>
                  </a:cubicBezTo>
                  <a:lnTo>
                    <a:pt x="3897" y="15229"/>
                  </a:lnTo>
                  <a:cubicBezTo>
                    <a:pt x="3941" y="15540"/>
                    <a:pt x="3907" y="15726"/>
                    <a:pt x="3766" y="15778"/>
                  </a:cubicBezTo>
                  <a:cubicBezTo>
                    <a:pt x="3865" y="16003"/>
                    <a:pt x="3873" y="16117"/>
                    <a:pt x="3764" y="16117"/>
                  </a:cubicBezTo>
                  <a:cubicBezTo>
                    <a:pt x="3754" y="16117"/>
                    <a:pt x="3743" y="16116"/>
                    <a:pt x="3730" y="16114"/>
                  </a:cubicBezTo>
                  <a:lnTo>
                    <a:pt x="3730" y="16114"/>
                  </a:lnTo>
                  <a:cubicBezTo>
                    <a:pt x="3858" y="16401"/>
                    <a:pt x="3839" y="16551"/>
                    <a:pt x="3642" y="16684"/>
                  </a:cubicBezTo>
                  <a:cubicBezTo>
                    <a:pt x="3806" y="16849"/>
                    <a:pt x="3789" y="16998"/>
                    <a:pt x="3569" y="17308"/>
                  </a:cubicBezTo>
                  <a:cubicBezTo>
                    <a:pt x="3576" y="17308"/>
                    <a:pt x="3582" y="17308"/>
                    <a:pt x="3588" y="17308"/>
                  </a:cubicBezTo>
                  <a:cubicBezTo>
                    <a:pt x="3754" y="17308"/>
                    <a:pt x="3732" y="17462"/>
                    <a:pt x="3528" y="17892"/>
                  </a:cubicBezTo>
                  <a:cubicBezTo>
                    <a:pt x="3584" y="17835"/>
                    <a:pt x="3621" y="17807"/>
                    <a:pt x="3641" y="17807"/>
                  </a:cubicBezTo>
                  <a:cubicBezTo>
                    <a:pt x="3687" y="17807"/>
                    <a:pt x="3642" y="17956"/>
                    <a:pt x="3516" y="18268"/>
                  </a:cubicBezTo>
                  <a:cubicBezTo>
                    <a:pt x="3568" y="18192"/>
                    <a:pt x="3602" y="18154"/>
                    <a:pt x="3618" y="18154"/>
                  </a:cubicBezTo>
                  <a:cubicBezTo>
                    <a:pt x="3649" y="18154"/>
                    <a:pt x="3611" y="18300"/>
                    <a:pt x="3514" y="18588"/>
                  </a:cubicBezTo>
                  <a:cubicBezTo>
                    <a:pt x="3555" y="18518"/>
                    <a:pt x="3581" y="18484"/>
                    <a:pt x="3593" y="18484"/>
                  </a:cubicBezTo>
                  <a:lnTo>
                    <a:pt x="3593" y="18484"/>
                  </a:lnTo>
                  <a:cubicBezTo>
                    <a:pt x="3617" y="18484"/>
                    <a:pt x="3587" y="18616"/>
                    <a:pt x="3516" y="18864"/>
                  </a:cubicBezTo>
                  <a:cubicBezTo>
                    <a:pt x="3540" y="18819"/>
                    <a:pt x="3556" y="18798"/>
                    <a:pt x="3565" y="18798"/>
                  </a:cubicBezTo>
                  <a:lnTo>
                    <a:pt x="3565" y="18798"/>
                  </a:lnTo>
                  <a:cubicBezTo>
                    <a:pt x="3585" y="18798"/>
                    <a:pt x="3564" y="18913"/>
                    <a:pt x="3516" y="19113"/>
                  </a:cubicBezTo>
                  <a:cubicBezTo>
                    <a:pt x="3524" y="19101"/>
                    <a:pt x="3530" y="19095"/>
                    <a:pt x="3535" y="19095"/>
                  </a:cubicBezTo>
                  <a:lnTo>
                    <a:pt x="3535" y="19095"/>
                  </a:lnTo>
                  <a:cubicBezTo>
                    <a:pt x="3555" y="19095"/>
                    <a:pt x="3541" y="19197"/>
                    <a:pt x="3507" y="19344"/>
                  </a:cubicBezTo>
                  <a:cubicBezTo>
                    <a:pt x="3515" y="19361"/>
                    <a:pt x="3495" y="19447"/>
                    <a:pt x="3463" y="19526"/>
                  </a:cubicBezTo>
                  <a:cubicBezTo>
                    <a:pt x="3471" y="19673"/>
                    <a:pt x="3466" y="19809"/>
                    <a:pt x="3444" y="19900"/>
                  </a:cubicBezTo>
                  <a:cubicBezTo>
                    <a:pt x="3426" y="19971"/>
                    <a:pt x="3400" y="20013"/>
                    <a:pt x="3359" y="20013"/>
                  </a:cubicBezTo>
                  <a:cubicBezTo>
                    <a:pt x="3348" y="20013"/>
                    <a:pt x="3337" y="20010"/>
                    <a:pt x="3324" y="20005"/>
                  </a:cubicBezTo>
                  <a:lnTo>
                    <a:pt x="3324" y="20005"/>
                  </a:lnTo>
                  <a:cubicBezTo>
                    <a:pt x="3413" y="20259"/>
                    <a:pt x="3402" y="20446"/>
                    <a:pt x="3253" y="20446"/>
                  </a:cubicBezTo>
                  <a:cubicBezTo>
                    <a:pt x="3239" y="20446"/>
                    <a:pt x="3225" y="20445"/>
                    <a:pt x="3210" y="20442"/>
                  </a:cubicBezTo>
                  <a:lnTo>
                    <a:pt x="3210" y="20442"/>
                  </a:lnTo>
                  <a:cubicBezTo>
                    <a:pt x="3333" y="21066"/>
                    <a:pt x="3289" y="21458"/>
                    <a:pt x="2973" y="21689"/>
                  </a:cubicBezTo>
                  <a:cubicBezTo>
                    <a:pt x="3201" y="22243"/>
                    <a:pt x="3158" y="22635"/>
                    <a:pt x="2850" y="22845"/>
                  </a:cubicBezTo>
                  <a:cubicBezTo>
                    <a:pt x="3000" y="23080"/>
                    <a:pt x="3048" y="23244"/>
                    <a:pt x="3008" y="23244"/>
                  </a:cubicBezTo>
                  <a:cubicBezTo>
                    <a:pt x="2984" y="23244"/>
                    <a:pt x="2926" y="23183"/>
                    <a:pt x="2839" y="23039"/>
                  </a:cubicBezTo>
                  <a:lnTo>
                    <a:pt x="2839" y="23039"/>
                  </a:lnTo>
                  <a:cubicBezTo>
                    <a:pt x="2982" y="23275"/>
                    <a:pt x="3028" y="23439"/>
                    <a:pt x="2990" y="23439"/>
                  </a:cubicBezTo>
                  <a:cubicBezTo>
                    <a:pt x="2967" y="23439"/>
                    <a:pt x="2912" y="23378"/>
                    <a:pt x="2828" y="23234"/>
                  </a:cubicBezTo>
                  <a:lnTo>
                    <a:pt x="2828" y="23234"/>
                  </a:lnTo>
                  <a:cubicBezTo>
                    <a:pt x="2948" y="23962"/>
                    <a:pt x="2954" y="24364"/>
                    <a:pt x="2794" y="24364"/>
                  </a:cubicBezTo>
                  <a:cubicBezTo>
                    <a:pt x="2741" y="24364"/>
                    <a:pt x="2670" y="24319"/>
                    <a:pt x="2578" y="24228"/>
                  </a:cubicBezTo>
                  <a:lnTo>
                    <a:pt x="2578" y="24228"/>
                  </a:lnTo>
                  <a:cubicBezTo>
                    <a:pt x="2861" y="25380"/>
                    <a:pt x="2820" y="25773"/>
                    <a:pt x="2218" y="26922"/>
                  </a:cubicBezTo>
                  <a:cubicBezTo>
                    <a:pt x="2409" y="26724"/>
                    <a:pt x="2530" y="26620"/>
                    <a:pt x="2586" y="26620"/>
                  </a:cubicBezTo>
                  <a:cubicBezTo>
                    <a:pt x="2689" y="26620"/>
                    <a:pt x="2576" y="26967"/>
                    <a:pt x="2279" y="27717"/>
                  </a:cubicBezTo>
                  <a:cubicBezTo>
                    <a:pt x="2475" y="27270"/>
                    <a:pt x="2581" y="27050"/>
                    <a:pt x="2609" y="27050"/>
                  </a:cubicBezTo>
                  <a:lnTo>
                    <a:pt x="2609" y="27050"/>
                  </a:lnTo>
                  <a:cubicBezTo>
                    <a:pt x="2643" y="27050"/>
                    <a:pt x="2554" y="27398"/>
                    <a:pt x="2362" y="28079"/>
                  </a:cubicBezTo>
                  <a:cubicBezTo>
                    <a:pt x="2504" y="27659"/>
                    <a:pt x="2579" y="27461"/>
                    <a:pt x="2596" y="27461"/>
                  </a:cubicBezTo>
                  <a:lnTo>
                    <a:pt x="2596" y="27461"/>
                  </a:lnTo>
                  <a:cubicBezTo>
                    <a:pt x="2617" y="27461"/>
                    <a:pt x="2556" y="27745"/>
                    <a:pt x="2432" y="28273"/>
                  </a:cubicBezTo>
                  <a:cubicBezTo>
                    <a:pt x="2520" y="27972"/>
                    <a:pt x="2566" y="27836"/>
                    <a:pt x="2577" y="27836"/>
                  </a:cubicBezTo>
                  <a:lnTo>
                    <a:pt x="2577" y="27836"/>
                  </a:lnTo>
                  <a:cubicBezTo>
                    <a:pt x="2589" y="27836"/>
                    <a:pt x="2553" y="28028"/>
                    <a:pt x="2481" y="28359"/>
                  </a:cubicBezTo>
                  <a:lnTo>
                    <a:pt x="2481" y="28359"/>
                  </a:lnTo>
                  <a:cubicBezTo>
                    <a:pt x="2474" y="28382"/>
                    <a:pt x="2467" y="28407"/>
                    <a:pt x="2460" y="28433"/>
                  </a:cubicBezTo>
                  <a:cubicBezTo>
                    <a:pt x="2464" y="28431"/>
                    <a:pt x="2468" y="28430"/>
                    <a:pt x="2472" y="28430"/>
                  </a:cubicBezTo>
                  <a:cubicBezTo>
                    <a:pt x="2520" y="28430"/>
                    <a:pt x="2511" y="28610"/>
                    <a:pt x="2484" y="28732"/>
                  </a:cubicBezTo>
                  <a:cubicBezTo>
                    <a:pt x="2461" y="28844"/>
                    <a:pt x="2424" y="28907"/>
                    <a:pt x="2366" y="28907"/>
                  </a:cubicBezTo>
                  <a:cubicBezTo>
                    <a:pt x="2356" y="28907"/>
                    <a:pt x="2346" y="28905"/>
                    <a:pt x="2336" y="28902"/>
                  </a:cubicBezTo>
                  <a:lnTo>
                    <a:pt x="2336" y="28902"/>
                  </a:lnTo>
                  <a:cubicBezTo>
                    <a:pt x="2423" y="29548"/>
                    <a:pt x="2392" y="29846"/>
                    <a:pt x="2098" y="30122"/>
                  </a:cubicBezTo>
                  <a:cubicBezTo>
                    <a:pt x="2330" y="30444"/>
                    <a:pt x="2299" y="30743"/>
                    <a:pt x="1986" y="31521"/>
                  </a:cubicBezTo>
                  <a:cubicBezTo>
                    <a:pt x="2077" y="31408"/>
                    <a:pt x="2135" y="31351"/>
                    <a:pt x="2162" y="31351"/>
                  </a:cubicBezTo>
                  <a:cubicBezTo>
                    <a:pt x="2215" y="31351"/>
                    <a:pt x="2152" y="31561"/>
                    <a:pt x="1989" y="31984"/>
                  </a:cubicBezTo>
                  <a:cubicBezTo>
                    <a:pt x="2076" y="31814"/>
                    <a:pt x="2121" y="31736"/>
                    <a:pt x="2126" y="31736"/>
                  </a:cubicBezTo>
                  <a:lnTo>
                    <a:pt x="2126" y="31736"/>
                  </a:lnTo>
                  <a:cubicBezTo>
                    <a:pt x="2134" y="31736"/>
                    <a:pt x="2073" y="31873"/>
                    <a:pt x="1955" y="32119"/>
                  </a:cubicBezTo>
                  <a:cubicBezTo>
                    <a:pt x="1992" y="32092"/>
                    <a:pt x="2021" y="32079"/>
                    <a:pt x="2043" y="32079"/>
                  </a:cubicBezTo>
                  <a:cubicBezTo>
                    <a:pt x="2122" y="32079"/>
                    <a:pt x="2110" y="32250"/>
                    <a:pt x="2031" y="32547"/>
                  </a:cubicBezTo>
                  <a:lnTo>
                    <a:pt x="2031" y="32547"/>
                  </a:lnTo>
                  <a:cubicBezTo>
                    <a:pt x="2030" y="32546"/>
                    <a:pt x="2029" y="32545"/>
                    <a:pt x="2027" y="32545"/>
                  </a:cubicBezTo>
                  <a:cubicBezTo>
                    <a:pt x="2010" y="32545"/>
                    <a:pt x="1953" y="32599"/>
                    <a:pt x="1869" y="32644"/>
                  </a:cubicBezTo>
                  <a:cubicBezTo>
                    <a:pt x="1975" y="32822"/>
                    <a:pt x="2019" y="32980"/>
                    <a:pt x="1994" y="33120"/>
                  </a:cubicBezTo>
                  <a:cubicBezTo>
                    <a:pt x="1974" y="33239"/>
                    <a:pt x="1888" y="33344"/>
                    <a:pt x="1723" y="33450"/>
                  </a:cubicBezTo>
                  <a:cubicBezTo>
                    <a:pt x="2011" y="33636"/>
                    <a:pt x="1993" y="33835"/>
                    <a:pt x="1627" y="34375"/>
                  </a:cubicBezTo>
                  <a:cubicBezTo>
                    <a:pt x="1691" y="34347"/>
                    <a:pt x="1742" y="34332"/>
                    <a:pt x="1780" y="34332"/>
                  </a:cubicBezTo>
                  <a:cubicBezTo>
                    <a:pt x="1934" y="34332"/>
                    <a:pt x="1871" y="34575"/>
                    <a:pt x="1619" y="35151"/>
                  </a:cubicBezTo>
                  <a:cubicBezTo>
                    <a:pt x="1720" y="35018"/>
                    <a:pt x="1783" y="34953"/>
                    <a:pt x="1811" y="34953"/>
                  </a:cubicBezTo>
                  <a:cubicBezTo>
                    <a:pt x="1861" y="34953"/>
                    <a:pt x="1801" y="35161"/>
                    <a:pt x="1653" y="35568"/>
                  </a:cubicBezTo>
                  <a:cubicBezTo>
                    <a:pt x="1728" y="35441"/>
                    <a:pt x="1773" y="35382"/>
                    <a:pt x="1792" y="35382"/>
                  </a:cubicBezTo>
                  <a:cubicBezTo>
                    <a:pt x="1826" y="35382"/>
                    <a:pt x="1786" y="35552"/>
                    <a:pt x="1695" y="35856"/>
                  </a:cubicBezTo>
                  <a:cubicBezTo>
                    <a:pt x="1730" y="35800"/>
                    <a:pt x="1753" y="35775"/>
                    <a:pt x="1766" y="35775"/>
                  </a:cubicBezTo>
                  <a:cubicBezTo>
                    <a:pt x="1796" y="35775"/>
                    <a:pt x="1775" y="35901"/>
                    <a:pt x="1730" y="36072"/>
                  </a:cubicBezTo>
                  <a:cubicBezTo>
                    <a:pt x="1731" y="36071"/>
                    <a:pt x="1731" y="36071"/>
                    <a:pt x="1732" y="36071"/>
                  </a:cubicBezTo>
                  <a:lnTo>
                    <a:pt x="1732" y="36071"/>
                  </a:lnTo>
                  <a:cubicBezTo>
                    <a:pt x="1745" y="36071"/>
                    <a:pt x="1711" y="36153"/>
                    <a:pt x="1659" y="36175"/>
                  </a:cubicBezTo>
                  <a:cubicBezTo>
                    <a:pt x="1707" y="36727"/>
                    <a:pt x="1680" y="37028"/>
                    <a:pt x="1424" y="37143"/>
                  </a:cubicBezTo>
                  <a:cubicBezTo>
                    <a:pt x="1623" y="37626"/>
                    <a:pt x="1594" y="37925"/>
                    <a:pt x="1238" y="38515"/>
                  </a:cubicBezTo>
                  <a:cubicBezTo>
                    <a:pt x="1540" y="38525"/>
                    <a:pt x="1512" y="38824"/>
                    <a:pt x="1238" y="39656"/>
                  </a:cubicBezTo>
                  <a:cubicBezTo>
                    <a:pt x="1333" y="39451"/>
                    <a:pt x="1389" y="39354"/>
                    <a:pt x="1411" y="39354"/>
                  </a:cubicBezTo>
                  <a:lnTo>
                    <a:pt x="1411" y="39354"/>
                  </a:lnTo>
                  <a:cubicBezTo>
                    <a:pt x="1446" y="39354"/>
                    <a:pt x="1396" y="39600"/>
                    <a:pt x="1282" y="40045"/>
                  </a:cubicBezTo>
                  <a:cubicBezTo>
                    <a:pt x="1331" y="39948"/>
                    <a:pt x="1362" y="39905"/>
                    <a:pt x="1377" y="39905"/>
                  </a:cubicBezTo>
                  <a:cubicBezTo>
                    <a:pt x="1406" y="39905"/>
                    <a:pt x="1377" y="40064"/>
                    <a:pt x="1313" y="40310"/>
                  </a:cubicBezTo>
                  <a:cubicBezTo>
                    <a:pt x="1319" y="40302"/>
                    <a:pt x="1322" y="40299"/>
                    <a:pt x="1325" y="40299"/>
                  </a:cubicBezTo>
                  <a:lnTo>
                    <a:pt x="1325" y="40299"/>
                  </a:lnTo>
                  <a:cubicBezTo>
                    <a:pt x="1338" y="40299"/>
                    <a:pt x="1298" y="40419"/>
                    <a:pt x="1239" y="40507"/>
                  </a:cubicBezTo>
                  <a:cubicBezTo>
                    <a:pt x="1273" y="40799"/>
                    <a:pt x="1279" y="41043"/>
                    <a:pt x="1243" y="41255"/>
                  </a:cubicBezTo>
                  <a:cubicBezTo>
                    <a:pt x="1207" y="41469"/>
                    <a:pt x="1127" y="41651"/>
                    <a:pt x="985" y="41819"/>
                  </a:cubicBezTo>
                  <a:cubicBezTo>
                    <a:pt x="1215" y="42073"/>
                    <a:pt x="1195" y="42269"/>
                    <a:pt x="914" y="42520"/>
                  </a:cubicBezTo>
                  <a:cubicBezTo>
                    <a:pt x="992" y="42451"/>
                    <a:pt x="1047" y="42416"/>
                    <a:pt x="1080" y="42416"/>
                  </a:cubicBezTo>
                  <a:cubicBezTo>
                    <a:pt x="1167" y="42416"/>
                    <a:pt x="1101" y="42657"/>
                    <a:pt x="896" y="43159"/>
                  </a:cubicBezTo>
                  <a:cubicBezTo>
                    <a:pt x="931" y="43143"/>
                    <a:pt x="960" y="43139"/>
                    <a:pt x="983" y="43139"/>
                  </a:cubicBezTo>
                  <a:cubicBezTo>
                    <a:pt x="1005" y="43139"/>
                    <a:pt x="1021" y="43143"/>
                    <a:pt x="1030" y="43144"/>
                  </a:cubicBezTo>
                  <a:lnTo>
                    <a:pt x="1030" y="43144"/>
                  </a:lnTo>
                  <a:cubicBezTo>
                    <a:pt x="1068" y="43515"/>
                    <a:pt x="1029" y="43757"/>
                    <a:pt x="849" y="43757"/>
                  </a:cubicBezTo>
                  <a:cubicBezTo>
                    <a:pt x="844" y="43757"/>
                    <a:pt x="838" y="43756"/>
                    <a:pt x="832" y="43756"/>
                  </a:cubicBezTo>
                  <a:lnTo>
                    <a:pt x="832" y="43756"/>
                  </a:lnTo>
                  <a:cubicBezTo>
                    <a:pt x="942" y="44027"/>
                    <a:pt x="982" y="44177"/>
                    <a:pt x="927" y="44177"/>
                  </a:cubicBezTo>
                  <a:cubicBezTo>
                    <a:pt x="900" y="44177"/>
                    <a:pt x="847" y="44138"/>
                    <a:pt x="768" y="44057"/>
                  </a:cubicBezTo>
                  <a:lnTo>
                    <a:pt x="768" y="44057"/>
                  </a:lnTo>
                  <a:cubicBezTo>
                    <a:pt x="996" y="44606"/>
                    <a:pt x="981" y="44777"/>
                    <a:pt x="615" y="44793"/>
                  </a:cubicBezTo>
                  <a:cubicBezTo>
                    <a:pt x="944" y="45220"/>
                    <a:pt x="928" y="45417"/>
                    <a:pt x="494" y="45758"/>
                  </a:cubicBezTo>
                  <a:cubicBezTo>
                    <a:pt x="535" y="45750"/>
                    <a:pt x="572" y="45746"/>
                    <a:pt x="605" y="45746"/>
                  </a:cubicBezTo>
                  <a:cubicBezTo>
                    <a:pt x="895" y="45746"/>
                    <a:pt x="842" y="46078"/>
                    <a:pt x="501" y="47087"/>
                  </a:cubicBezTo>
                  <a:cubicBezTo>
                    <a:pt x="607" y="46918"/>
                    <a:pt x="675" y="46840"/>
                    <a:pt x="712" y="46840"/>
                  </a:cubicBezTo>
                  <a:cubicBezTo>
                    <a:pt x="732" y="46840"/>
                    <a:pt x="743" y="46861"/>
                    <a:pt x="747" y="46902"/>
                  </a:cubicBezTo>
                  <a:cubicBezTo>
                    <a:pt x="759" y="47023"/>
                    <a:pt x="708" y="47311"/>
                    <a:pt x="623" y="47655"/>
                  </a:cubicBezTo>
                  <a:cubicBezTo>
                    <a:pt x="629" y="47653"/>
                    <a:pt x="634" y="47653"/>
                    <a:pt x="639" y="47653"/>
                  </a:cubicBezTo>
                  <a:cubicBezTo>
                    <a:pt x="661" y="47653"/>
                    <a:pt x="676" y="47661"/>
                    <a:pt x="685" y="47661"/>
                  </a:cubicBezTo>
                  <a:cubicBezTo>
                    <a:pt x="694" y="47661"/>
                    <a:pt x="698" y="47654"/>
                    <a:pt x="700" y="47629"/>
                  </a:cubicBezTo>
                  <a:lnTo>
                    <a:pt x="700" y="47629"/>
                  </a:lnTo>
                  <a:cubicBezTo>
                    <a:pt x="698" y="47811"/>
                    <a:pt x="691" y="47949"/>
                    <a:pt x="682" y="47949"/>
                  </a:cubicBezTo>
                  <a:cubicBezTo>
                    <a:pt x="677" y="47949"/>
                    <a:pt x="671" y="47910"/>
                    <a:pt x="666" y="47816"/>
                  </a:cubicBezTo>
                  <a:cubicBezTo>
                    <a:pt x="647" y="48287"/>
                    <a:pt x="628" y="48578"/>
                    <a:pt x="595" y="48578"/>
                  </a:cubicBezTo>
                  <a:cubicBezTo>
                    <a:pt x="576" y="48578"/>
                    <a:pt x="552" y="48485"/>
                    <a:pt x="521" y="48280"/>
                  </a:cubicBezTo>
                  <a:lnTo>
                    <a:pt x="521" y="48280"/>
                  </a:lnTo>
                  <a:cubicBezTo>
                    <a:pt x="546" y="49255"/>
                    <a:pt x="529" y="49623"/>
                    <a:pt x="324" y="49623"/>
                  </a:cubicBezTo>
                  <a:cubicBezTo>
                    <a:pt x="284" y="49623"/>
                    <a:pt x="237" y="49609"/>
                    <a:pt x="182" y="49583"/>
                  </a:cubicBezTo>
                  <a:lnTo>
                    <a:pt x="182" y="49583"/>
                  </a:lnTo>
                  <a:cubicBezTo>
                    <a:pt x="468" y="50336"/>
                    <a:pt x="440" y="50629"/>
                    <a:pt x="0" y="52016"/>
                  </a:cubicBezTo>
                  <a:cubicBezTo>
                    <a:pt x="147" y="51709"/>
                    <a:pt x="234" y="51558"/>
                    <a:pt x="273" y="51558"/>
                  </a:cubicBezTo>
                  <a:cubicBezTo>
                    <a:pt x="338" y="51558"/>
                    <a:pt x="273" y="51968"/>
                    <a:pt x="124" y="52767"/>
                  </a:cubicBezTo>
                  <a:cubicBezTo>
                    <a:pt x="203" y="52461"/>
                    <a:pt x="246" y="52327"/>
                    <a:pt x="261" y="52327"/>
                  </a:cubicBezTo>
                  <a:lnTo>
                    <a:pt x="261" y="52327"/>
                  </a:lnTo>
                  <a:cubicBezTo>
                    <a:pt x="284" y="52327"/>
                    <a:pt x="251" y="52598"/>
                    <a:pt x="190" y="53038"/>
                  </a:cubicBezTo>
                  <a:cubicBezTo>
                    <a:pt x="209" y="52963"/>
                    <a:pt x="221" y="52931"/>
                    <a:pt x="227" y="52931"/>
                  </a:cubicBezTo>
                  <a:lnTo>
                    <a:pt x="227" y="52931"/>
                  </a:lnTo>
                  <a:cubicBezTo>
                    <a:pt x="243" y="52931"/>
                    <a:pt x="229" y="53108"/>
                    <a:pt x="210" y="53311"/>
                  </a:cubicBezTo>
                  <a:cubicBezTo>
                    <a:pt x="212" y="53307"/>
                    <a:pt x="214" y="53305"/>
                    <a:pt x="217" y="53305"/>
                  </a:cubicBezTo>
                  <a:cubicBezTo>
                    <a:pt x="229" y="53305"/>
                    <a:pt x="252" y="53338"/>
                    <a:pt x="284" y="53367"/>
                  </a:cubicBezTo>
                  <a:cubicBezTo>
                    <a:pt x="334" y="53352"/>
                    <a:pt x="380" y="53318"/>
                    <a:pt x="389" y="53298"/>
                  </a:cubicBezTo>
                  <a:cubicBezTo>
                    <a:pt x="429" y="53096"/>
                    <a:pt x="469" y="52904"/>
                    <a:pt x="500" y="52904"/>
                  </a:cubicBezTo>
                  <a:cubicBezTo>
                    <a:pt x="507" y="52904"/>
                    <a:pt x="514" y="52913"/>
                    <a:pt x="520" y="52934"/>
                  </a:cubicBezTo>
                  <a:cubicBezTo>
                    <a:pt x="565" y="52540"/>
                    <a:pt x="603" y="52295"/>
                    <a:pt x="643" y="52295"/>
                  </a:cubicBezTo>
                  <a:cubicBezTo>
                    <a:pt x="665" y="52295"/>
                    <a:pt x="688" y="52364"/>
                    <a:pt x="712" y="52517"/>
                  </a:cubicBezTo>
                  <a:cubicBezTo>
                    <a:pt x="738" y="51815"/>
                    <a:pt x="774" y="51475"/>
                    <a:pt x="882" y="51475"/>
                  </a:cubicBezTo>
                  <a:cubicBezTo>
                    <a:pt x="924" y="51475"/>
                    <a:pt x="977" y="51527"/>
                    <a:pt x="1045" y="51629"/>
                  </a:cubicBezTo>
                  <a:cubicBezTo>
                    <a:pt x="914" y="50697"/>
                    <a:pt x="971" y="50409"/>
                    <a:pt x="1407" y="49954"/>
                  </a:cubicBezTo>
                  <a:cubicBezTo>
                    <a:pt x="1083" y="49823"/>
                    <a:pt x="1140" y="49529"/>
                    <a:pt x="1498" y="48656"/>
                  </a:cubicBezTo>
                  <a:lnTo>
                    <a:pt x="1498" y="48656"/>
                  </a:lnTo>
                  <a:cubicBezTo>
                    <a:pt x="1434" y="48730"/>
                    <a:pt x="1391" y="48765"/>
                    <a:pt x="1365" y="48765"/>
                  </a:cubicBezTo>
                  <a:cubicBezTo>
                    <a:pt x="1291" y="48765"/>
                    <a:pt x="1356" y="48484"/>
                    <a:pt x="1490" y="48018"/>
                  </a:cubicBezTo>
                  <a:lnTo>
                    <a:pt x="1490" y="48018"/>
                  </a:lnTo>
                  <a:cubicBezTo>
                    <a:pt x="1465" y="48064"/>
                    <a:pt x="1449" y="48084"/>
                    <a:pt x="1441" y="48084"/>
                  </a:cubicBezTo>
                  <a:cubicBezTo>
                    <a:pt x="1419" y="48084"/>
                    <a:pt x="1450" y="47939"/>
                    <a:pt x="1501" y="47740"/>
                  </a:cubicBezTo>
                  <a:cubicBezTo>
                    <a:pt x="1496" y="47695"/>
                    <a:pt x="1531" y="47548"/>
                    <a:pt x="1566" y="47426"/>
                  </a:cubicBezTo>
                  <a:cubicBezTo>
                    <a:pt x="1622" y="47012"/>
                    <a:pt x="1684" y="46694"/>
                    <a:pt x="1821" y="46673"/>
                  </a:cubicBezTo>
                  <a:cubicBezTo>
                    <a:pt x="1800" y="46095"/>
                    <a:pt x="1856" y="45813"/>
                    <a:pt x="2078" y="45706"/>
                  </a:cubicBezTo>
                  <a:cubicBezTo>
                    <a:pt x="1908" y="45555"/>
                    <a:pt x="1949" y="45361"/>
                    <a:pt x="2200" y="45071"/>
                  </a:cubicBezTo>
                  <a:cubicBezTo>
                    <a:pt x="2065" y="44781"/>
                    <a:pt x="2143" y="44393"/>
                    <a:pt x="2335" y="43865"/>
                  </a:cubicBezTo>
                  <a:cubicBezTo>
                    <a:pt x="2261" y="43813"/>
                    <a:pt x="2299" y="43619"/>
                    <a:pt x="2374" y="43403"/>
                  </a:cubicBezTo>
                  <a:cubicBezTo>
                    <a:pt x="2386" y="43290"/>
                    <a:pt x="2434" y="43154"/>
                    <a:pt x="2491" y="43075"/>
                  </a:cubicBezTo>
                  <a:cubicBezTo>
                    <a:pt x="2495" y="42734"/>
                    <a:pt x="2521" y="42543"/>
                    <a:pt x="2579" y="42543"/>
                  </a:cubicBezTo>
                  <a:cubicBezTo>
                    <a:pt x="2593" y="42543"/>
                    <a:pt x="2609" y="42555"/>
                    <a:pt x="2628" y="42578"/>
                  </a:cubicBezTo>
                  <a:cubicBezTo>
                    <a:pt x="2535" y="42459"/>
                    <a:pt x="2572" y="42265"/>
                    <a:pt x="2748" y="42029"/>
                  </a:cubicBezTo>
                  <a:cubicBezTo>
                    <a:pt x="2716" y="41857"/>
                    <a:pt x="2720" y="41673"/>
                    <a:pt x="2738" y="41663"/>
                  </a:cubicBezTo>
                  <a:cubicBezTo>
                    <a:pt x="2768" y="41392"/>
                    <a:pt x="2806" y="41208"/>
                    <a:pt x="2854" y="41208"/>
                  </a:cubicBezTo>
                  <a:cubicBezTo>
                    <a:pt x="2873" y="41208"/>
                    <a:pt x="2894" y="41239"/>
                    <a:pt x="2917" y="41308"/>
                  </a:cubicBezTo>
                  <a:cubicBezTo>
                    <a:pt x="2916" y="40945"/>
                    <a:pt x="2921" y="40733"/>
                    <a:pt x="2934" y="40733"/>
                  </a:cubicBezTo>
                  <a:cubicBezTo>
                    <a:pt x="2944" y="40733"/>
                    <a:pt x="2958" y="40844"/>
                    <a:pt x="2977" y="41088"/>
                  </a:cubicBezTo>
                  <a:cubicBezTo>
                    <a:pt x="2980" y="40536"/>
                    <a:pt x="2993" y="40252"/>
                    <a:pt x="3030" y="40252"/>
                  </a:cubicBezTo>
                  <a:cubicBezTo>
                    <a:pt x="3056" y="40252"/>
                    <a:pt x="3093" y="40385"/>
                    <a:pt x="3147" y="40657"/>
                  </a:cubicBezTo>
                  <a:cubicBezTo>
                    <a:pt x="3117" y="39946"/>
                    <a:pt x="3122" y="39612"/>
                    <a:pt x="3195" y="39612"/>
                  </a:cubicBezTo>
                  <a:cubicBezTo>
                    <a:pt x="3235" y="39612"/>
                    <a:pt x="3296" y="39715"/>
                    <a:pt x="3384" y="39912"/>
                  </a:cubicBezTo>
                  <a:cubicBezTo>
                    <a:pt x="3167" y="39210"/>
                    <a:pt x="3196" y="39064"/>
                    <a:pt x="3590" y="38987"/>
                  </a:cubicBezTo>
                  <a:cubicBezTo>
                    <a:pt x="3253" y="38781"/>
                    <a:pt x="3282" y="38646"/>
                    <a:pt x="3704" y="38170"/>
                  </a:cubicBezTo>
                  <a:lnTo>
                    <a:pt x="3704" y="38170"/>
                  </a:lnTo>
                  <a:cubicBezTo>
                    <a:pt x="3614" y="38215"/>
                    <a:pt x="3548" y="38239"/>
                    <a:pt x="3506" y="38239"/>
                  </a:cubicBezTo>
                  <a:cubicBezTo>
                    <a:pt x="3374" y="38239"/>
                    <a:pt x="3462" y="38015"/>
                    <a:pt x="3748" y="37475"/>
                  </a:cubicBezTo>
                  <a:lnTo>
                    <a:pt x="3748" y="37475"/>
                  </a:lnTo>
                  <a:cubicBezTo>
                    <a:pt x="3608" y="37678"/>
                    <a:pt x="3534" y="37777"/>
                    <a:pt x="3520" y="37777"/>
                  </a:cubicBezTo>
                  <a:cubicBezTo>
                    <a:pt x="3503" y="37777"/>
                    <a:pt x="3589" y="37608"/>
                    <a:pt x="3768" y="37283"/>
                  </a:cubicBezTo>
                  <a:lnTo>
                    <a:pt x="3768" y="37283"/>
                  </a:lnTo>
                  <a:cubicBezTo>
                    <a:pt x="3692" y="37365"/>
                    <a:pt x="3640" y="37405"/>
                    <a:pt x="3611" y="37405"/>
                  </a:cubicBezTo>
                  <a:cubicBezTo>
                    <a:pt x="3548" y="37405"/>
                    <a:pt x="3591" y="37216"/>
                    <a:pt x="3713" y="36862"/>
                  </a:cubicBezTo>
                  <a:lnTo>
                    <a:pt x="3713" y="36862"/>
                  </a:lnTo>
                  <a:cubicBezTo>
                    <a:pt x="3734" y="36824"/>
                    <a:pt x="3761" y="36775"/>
                    <a:pt x="3793" y="36718"/>
                  </a:cubicBezTo>
                  <a:cubicBezTo>
                    <a:pt x="3698" y="36692"/>
                    <a:pt x="3717" y="36476"/>
                    <a:pt x="3772" y="36238"/>
                  </a:cubicBezTo>
                  <a:cubicBezTo>
                    <a:pt x="3789" y="36117"/>
                    <a:pt x="3844" y="35975"/>
                    <a:pt x="3926" y="35837"/>
                  </a:cubicBezTo>
                  <a:cubicBezTo>
                    <a:pt x="3874" y="35521"/>
                    <a:pt x="3930" y="35226"/>
                    <a:pt x="4108" y="34705"/>
                  </a:cubicBezTo>
                  <a:lnTo>
                    <a:pt x="4108" y="34705"/>
                  </a:lnTo>
                  <a:cubicBezTo>
                    <a:pt x="4092" y="34719"/>
                    <a:pt x="4079" y="34725"/>
                    <a:pt x="4070" y="34725"/>
                  </a:cubicBezTo>
                  <a:cubicBezTo>
                    <a:pt x="4025" y="34725"/>
                    <a:pt x="4062" y="34571"/>
                    <a:pt x="4169" y="34263"/>
                  </a:cubicBezTo>
                  <a:lnTo>
                    <a:pt x="4169" y="34263"/>
                  </a:lnTo>
                  <a:cubicBezTo>
                    <a:pt x="4150" y="34290"/>
                    <a:pt x="4137" y="34304"/>
                    <a:pt x="4130" y="34304"/>
                  </a:cubicBezTo>
                  <a:cubicBezTo>
                    <a:pt x="4110" y="34304"/>
                    <a:pt x="4143" y="34186"/>
                    <a:pt x="4218" y="33972"/>
                  </a:cubicBezTo>
                  <a:cubicBezTo>
                    <a:pt x="4175" y="33961"/>
                    <a:pt x="4203" y="33786"/>
                    <a:pt x="4268" y="33587"/>
                  </a:cubicBezTo>
                  <a:lnTo>
                    <a:pt x="4268" y="33587"/>
                  </a:lnTo>
                  <a:cubicBezTo>
                    <a:pt x="4264" y="33608"/>
                    <a:pt x="4289" y="33619"/>
                    <a:pt x="4335" y="33681"/>
                  </a:cubicBezTo>
                  <a:cubicBezTo>
                    <a:pt x="4332" y="33353"/>
                    <a:pt x="4355" y="33089"/>
                    <a:pt x="4386" y="33002"/>
                  </a:cubicBezTo>
                  <a:cubicBezTo>
                    <a:pt x="4393" y="32985"/>
                    <a:pt x="4399" y="32976"/>
                    <a:pt x="4407" y="32976"/>
                  </a:cubicBezTo>
                  <a:cubicBezTo>
                    <a:pt x="4431" y="32976"/>
                    <a:pt x="4461" y="33086"/>
                    <a:pt x="4499" y="33322"/>
                  </a:cubicBezTo>
                  <a:cubicBezTo>
                    <a:pt x="4492" y="32797"/>
                    <a:pt x="4500" y="32480"/>
                    <a:pt x="4543" y="32341"/>
                  </a:cubicBezTo>
                  <a:cubicBezTo>
                    <a:pt x="4560" y="32285"/>
                    <a:pt x="4582" y="32259"/>
                    <a:pt x="4612" y="32259"/>
                  </a:cubicBezTo>
                  <a:cubicBezTo>
                    <a:pt x="4657" y="32259"/>
                    <a:pt x="4718" y="32319"/>
                    <a:pt x="4801" y="32435"/>
                  </a:cubicBezTo>
                  <a:cubicBezTo>
                    <a:pt x="4610" y="31607"/>
                    <a:pt x="4651" y="31387"/>
                    <a:pt x="5092" y="31000"/>
                  </a:cubicBezTo>
                  <a:cubicBezTo>
                    <a:pt x="4734" y="30942"/>
                    <a:pt x="4773" y="30720"/>
                    <a:pt x="5182" y="29843"/>
                  </a:cubicBezTo>
                  <a:lnTo>
                    <a:pt x="5182" y="29843"/>
                  </a:lnTo>
                  <a:cubicBezTo>
                    <a:pt x="5049" y="30041"/>
                    <a:pt x="4971" y="30139"/>
                    <a:pt x="4945" y="30139"/>
                  </a:cubicBezTo>
                  <a:cubicBezTo>
                    <a:pt x="4904" y="30139"/>
                    <a:pt x="4989" y="29897"/>
                    <a:pt x="5180" y="29418"/>
                  </a:cubicBezTo>
                  <a:lnTo>
                    <a:pt x="5180" y="29418"/>
                  </a:lnTo>
                  <a:cubicBezTo>
                    <a:pt x="5065" y="29655"/>
                    <a:pt x="5006" y="29768"/>
                    <a:pt x="4997" y="29768"/>
                  </a:cubicBezTo>
                  <a:cubicBezTo>
                    <a:pt x="4985" y="29768"/>
                    <a:pt x="5053" y="29589"/>
                    <a:pt x="5189" y="29257"/>
                  </a:cubicBezTo>
                  <a:lnTo>
                    <a:pt x="5189" y="29257"/>
                  </a:lnTo>
                  <a:cubicBezTo>
                    <a:pt x="5126" y="29357"/>
                    <a:pt x="5087" y="29402"/>
                    <a:pt x="5068" y="29402"/>
                  </a:cubicBezTo>
                  <a:cubicBezTo>
                    <a:pt x="5032" y="29402"/>
                    <a:pt x="5072" y="29235"/>
                    <a:pt x="5160" y="28968"/>
                  </a:cubicBezTo>
                  <a:lnTo>
                    <a:pt x="5160" y="28968"/>
                  </a:lnTo>
                  <a:cubicBezTo>
                    <a:pt x="5117" y="29103"/>
                    <a:pt x="5120" y="29146"/>
                    <a:pt x="5163" y="29146"/>
                  </a:cubicBezTo>
                  <a:cubicBezTo>
                    <a:pt x="5184" y="29146"/>
                    <a:pt x="5215" y="29136"/>
                    <a:pt x="5254" y="29121"/>
                  </a:cubicBezTo>
                  <a:cubicBezTo>
                    <a:pt x="5182" y="28872"/>
                    <a:pt x="5198" y="28576"/>
                    <a:pt x="5246" y="28426"/>
                  </a:cubicBezTo>
                  <a:cubicBezTo>
                    <a:pt x="5270" y="28347"/>
                    <a:pt x="5303" y="28309"/>
                    <a:pt x="5347" y="28309"/>
                  </a:cubicBezTo>
                  <a:cubicBezTo>
                    <a:pt x="5387" y="28309"/>
                    <a:pt x="5438" y="28342"/>
                    <a:pt x="5501" y="28408"/>
                  </a:cubicBezTo>
                  <a:cubicBezTo>
                    <a:pt x="5349" y="27541"/>
                    <a:pt x="5403" y="27246"/>
                    <a:pt x="5836" y="26815"/>
                  </a:cubicBezTo>
                  <a:lnTo>
                    <a:pt x="5836" y="26815"/>
                  </a:lnTo>
                  <a:cubicBezTo>
                    <a:pt x="5763" y="26841"/>
                    <a:pt x="5706" y="26854"/>
                    <a:pt x="5663" y="26854"/>
                  </a:cubicBezTo>
                  <a:cubicBezTo>
                    <a:pt x="5483" y="26854"/>
                    <a:pt x="5571" y="26612"/>
                    <a:pt x="5909" y="26012"/>
                  </a:cubicBezTo>
                  <a:lnTo>
                    <a:pt x="5909" y="26012"/>
                  </a:lnTo>
                  <a:cubicBezTo>
                    <a:pt x="5803" y="26108"/>
                    <a:pt x="5733" y="26157"/>
                    <a:pt x="5697" y="26157"/>
                  </a:cubicBezTo>
                  <a:cubicBezTo>
                    <a:pt x="5618" y="26157"/>
                    <a:pt x="5701" y="25922"/>
                    <a:pt x="5920" y="25428"/>
                  </a:cubicBezTo>
                  <a:lnTo>
                    <a:pt x="5920" y="25428"/>
                  </a:lnTo>
                  <a:cubicBezTo>
                    <a:pt x="5835" y="25549"/>
                    <a:pt x="5782" y="25606"/>
                    <a:pt x="5758" y="25606"/>
                  </a:cubicBezTo>
                  <a:cubicBezTo>
                    <a:pt x="5710" y="25606"/>
                    <a:pt x="5771" y="25387"/>
                    <a:pt x="5906" y="24987"/>
                  </a:cubicBezTo>
                  <a:lnTo>
                    <a:pt x="5906" y="24987"/>
                  </a:lnTo>
                  <a:cubicBezTo>
                    <a:pt x="5866" y="25051"/>
                    <a:pt x="5841" y="25078"/>
                    <a:pt x="5828" y="25078"/>
                  </a:cubicBezTo>
                  <a:cubicBezTo>
                    <a:pt x="5801" y="25078"/>
                    <a:pt x="5829" y="24948"/>
                    <a:pt x="5887" y="24770"/>
                  </a:cubicBezTo>
                  <a:lnTo>
                    <a:pt x="5887" y="24770"/>
                  </a:lnTo>
                  <a:cubicBezTo>
                    <a:pt x="5889" y="24787"/>
                    <a:pt x="5912" y="24789"/>
                    <a:pt x="5949" y="24814"/>
                  </a:cubicBezTo>
                  <a:cubicBezTo>
                    <a:pt x="5944" y="24484"/>
                    <a:pt x="5972" y="24212"/>
                    <a:pt x="5991" y="24163"/>
                  </a:cubicBezTo>
                  <a:cubicBezTo>
                    <a:pt x="5992" y="24158"/>
                    <a:pt x="5994" y="24156"/>
                    <a:pt x="5996" y="24156"/>
                  </a:cubicBezTo>
                  <a:cubicBezTo>
                    <a:pt x="6010" y="24156"/>
                    <a:pt x="6016" y="24338"/>
                    <a:pt x="6016" y="24734"/>
                  </a:cubicBezTo>
                  <a:cubicBezTo>
                    <a:pt x="6016" y="24291"/>
                    <a:pt x="6025" y="24020"/>
                    <a:pt x="6049" y="23956"/>
                  </a:cubicBezTo>
                  <a:cubicBezTo>
                    <a:pt x="6053" y="23947"/>
                    <a:pt x="6057" y="23942"/>
                    <a:pt x="6061" y="23942"/>
                  </a:cubicBezTo>
                  <a:cubicBezTo>
                    <a:pt x="6085" y="23942"/>
                    <a:pt x="6121" y="24098"/>
                    <a:pt x="6173" y="24432"/>
                  </a:cubicBezTo>
                  <a:cubicBezTo>
                    <a:pt x="6153" y="23065"/>
                    <a:pt x="6220" y="22676"/>
                    <a:pt x="6770" y="22456"/>
                  </a:cubicBezTo>
                  <a:cubicBezTo>
                    <a:pt x="6356" y="21900"/>
                    <a:pt x="6424" y="21510"/>
                    <a:pt x="6910" y="20273"/>
                  </a:cubicBezTo>
                  <a:lnTo>
                    <a:pt x="6910" y="20273"/>
                  </a:lnTo>
                  <a:cubicBezTo>
                    <a:pt x="6754" y="20538"/>
                    <a:pt x="6667" y="20665"/>
                    <a:pt x="6639" y="20665"/>
                  </a:cubicBezTo>
                  <a:cubicBezTo>
                    <a:pt x="6598" y="20665"/>
                    <a:pt x="6684" y="20394"/>
                    <a:pt x="6866" y="19895"/>
                  </a:cubicBezTo>
                  <a:lnTo>
                    <a:pt x="6866" y="19895"/>
                  </a:lnTo>
                  <a:cubicBezTo>
                    <a:pt x="6742" y="20200"/>
                    <a:pt x="6678" y="20342"/>
                    <a:pt x="6664" y="20342"/>
                  </a:cubicBezTo>
                  <a:cubicBezTo>
                    <a:pt x="6648" y="20342"/>
                    <a:pt x="6704" y="20137"/>
                    <a:pt x="6818" y="19766"/>
                  </a:cubicBezTo>
                  <a:lnTo>
                    <a:pt x="6818" y="19766"/>
                  </a:lnTo>
                  <a:cubicBezTo>
                    <a:pt x="6829" y="19737"/>
                    <a:pt x="6841" y="19706"/>
                    <a:pt x="6853" y="19673"/>
                  </a:cubicBezTo>
                  <a:lnTo>
                    <a:pt x="6853" y="19673"/>
                  </a:lnTo>
                  <a:cubicBezTo>
                    <a:pt x="6827" y="19707"/>
                    <a:pt x="6808" y="19721"/>
                    <a:pt x="6796" y="19721"/>
                  </a:cubicBezTo>
                  <a:cubicBezTo>
                    <a:pt x="6754" y="19721"/>
                    <a:pt x="6780" y="19561"/>
                    <a:pt x="6827" y="19403"/>
                  </a:cubicBezTo>
                  <a:cubicBezTo>
                    <a:pt x="6830" y="19395"/>
                    <a:pt x="6839" y="19387"/>
                    <a:pt x="6852" y="19387"/>
                  </a:cubicBezTo>
                  <a:cubicBezTo>
                    <a:pt x="6873" y="19387"/>
                    <a:pt x="6905" y="19406"/>
                    <a:pt x="6945" y="19472"/>
                  </a:cubicBezTo>
                  <a:cubicBezTo>
                    <a:pt x="6933" y="19067"/>
                    <a:pt x="6939" y="18790"/>
                    <a:pt x="6986" y="18617"/>
                  </a:cubicBezTo>
                  <a:cubicBezTo>
                    <a:pt x="7031" y="18449"/>
                    <a:pt x="7111" y="18377"/>
                    <a:pt x="7248" y="18377"/>
                  </a:cubicBezTo>
                  <a:cubicBezTo>
                    <a:pt x="7253" y="18377"/>
                    <a:pt x="7258" y="18377"/>
                    <a:pt x="7263" y="18377"/>
                  </a:cubicBezTo>
                  <a:cubicBezTo>
                    <a:pt x="7075" y="17774"/>
                    <a:pt x="7127" y="17478"/>
                    <a:pt x="7500" y="16909"/>
                  </a:cubicBezTo>
                  <a:lnTo>
                    <a:pt x="7500" y="16909"/>
                  </a:lnTo>
                  <a:cubicBezTo>
                    <a:pt x="7436" y="16936"/>
                    <a:pt x="7387" y="16951"/>
                    <a:pt x="7353" y="16951"/>
                  </a:cubicBezTo>
                  <a:cubicBezTo>
                    <a:pt x="7231" y="16951"/>
                    <a:pt x="7299" y="16763"/>
                    <a:pt x="7538" y="16316"/>
                  </a:cubicBezTo>
                  <a:lnTo>
                    <a:pt x="7538" y="16316"/>
                  </a:lnTo>
                  <a:cubicBezTo>
                    <a:pt x="7455" y="16405"/>
                    <a:pt x="7401" y="16450"/>
                    <a:pt x="7375" y="16450"/>
                  </a:cubicBezTo>
                  <a:cubicBezTo>
                    <a:pt x="7321" y="16450"/>
                    <a:pt x="7384" y="16258"/>
                    <a:pt x="7544" y="15873"/>
                  </a:cubicBezTo>
                  <a:lnTo>
                    <a:pt x="7544" y="15873"/>
                  </a:lnTo>
                  <a:cubicBezTo>
                    <a:pt x="7480" y="15967"/>
                    <a:pt x="7442" y="16011"/>
                    <a:pt x="7425" y="16011"/>
                  </a:cubicBezTo>
                  <a:cubicBezTo>
                    <a:pt x="7393" y="16011"/>
                    <a:pt x="7439" y="15855"/>
                    <a:pt x="7543" y="15581"/>
                  </a:cubicBezTo>
                  <a:lnTo>
                    <a:pt x="7543" y="15581"/>
                  </a:lnTo>
                  <a:cubicBezTo>
                    <a:pt x="7554" y="15563"/>
                    <a:pt x="7566" y="15544"/>
                    <a:pt x="7578" y="15523"/>
                  </a:cubicBezTo>
                  <a:cubicBezTo>
                    <a:pt x="7519" y="15405"/>
                    <a:pt x="7539" y="15184"/>
                    <a:pt x="7583" y="15040"/>
                  </a:cubicBezTo>
                  <a:cubicBezTo>
                    <a:pt x="7600" y="14981"/>
                    <a:pt x="7624" y="14947"/>
                    <a:pt x="7656" y="14947"/>
                  </a:cubicBezTo>
                  <a:cubicBezTo>
                    <a:pt x="7680" y="14947"/>
                    <a:pt x="7709" y="14967"/>
                    <a:pt x="7743" y="15011"/>
                  </a:cubicBezTo>
                  <a:cubicBezTo>
                    <a:pt x="7682" y="14459"/>
                    <a:pt x="7690" y="14222"/>
                    <a:pt x="7823" y="14222"/>
                  </a:cubicBezTo>
                  <a:cubicBezTo>
                    <a:pt x="7857" y="14222"/>
                    <a:pt x="7899" y="14237"/>
                    <a:pt x="7950" y="14267"/>
                  </a:cubicBezTo>
                  <a:cubicBezTo>
                    <a:pt x="7763" y="13725"/>
                    <a:pt x="7795" y="13527"/>
                    <a:pt x="8139" y="13291"/>
                  </a:cubicBezTo>
                  <a:cubicBezTo>
                    <a:pt x="7856" y="13131"/>
                    <a:pt x="7887" y="12935"/>
                    <a:pt x="8235" y="12349"/>
                  </a:cubicBezTo>
                  <a:lnTo>
                    <a:pt x="8235" y="12349"/>
                  </a:lnTo>
                  <a:cubicBezTo>
                    <a:pt x="8147" y="12420"/>
                    <a:pt x="8088" y="12457"/>
                    <a:pt x="8055" y="12457"/>
                  </a:cubicBezTo>
                  <a:cubicBezTo>
                    <a:pt x="7978" y="12457"/>
                    <a:pt x="8049" y="12253"/>
                    <a:pt x="8250" y="11814"/>
                  </a:cubicBezTo>
                  <a:lnTo>
                    <a:pt x="8250" y="11814"/>
                  </a:lnTo>
                  <a:cubicBezTo>
                    <a:pt x="8165" y="11932"/>
                    <a:pt x="8113" y="11990"/>
                    <a:pt x="8091" y="11990"/>
                  </a:cubicBezTo>
                  <a:cubicBezTo>
                    <a:pt x="8051" y="11990"/>
                    <a:pt x="8110" y="11801"/>
                    <a:pt x="8247" y="11439"/>
                  </a:cubicBezTo>
                  <a:lnTo>
                    <a:pt x="8247" y="11439"/>
                  </a:lnTo>
                  <a:cubicBezTo>
                    <a:pt x="8190" y="11529"/>
                    <a:pt x="8154" y="11571"/>
                    <a:pt x="8138" y="11571"/>
                  </a:cubicBezTo>
                  <a:cubicBezTo>
                    <a:pt x="8106" y="11571"/>
                    <a:pt x="8144" y="11416"/>
                    <a:pt x="8233" y="11150"/>
                  </a:cubicBezTo>
                  <a:lnTo>
                    <a:pt x="8233" y="11150"/>
                  </a:lnTo>
                  <a:cubicBezTo>
                    <a:pt x="8247" y="11125"/>
                    <a:pt x="8264" y="11096"/>
                    <a:pt x="8284" y="11065"/>
                  </a:cubicBezTo>
                  <a:cubicBezTo>
                    <a:pt x="8233" y="10916"/>
                    <a:pt x="8239" y="10711"/>
                    <a:pt x="8270" y="10578"/>
                  </a:cubicBezTo>
                  <a:cubicBezTo>
                    <a:pt x="8293" y="10479"/>
                    <a:pt x="8332" y="10424"/>
                    <a:pt x="8390" y="10424"/>
                  </a:cubicBezTo>
                  <a:cubicBezTo>
                    <a:pt x="8406" y="10424"/>
                    <a:pt x="8424" y="10428"/>
                    <a:pt x="8443" y="10436"/>
                  </a:cubicBezTo>
                  <a:cubicBezTo>
                    <a:pt x="8346" y="9763"/>
                    <a:pt x="8386" y="9466"/>
                    <a:pt x="8676" y="9367"/>
                  </a:cubicBezTo>
                  <a:cubicBezTo>
                    <a:pt x="8461" y="8870"/>
                    <a:pt x="8499" y="8572"/>
                    <a:pt x="8834" y="8062"/>
                  </a:cubicBezTo>
                  <a:lnTo>
                    <a:pt x="8834" y="8062"/>
                  </a:lnTo>
                  <a:cubicBezTo>
                    <a:pt x="8783" y="8077"/>
                    <a:pt x="8741" y="8085"/>
                    <a:pt x="8709" y="8085"/>
                  </a:cubicBezTo>
                  <a:cubicBezTo>
                    <a:pt x="8567" y="8085"/>
                    <a:pt x="8619" y="7928"/>
                    <a:pt x="8853" y="7549"/>
                  </a:cubicBezTo>
                  <a:lnTo>
                    <a:pt x="8853" y="7549"/>
                  </a:lnTo>
                  <a:cubicBezTo>
                    <a:pt x="8777" y="7610"/>
                    <a:pt x="8725" y="7642"/>
                    <a:pt x="8696" y="7642"/>
                  </a:cubicBezTo>
                  <a:cubicBezTo>
                    <a:pt x="8628" y="7642"/>
                    <a:pt x="8685" y="7472"/>
                    <a:pt x="8850" y="7120"/>
                  </a:cubicBezTo>
                  <a:lnTo>
                    <a:pt x="8850" y="7120"/>
                  </a:lnTo>
                  <a:cubicBezTo>
                    <a:pt x="8782" y="7200"/>
                    <a:pt x="8738" y="7239"/>
                    <a:pt x="8716" y="7239"/>
                  </a:cubicBezTo>
                  <a:cubicBezTo>
                    <a:pt x="8672" y="7239"/>
                    <a:pt x="8718" y="7080"/>
                    <a:pt x="8834" y="6779"/>
                  </a:cubicBezTo>
                  <a:lnTo>
                    <a:pt x="8834" y="6779"/>
                  </a:lnTo>
                  <a:cubicBezTo>
                    <a:pt x="8787" y="6847"/>
                    <a:pt x="8759" y="6878"/>
                    <a:pt x="8745" y="6878"/>
                  </a:cubicBezTo>
                  <a:cubicBezTo>
                    <a:pt x="8720" y="6878"/>
                    <a:pt x="8754" y="6756"/>
                    <a:pt x="8830" y="6547"/>
                  </a:cubicBezTo>
                  <a:lnTo>
                    <a:pt x="8830" y="6547"/>
                  </a:lnTo>
                  <a:cubicBezTo>
                    <a:pt x="8818" y="6554"/>
                    <a:pt x="8807" y="6558"/>
                    <a:pt x="8798" y="6558"/>
                  </a:cubicBezTo>
                  <a:cubicBezTo>
                    <a:pt x="8747" y="6558"/>
                    <a:pt x="8761" y="6429"/>
                    <a:pt x="8813" y="6249"/>
                  </a:cubicBezTo>
                  <a:lnTo>
                    <a:pt x="8813" y="6249"/>
                  </a:lnTo>
                  <a:cubicBezTo>
                    <a:pt x="8812" y="6249"/>
                    <a:pt x="8811" y="6249"/>
                    <a:pt x="8811" y="6249"/>
                  </a:cubicBezTo>
                  <a:cubicBezTo>
                    <a:pt x="8797" y="6249"/>
                    <a:pt x="8828" y="6191"/>
                    <a:pt x="8883" y="6187"/>
                  </a:cubicBezTo>
                  <a:cubicBezTo>
                    <a:pt x="8854" y="5930"/>
                    <a:pt x="8847" y="5730"/>
                    <a:pt x="8871" y="5614"/>
                  </a:cubicBezTo>
                  <a:cubicBezTo>
                    <a:pt x="8888" y="5537"/>
                    <a:pt x="8919" y="5497"/>
                    <a:pt x="8967" y="5497"/>
                  </a:cubicBezTo>
                  <a:cubicBezTo>
                    <a:pt x="8992" y="5497"/>
                    <a:pt x="9021" y="5507"/>
                    <a:pt x="9055" y="5529"/>
                  </a:cubicBezTo>
                  <a:cubicBezTo>
                    <a:pt x="8901" y="4876"/>
                    <a:pt x="8926" y="4615"/>
                    <a:pt x="9283" y="4470"/>
                  </a:cubicBezTo>
                  <a:cubicBezTo>
                    <a:pt x="8970" y="4090"/>
                    <a:pt x="8993" y="3828"/>
                    <a:pt x="9444" y="3070"/>
                  </a:cubicBezTo>
                  <a:lnTo>
                    <a:pt x="9444" y="3070"/>
                  </a:lnTo>
                  <a:cubicBezTo>
                    <a:pt x="9354" y="3121"/>
                    <a:pt x="9284" y="3148"/>
                    <a:pt x="9234" y="3148"/>
                  </a:cubicBezTo>
                  <a:cubicBezTo>
                    <a:pt x="9057" y="3148"/>
                    <a:pt x="9130" y="2806"/>
                    <a:pt x="9407" y="1978"/>
                  </a:cubicBezTo>
                  <a:lnTo>
                    <a:pt x="9407" y="1978"/>
                  </a:lnTo>
                  <a:cubicBezTo>
                    <a:pt x="9293" y="2167"/>
                    <a:pt x="9221" y="2256"/>
                    <a:pt x="9183" y="2256"/>
                  </a:cubicBezTo>
                  <a:cubicBezTo>
                    <a:pt x="9115" y="2256"/>
                    <a:pt x="9162" y="1956"/>
                    <a:pt x="9277" y="1417"/>
                  </a:cubicBezTo>
                  <a:lnTo>
                    <a:pt x="9277" y="1417"/>
                  </a:lnTo>
                  <a:cubicBezTo>
                    <a:pt x="9209" y="1602"/>
                    <a:pt x="9169" y="1688"/>
                    <a:pt x="9150" y="1688"/>
                  </a:cubicBezTo>
                  <a:cubicBezTo>
                    <a:pt x="9123" y="1688"/>
                    <a:pt x="9138" y="1519"/>
                    <a:pt x="9179" y="1216"/>
                  </a:cubicBezTo>
                  <a:lnTo>
                    <a:pt x="9179" y="1216"/>
                  </a:lnTo>
                  <a:cubicBezTo>
                    <a:pt x="9135" y="1320"/>
                    <a:pt x="9103" y="1367"/>
                    <a:pt x="9081" y="1367"/>
                  </a:cubicBezTo>
                  <a:cubicBezTo>
                    <a:pt x="9045" y="1367"/>
                    <a:pt x="9032" y="1249"/>
                    <a:pt x="9030" y="1056"/>
                  </a:cubicBezTo>
                  <a:cubicBezTo>
                    <a:pt x="9008" y="1081"/>
                    <a:pt x="8988" y="1092"/>
                    <a:pt x="8970" y="1092"/>
                  </a:cubicBezTo>
                  <a:cubicBezTo>
                    <a:pt x="8920" y="1092"/>
                    <a:pt x="8881" y="1016"/>
                    <a:pt x="8836" y="941"/>
                  </a:cubicBezTo>
                  <a:cubicBezTo>
                    <a:pt x="8774" y="845"/>
                    <a:pt x="8705" y="751"/>
                    <a:pt x="8628" y="660"/>
                  </a:cubicBezTo>
                  <a:cubicBezTo>
                    <a:pt x="8458" y="526"/>
                    <a:pt x="8260" y="407"/>
                    <a:pt x="8052" y="219"/>
                  </a:cubicBezTo>
                  <a:cubicBezTo>
                    <a:pt x="7982" y="264"/>
                    <a:pt x="7915" y="283"/>
                    <a:pt x="7852" y="283"/>
                  </a:cubicBezTo>
                  <a:cubicBezTo>
                    <a:pt x="7786" y="283"/>
                    <a:pt x="7724" y="262"/>
                    <a:pt x="7670" y="227"/>
                  </a:cubicBezTo>
                  <a:cubicBezTo>
                    <a:pt x="7616" y="255"/>
                    <a:pt x="7565" y="276"/>
                    <a:pt x="7519" y="276"/>
                  </a:cubicBezTo>
                  <a:cubicBezTo>
                    <a:pt x="7437" y="276"/>
                    <a:pt x="7371" y="210"/>
                    <a:pt x="73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6056300" y="1279013"/>
              <a:ext cx="236125" cy="1334175"/>
            </a:xfrm>
            <a:custGeom>
              <a:avLst/>
              <a:gdLst/>
              <a:ahLst/>
              <a:cxnLst/>
              <a:rect l="l" t="t" r="r" b="b"/>
              <a:pathLst>
                <a:path w="9445" h="53367" extrusionOk="0">
                  <a:moveTo>
                    <a:pt x="8219" y="11175"/>
                  </a:moveTo>
                  <a:lnTo>
                    <a:pt x="8219" y="11175"/>
                  </a:lnTo>
                  <a:cubicBezTo>
                    <a:pt x="8200" y="11212"/>
                    <a:pt x="8191" y="11229"/>
                    <a:pt x="8191" y="11229"/>
                  </a:cubicBezTo>
                  <a:cubicBezTo>
                    <a:pt x="8190" y="11229"/>
                    <a:pt x="8200" y="11208"/>
                    <a:pt x="8219" y="11175"/>
                  </a:cubicBezTo>
                  <a:close/>
                  <a:moveTo>
                    <a:pt x="7531" y="15602"/>
                  </a:moveTo>
                  <a:lnTo>
                    <a:pt x="7531" y="15602"/>
                  </a:lnTo>
                  <a:cubicBezTo>
                    <a:pt x="7496" y="15667"/>
                    <a:pt x="7480" y="15695"/>
                    <a:pt x="7480" y="15695"/>
                  </a:cubicBezTo>
                  <a:cubicBezTo>
                    <a:pt x="7479" y="15695"/>
                    <a:pt x="7497" y="15660"/>
                    <a:pt x="7531" y="15602"/>
                  </a:cubicBezTo>
                  <a:close/>
                  <a:moveTo>
                    <a:pt x="6735" y="19993"/>
                  </a:moveTo>
                  <a:lnTo>
                    <a:pt x="6735" y="19993"/>
                  </a:lnTo>
                  <a:cubicBezTo>
                    <a:pt x="6723" y="20026"/>
                    <a:pt x="6718" y="20041"/>
                    <a:pt x="6718" y="20041"/>
                  </a:cubicBezTo>
                  <a:cubicBezTo>
                    <a:pt x="6718" y="20041"/>
                    <a:pt x="6723" y="20025"/>
                    <a:pt x="6735" y="19993"/>
                  </a:cubicBezTo>
                  <a:close/>
                  <a:moveTo>
                    <a:pt x="2541" y="28140"/>
                  </a:moveTo>
                  <a:cubicBezTo>
                    <a:pt x="2542" y="28140"/>
                    <a:pt x="2529" y="28188"/>
                    <a:pt x="2505" y="28272"/>
                  </a:cubicBezTo>
                  <a:lnTo>
                    <a:pt x="2505" y="28272"/>
                  </a:lnTo>
                  <a:cubicBezTo>
                    <a:pt x="2530" y="28181"/>
                    <a:pt x="2541" y="28140"/>
                    <a:pt x="2541" y="28140"/>
                  </a:cubicBezTo>
                  <a:close/>
                  <a:moveTo>
                    <a:pt x="7331" y="0"/>
                  </a:moveTo>
                  <a:cubicBezTo>
                    <a:pt x="7221" y="251"/>
                    <a:pt x="7134" y="370"/>
                    <a:pt x="7061" y="370"/>
                  </a:cubicBezTo>
                  <a:cubicBezTo>
                    <a:pt x="7014" y="370"/>
                    <a:pt x="6973" y="323"/>
                    <a:pt x="6935" y="230"/>
                  </a:cubicBezTo>
                  <a:cubicBezTo>
                    <a:pt x="6819" y="596"/>
                    <a:pt x="6722" y="676"/>
                    <a:pt x="6628" y="676"/>
                  </a:cubicBezTo>
                  <a:cubicBezTo>
                    <a:pt x="6626" y="676"/>
                    <a:pt x="6624" y="676"/>
                    <a:pt x="6622" y="676"/>
                  </a:cubicBezTo>
                  <a:cubicBezTo>
                    <a:pt x="6538" y="884"/>
                    <a:pt x="6456" y="1011"/>
                    <a:pt x="6388" y="1119"/>
                  </a:cubicBezTo>
                  <a:cubicBezTo>
                    <a:pt x="6321" y="1227"/>
                    <a:pt x="6266" y="1315"/>
                    <a:pt x="6224" y="1360"/>
                  </a:cubicBezTo>
                  <a:cubicBezTo>
                    <a:pt x="6180" y="1753"/>
                    <a:pt x="6129" y="1998"/>
                    <a:pt x="6036" y="1998"/>
                  </a:cubicBezTo>
                  <a:cubicBezTo>
                    <a:pt x="6020" y="1998"/>
                    <a:pt x="6002" y="1990"/>
                    <a:pt x="5982" y="1974"/>
                  </a:cubicBezTo>
                  <a:lnTo>
                    <a:pt x="5982" y="1974"/>
                  </a:lnTo>
                  <a:cubicBezTo>
                    <a:pt x="5996" y="2595"/>
                    <a:pt x="5940" y="2853"/>
                    <a:pt x="5715" y="2858"/>
                  </a:cubicBezTo>
                  <a:cubicBezTo>
                    <a:pt x="5832" y="3368"/>
                    <a:pt x="5779" y="3626"/>
                    <a:pt x="5503" y="3924"/>
                  </a:cubicBezTo>
                  <a:cubicBezTo>
                    <a:pt x="5674" y="4142"/>
                    <a:pt x="5625" y="4400"/>
                    <a:pt x="5399" y="4861"/>
                  </a:cubicBezTo>
                  <a:cubicBezTo>
                    <a:pt x="5462" y="4889"/>
                    <a:pt x="5481" y="4967"/>
                    <a:pt x="5470" y="5086"/>
                  </a:cubicBezTo>
                  <a:cubicBezTo>
                    <a:pt x="5458" y="5204"/>
                    <a:pt x="5419" y="5364"/>
                    <a:pt x="5353" y="5470"/>
                  </a:cubicBezTo>
                  <a:cubicBezTo>
                    <a:pt x="5364" y="5572"/>
                    <a:pt x="5365" y="5651"/>
                    <a:pt x="5350" y="5651"/>
                  </a:cubicBezTo>
                  <a:cubicBezTo>
                    <a:pt x="5343" y="5651"/>
                    <a:pt x="5331" y="5631"/>
                    <a:pt x="5316" y="5585"/>
                  </a:cubicBezTo>
                  <a:lnTo>
                    <a:pt x="5316" y="5585"/>
                  </a:lnTo>
                  <a:cubicBezTo>
                    <a:pt x="5326" y="5824"/>
                    <a:pt x="5320" y="5961"/>
                    <a:pt x="5288" y="5961"/>
                  </a:cubicBezTo>
                  <a:cubicBezTo>
                    <a:pt x="5271" y="5961"/>
                    <a:pt x="5246" y="5922"/>
                    <a:pt x="5213" y="5837"/>
                  </a:cubicBezTo>
                  <a:lnTo>
                    <a:pt x="5213" y="5837"/>
                  </a:lnTo>
                  <a:cubicBezTo>
                    <a:pt x="5236" y="6377"/>
                    <a:pt x="5206" y="6644"/>
                    <a:pt x="5043" y="6644"/>
                  </a:cubicBezTo>
                  <a:cubicBezTo>
                    <a:pt x="5016" y="6644"/>
                    <a:pt x="4984" y="6637"/>
                    <a:pt x="4948" y="6621"/>
                  </a:cubicBezTo>
                  <a:lnTo>
                    <a:pt x="4948" y="6621"/>
                  </a:lnTo>
                  <a:cubicBezTo>
                    <a:pt x="5107" y="7247"/>
                    <a:pt x="5063" y="7506"/>
                    <a:pt x="4697" y="7738"/>
                  </a:cubicBezTo>
                  <a:cubicBezTo>
                    <a:pt x="4972" y="8062"/>
                    <a:pt x="4924" y="8359"/>
                    <a:pt x="4554" y="9026"/>
                  </a:cubicBezTo>
                  <a:cubicBezTo>
                    <a:pt x="4582" y="9018"/>
                    <a:pt x="4606" y="9015"/>
                    <a:pt x="4627" y="9015"/>
                  </a:cubicBezTo>
                  <a:cubicBezTo>
                    <a:pt x="4821" y="9015"/>
                    <a:pt x="4763" y="9315"/>
                    <a:pt x="4560" y="9905"/>
                  </a:cubicBezTo>
                  <a:cubicBezTo>
                    <a:pt x="4572" y="9899"/>
                    <a:pt x="4583" y="9897"/>
                    <a:pt x="4592" y="9897"/>
                  </a:cubicBezTo>
                  <a:cubicBezTo>
                    <a:pt x="4688" y="9897"/>
                    <a:pt x="4648" y="10168"/>
                    <a:pt x="4602" y="10457"/>
                  </a:cubicBezTo>
                  <a:cubicBezTo>
                    <a:pt x="4566" y="10735"/>
                    <a:pt x="4524" y="11033"/>
                    <a:pt x="4469" y="11296"/>
                  </a:cubicBezTo>
                  <a:cubicBezTo>
                    <a:pt x="4442" y="11627"/>
                    <a:pt x="4402" y="11925"/>
                    <a:pt x="4254" y="12136"/>
                  </a:cubicBezTo>
                  <a:cubicBezTo>
                    <a:pt x="4323" y="12522"/>
                    <a:pt x="4285" y="12818"/>
                    <a:pt x="4034" y="13174"/>
                  </a:cubicBezTo>
                  <a:cubicBezTo>
                    <a:pt x="4209" y="13415"/>
                    <a:pt x="4172" y="13713"/>
                    <a:pt x="3886" y="14276"/>
                  </a:cubicBezTo>
                  <a:cubicBezTo>
                    <a:pt x="3992" y="14292"/>
                    <a:pt x="4036" y="14376"/>
                    <a:pt x="4024" y="14510"/>
                  </a:cubicBezTo>
                  <a:cubicBezTo>
                    <a:pt x="4015" y="14686"/>
                    <a:pt x="3952" y="14914"/>
                    <a:pt x="3823" y="15166"/>
                  </a:cubicBezTo>
                  <a:cubicBezTo>
                    <a:pt x="3892" y="15201"/>
                    <a:pt x="3926" y="15249"/>
                    <a:pt x="3919" y="15249"/>
                  </a:cubicBezTo>
                  <a:cubicBezTo>
                    <a:pt x="3917" y="15249"/>
                    <a:pt x="3910" y="15243"/>
                    <a:pt x="3897" y="15229"/>
                  </a:cubicBezTo>
                  <a:lnTo>
                    <a:pt x="3897" y="15229"/>
                  </a:lnTo>
                  <a:cubicBezTo>
                    <a:pt x="3941" y="15540"/>
                    <a:pt x="3907" y="15726"/>
                    <a:pt x="3766" y="15778"/>
                  </a:cubicBezTo>
                  <a:cubicBezTo>
                    <a:pt x="3865" y="16003"/>
                    <a:pt x="3873" y="16117"/>
                    <a:pt x="3764" y="16117"/>
                  </a:cubicBezTo>
                  <a:cubicBezTo>
                    <a:pt x="3754" y="16117"/>
                    <a:pt x="3743" y="16116"/>
                    <a:pt x="3730" y="16114"/>
                  </a:cubicBezTo>
                  <a:lnTo>
                    <a:pt x="3730" y="16114"/>
                  </a:lnTo>
                  <a:cubicBezTo>
                    <a:pt x="3858" y="16401"/>
                    <a:pt x="3839" y="16551"/>
                    <a:pt x="3642" y="16684"/>
                  </a:cubicBezTo>
                  <a:cubicBezTo>
                    <a:pt x="3806" y="16849"/>
                    <a:pt x="3789" y="16998"/>
                    <a:pt x="3569" y="17308"/>
                  </a:cubicBezTo>
                  <a:cubicBezTo>
                    <a:pt x="3576" y="17308"/>
                    <a:pt x="3582" y="17308"/>
                    <a:pt x="3588" y="17308"/>
                  </a:cubicBezTo>
                  <a:cubicBezTo>
                    <a:pt x="3754" y="17308"/>
                    <a:pt x="3732" y="17462"/>
                    <a:pt x="3528" y="17892"/>
                  </a:cubicBezTo>
                  <a:cubicBezTo>
                    <a:pt x="3584" y="17835"/>
                    <a:pt x="3621" y="17807"/>
                    <a:pt x="3641" y="17807"/>
                  </a:cubicBezTo>
                  <a:cubicBezTo>
                    <a:pt x="3687" y="17807"/>
                    <a:pt x="3642" y="17956"/>
                    <a:pt x="3516" y="18268"/>
                  </a:cubicBezTo>
                  <a:cubicBezTo>
                    <a:pt x="3568" y="18192"/>
                    <a:pt x="3602" y="18154"/>
                    <a:pt x="3618" y="18154"/>
                  </a:cubicBezTo>
                  <a:cubicBezTo>
                    <a:pt x="3649" y="18154"/>
                    <a:pt x="3611" y="18300"/>
                    <a:pt x="3514" y="18588"/>
                  </a:cubicBezTo>
                  <a:cubicBezTo>
                    <a:pt x="3555" y="18518"/>
                    <a:pt x="3581" y="18484"/>
                    <a:pt x="3593" y="18484"/>
                  </a:cubicBezTo>
                  <a:lnTo>
                    <a:pt x="3593" y="18484"/>
                  </a:lnTo>
                  <a:cubicBezTo>
                    <a:pt x="3617" y="18484"/>
                    <a:pt x="3587" y="18616"/>
                    <a:pt x="3516" y="18864"/>
                  </a:cubicBezTo>
                  <a:cubicBezTo>
                    <a:pt x="3540" y="18819"/>
                    <a:pt x="3556" y="18798"/>
                    <a:pt x="3565" y="18798"/>
                  </a:cubicBezTo>
                  <a:lnTo>
                    <a:pt x="3565" y="18798"/>
                  </a:lnTo>
                  <a:cubicBezTo>
                    <a:pt x="3585" y="18798"/>
                    <a:pt x="3564" y="18913"/>
                    <a:pt x="3516" y="19113"/>
                  </a:cubicBezTo>
                  <a:cubicBezTo>
                    <a:pt x="3524" y="19101"/>
                    <a:pt x="3530" y="19095"/>
                    <a:pt x="3535" y="19095"/>
                  </a:cubicBezTo>
                  <a:lnTo>
                    <a:pt x="3535" y="19095"/>
                  </a:lnTo>
                  <a:cubicBezTo>
                    <a:pt x="3555" y="19095"/>
                    <a:pt x="3541" y="19197"/>
                    <a:pt x="3507" y="19344"/>
                  </a:cubicBezTo>
                  <a:cubicBezTo>
                    <a:pt x="3515" y="19361"/>
                    <a:pt x="3495" y="19447"/>
                    <a:pt x="3463" y="19526"/>
                  </a:cubicBezTo>
                  <a:cubicBezTo>
                    <a:pt x="3471" y="19673"/>
                    <a:pt x="3466" y="19809"/>
                    <a:pt x="3444" y="19900"/>
                  </a:cubicBezTo>
                  <a:cubicBezTo>
                    <a:pt x="3426" y="19971"/>
                    <a:pt x="3400" y="20013"/>
                    <a:pt x="3359" y="20013"/>
                  </a:cubicBezTo>
                  <a:cubicBezTo>
                    <a:pt x="3348" y="20013"/>
                    <a:pt x="3337" y="20010"/>
                    <a:pt x="3324" y="20005"/>
                  </a:cubicBezTo>
                  <a:lnTo>
                    <a:pt x="3324" y="20005"/>
                  </a:lnTo>
                  <a:cubicBezTo>
                    <a:pt x="3413" y="20259"/>
                    <a:pt x="3402" y="20446"/>
                    <a:pt x="3253" y="20446"/>
                  </a:cubicBezTo>
                  <a:cubicBezTo>
                    <a:pt x="3239" y="20446"/>
                    <a:pt x="3225" y="20445"/>
                    <a:pt x="3210" y="20442"/>
                  </a:cubicBezTo>
                  <a:lnTo>
                    <a:pt x="3210" y="20442"/>
                  </a:lnTo>
                  <a:cubicBezTo>
                    <a:pt x="3333" y="21066"/>
                    <a:pt x="3289" y="21458"/>
                    <a:pt x="2973" y="21689"/>
                  </a:cubicBezTo>
                  <a:cubicBezTo>
                    <a:pt x="3201" y="22243"/>
                    <a:pt x="3158" y="22635"/>
                    <a:pt x="2850" y="22845"/>
                  </a:cubicBezTo>
                  <a:cubicBezTo>
                    <a:pt x="3000" y="23080"/>
                    <a:pt x="3048" y="23244"/>
                    <a:pt x="3008" y="23244"/>
                  </a:cubicBezTo>
                  <a:cubicBezTo>
                    <a:pt x="2984" y="23244"/>
                    <a:pt x="2926" y="23183"/>
                    <a:pt x="2839" y="23039"/>
                  </a:cubicBezTo>
                  <a:lnTo>
                    <a:pt x="2839" y="23039"/>
                  </a:lnTo>
                  <a:cubicBezTo>
                    <a:pt x="2982" y="23275"/>
                    <a:pt x="3028" y="23439"/>
                    <a:pt x="2990" y="23439"/>
                  </a:cubicBezTo>
                  <a:cubicBezTo>
                    <a:pt x="2967" y="23439"/>
                    <a:pt x="2912" y="23378"/>
                    <a:pt x="2828" y="23234"/>
                  </a:cubicBezTo>
                  <a:lnTo>
                    <a:pt x="2828" y="23234"/>
                  </a:lnTo>
                  <a:cubicBezTo>
                    <a:pt x="2948" y="23962"/>
                    <a:pt x="2954" y="24364"/>
                    <a:pt x="2794" y="24364"/>
                  </a:cubicBezTo>
                  <a:cubicBezTo>
                    <a:pt x="2741" y="24364"/>
                    <a:pt x="2670" y="24319"/>
                    <a:pt x="2578" y="24228"/>
                  </a:cubicBezTo>
                  <a:lnTo>
                    <a:pt x="2578" y="24228"/>
                  </a:lnTo>
                  <a:cubicBezTo>
                    <a:pt x="2861" y="25380"/>
                    <a:pt x="2820" y="25773"/>
                    <a:pt x="2218" y="26922"/>
                  </a:cubicBezTo>
                  <a:cubicBezTo>
                    <a:pt x="2409" y="26724"/>
                    <a:pt x="2530" y="26620"/>
                    <a:pt x="2586" y="26620"/>
                  </a:cubicBezTo>
                  <a:cubicBezTo>
                    <a:pt x="2689" y="26620"/>
                    <a:pt x="2576" y="26967"/>
                    <a:pt x="2279" y="27717"/>
                  </a:cubicBezTo>
                  <a:cubicBezTo>
                    <a:pt x="2475" y="27270"/>
                    <a:pt x="2581" y="27050"/>
                    <a:pt x="2609" y="27050"/>
                  </a:cubicBezTo>
                  <a:lnTo>
                    <a:pt x="2609" y="27050"/>
                  </a:lnTo>
                  <a:cubicBezTo>
                    <a:pt x="2643" y="27050"/>
                    <a:pt x="2554" y="27398"/>
                    <a:pt x="2362" y="28079"/>
                  </a:cubicBezTo>
                  <a:cubicBezTo>
                    <a:pt x="2504" y="27659"/>
                    <a:pt x="2579" y="27461"/>
                    <a:pt x="2596" y="27461"/>
                  </a:cubicBezTo>
                  <a:lnTo>
                    <a:pt x="2596" y="27461"/>
                  </a:lnTo>
                  <a:cubicBezTo>
                    <a:pt x="2617" y="27461"/>
                    <a:pt x="2556" y="27745"/>
                    <a:pt x="2432" y="28273"/>
                  </a:cubicBezTo>
                  <a:cubicBezTo>
                    <a:pt x="2520" y="27972"/>
                    <a:pt x="2566" y="27836"/>
                    <a:pt x="2577" y="27836"/>
                  </a:cubicBezTo>
                  <a:lnTo>
                    <a:pt x="2577" y="27836"/>
                  </a:lnTo>
                  <a:cubicBezTo>
                    <a:pt x="2589" y="27836"/>
                    <a:pt x="2553" y="28028"/>
                    <a:pt x="2481" y="28359"/>
                  </a:cubicBezTo>
                  <a:lnTo>
                    <a:pt x="2481" y="28359"/>
                  </a:lnTo>
                  <a:cubicBezTo>
                    <a:pt x="2474" y="28382"/>
                    <a:pt x="2467" y="28407"/>
                    <a:pt x="2460" y="28433"/>
                  </a:cubicBezTo>
                  <a:cubicBezTo>
                    <a:pt x="2464" y="28431"/>
                    <a:pt x="2468" y="28430"/>
                    <a:pt x="2472" y="28430"/>
                  </a:cubicBezTo>
                  <a:cubicBezTo>
                    <a:pt x="2520" y="28430"/>
                    <a:pt x="2511" y="28610"/>
                    <a:pt x="2484" y="28732"/>
                  </a:cubicBezTo>
                  <a:cubicBezTo>
                    <a:pt x="2461" y="28844"/>
                    <a:pt x="2424" y="28907"/>
                    <a:pt x="2366" y="28907"/>
                  </a:cubicBezTo>
                  <a:cubicBezTo>
                    <a:pt x="2356" y="28907"/>
                    <a:pt x="2346" y="28905"/>
                    <a:pt x="2336" y="28902"/>
                  </a:cubicBezTo>
                  <a:lnTo>
                    <a:pt x="2336" y="28902"/>
                  </a:lnTo>
                  <a:cubicBezTo>
                    <a:pt x="2423" y="29548"/>
                    <a:pt x="2392" y="29846"/>
                    <a:pt x="2098" y="30122"/>
                  </a:cubicBezTo>
                  <a:cubicBezTo>
                    <a:pt x="2330" y="30444"/>
                    <a:pt x="2299" y="30743"/>
                    <a:pt x="1986" y="31521"/>
                  </a:cubicBezTo>
                  <a:cubicBezTo>
                    <a:pt x="2077" y="31408"/>
                    <a:pt x="2135" y="31351"/>
                    <a:pt x="2162" y="31351"/>
                  </a:cubicBezTo>
                  <a:cubicBezTo>
                    <a:pt x="2215" y="31351"/>
                    <a:pt x="2152" y="31561"/>
                    <a:pt x="1989" y="31984"/>
                  </a:cubicBezTo>
                  <a:cubicBezTo>
                    <a:pt x="2076" y="31814"/>
                    <a:pt x="2121" y="31736"/>
                    <a:pt x="2126" y="31736"/>
                  </a:cubicBezTo>
                  <a:lnTo>
                    <a:pt x="2126" y="31736"/>
                  </a:lnTo>
                  <a:cubicBezTo>
                    <a:pt x="2134" y="31736"/>
                    <a:pt x="2073" y="31873"/>
                    <a:pt x="1955" y="32119"/>
                  </a:cubicBezTo>
                  <a:cubicBezTo>
                    <a:pt x="1992" y="32092"/>
                    <a:pt x="2021" y="32079"/>
                    <a:pt x="2043" y="32079"/>
                  </a:cubicBezTo>
                  <a:cubicBezTo>
                    <a:pt x="2122" y="32079"/>
                    <a:pt x="2110" y="32250"/>
                    <a:pt x="2031" y="32547"/>
                  </a:cubicBezTo>
                  <a:lnTo>
                    <a:pt x="2031" y="32547"/>
                  </a:lnTo>
                  <a:cubicBezTo>
                    <a:pt x="2030" y="32546"/>
                    <a:pt x="2029" y="32545"/>
                    <a:pt x="2027" y="32545"/>
                  </a:cubicBezTo>
                  <a:cubicBezTo>
                    <a:pt x="2010" y="32545"/>
                    <a:pt x="1953" y="32599"/>
                    <a:pt x="1869" y="32644"/>
                  </a:cubicBezTo>
                  <a:cubicBezTo>
                    <a:pt x="1975" y="32822"/>
                    <a:pt x="2019" y="32980"/>
                    <a:pt x="1994" y="33120"/>
                  </a:cubicBezTo>
                  <a:cubicBezTo>
                    <a:pt x="1974" y="33239"/>
                    <a:pt x="1888" y="33344"/>
                    <a:pt x="1723" y="33450"/>
                  </a:cubicBezTo>
                  <a:cubicBezTo>
                    <a:pt x="2011" y="33636"/>
                    <a:pt x="1993" y="33835"/>
                    <a:pt x="1627" y="34375"/>
                  </a:cubicBezTo>
                  <a:cubicBezTo>
                    <a:pt x="1691" y="34347"/>
                    <a:pt x="1742" y="34332"/>
                    <a:pt x="1780" y="34332"/>
                  </a:cubicBezTo>
                  <a:cubicBezTo>
                    <a:pt x="1934" y="34332"/>
                    <a:pt x="1871" y="34575"/>
                    <a:pt x="1619" y="35151"/>
                  </a:cubicBezTo>
                  <a:cubicBezTo>
                    <a:pt x="1720" y="35018"/>
                    <a:pt x="1783" y="34953"/>
                    <a:pt x="1811" y="34953"/>
                  </a:cubicBezTo>
                  <a:cubicBezTo>
                    <a:pt x="1861" y="34953"/>
                    <a:pt x="1801" y="35161"/>
                    <a:pt x="1653" y="35568"/>
                  </a:cubicBezTo>
                  <a:cubicBezTo>
                    <a:pt x="1728" y="35441"/>
                    <a:pt x="1773" y="35382"/>
                    <a:pt x="1792" y="35382"/>
                  </a:cubicBezTo>
                  <a:cubicBezTo>
                    <a:pt x="1826" y="35382"/>
                    <a:pt x="1786" y="35552"/>
                    <a:pt x="1695" y="35856"/>
                  </a:cubicBezTo>
                  <a:cubicBezTo>
                    <a:pt x="1730" y="35800"/>
                    <a:pt x="1753" y="35775"/>
                    <a:pt x="1766" y="35775"/>
                  </a:cubicBezTo>
                  <a:cubicBezTo>
                    <a:pt x="1796" y="35775"/>
                    <a:pt x="1775" y="35901"/>
                    <a:pt x="1730" y="36072"/>
                  </a:cubicBezTo>
                  <a:cubicBezTo>
                    <a:pt x="1731" y="36071"/>
                    <a:pt x="1731" y="36071"/>
                    <a:pt x="1732" y="36071"/>
                  </a:cubicBezTo>
                  <a:lnTo>
                    <a:pt x="1732" y="36071"/>
                  </a:lnTo>
                  <a:cubicBezTo>
                    <a:pt x="1745" y="36071"/>
                    <a:pt x="1711" y="36153"/>
                    <a:pt x="1659" y="36175"/>
                  </a:cubicBezTo>
                  <a:cubicBezTo>
                    <a:pt x="1707" y="36727"/>
                    <a:pt x="1680" y="37028"/>
                    <a:pt x="1424" y="37143"/>
                  </a:cubicBezTo>
                  <a:cubicBezTo>
                    <a:pt x="1623" y="37626"/>
                    <a:pt x="1594" y="37925"/>
                    <a:pt x="1238" y="38515"/>
                  </a:cubicBezTo>
                  <a:cubicBezTo>
                    <a:pt x="1540" y="38525"/>
                    <a:pt x="1512" y="38824"/>
                    <a:pt x="1238" y="39656"/>
                  </a:cubicBezTo>
                  <a:cubicBezTo>
                    <a:pt x="1333" y="39451"/>
                    <a:pt x="1389" y="39354"/>
                    <a:pt x="1411" y="39354"/>
                  </a:cubicBezTo>
                  <a:lnTo>
                    <a:pt x="1411" y="39354"/>
                  </a:lnTo>
                  <a:cubicBezTo>
                    <a:pt x="1446" y="39354"/>
                    <a:pt x="1396" y="39600"/>
                    <a:pt x="1282" y="40045"/>
                  </a:cubicBezTo>
                  <a:cubicBezTo>
                    <a:pt x="1331" y="39948"/>
                    <a:pt x="1362" y="39905"/>
                    <a:pt x="1377" y="39905"/>
                  </a:cubicBezTo>
                  <a:cubicBezTo>
                    <a:pt x="1406" y="39905"/>
                    <a:pt x="1377" y="40064"/>
                    <a:pt x="1313" y="40310"/>
                  </a:cubicBezTo>
                  <a:cubicBezTo>
                    <a:pt x="1319" y="40302"/>
                    <a:pt x="1322" y="40299"/>
                    <a:pt x="1325" y="40299"/>
                  </a:cubicBezTo>
                  <a:lnTo>
                    <a:pt x="1325" y="40299"/>
                  </a:lnTo>
                  <a:cubicBezTo>
                    <a:pt x="1338" y="40299"/>
                    <a:pt x="1298" y="40419"/>
                    <a:pt x="1239" y="40507"/>
                  </a:cubicBezTo>
                  <a:cubicBezTo>
                    <a:pt x="1273" y="40799"/>
                    <a:pt x="1279" y="41043"/>
                    <a:pt x="1243" y="41255"/>
                  </a:cubicBezTo>
                  <a:cubicBezTo>
                    <a:pt x="1207" y="41469"/>
                    <a:pt x="1127" y="41651"/>
                    <a:pt x="985" y="41819"/>
                  </a:cubicBezTo>
                  <a:cubicBezTo>
                    <a:pt x="1215" y="42073"/>
                    <a:pt x="1195" y="42269"/>
                    <a:pt x="914" y="42520"/>
                  </a:cubicBezTo>
                  <a:cubicBezTo>
                    <a:pt x="992" y="42451"/>
                    <a:pt x="1047" y="42416"/>
                    <a:pt x="1080" y="42416"/>
                  </a:cubicBezTo>
                  <a:cubicBezTo>
                    <a:pt x="1167" y="42416"/>
                    <a:pt x="1101" y="42657"/>
                    <a:pt x="896" y="43159"/>
                  </a:cubicBezTo>
                  <a:cubicBezTo>
                    <a:pt x="931" y="43143"/>
                    <a:pt x="960" y="43139"/>
                    <a:pt x="983" y="43139"/>
                  </a:cubicBezTo>
                  <a:cubicBezTo>
                    <a:pt x="1005" y="43139"/>
                    <a:pt x="1021" y="43143"/>
                    <a:pt x="1030" y="43144"/>
                  </a:cubicBezTo>
                  <a:lnTo>
                    <a:pt x="1030" y="43144"/>
                  </a:lnTo>
                  <a:cubicBezTo>
                    <a:pt x="1068" y="43515"/>
                    <a:pt x="1029" y="43757"/>
                    <a:pt x="849" y="43757"/>
                  </a:cubicBezTo>
                  <a:cubicBezTo>
                    <a:pt x="844" y="43757"/>
                    <a:pt x="838" y="43756"/>
                    <a:pt x="832" y="43756"/>
                  </a:cubicBezTo>
                  <a:lnTo>
                    <a:pt x="832" y="43756"/>
                  </a:lnTo>
                  <a:cubicBezTo>
                    <a:pt x="942" y="44027"/>
                    <a:pt x="982" y="44177"/>
                    <a:pt x="927" y="44177"/>
                  </a:cubicBezTo>
                  <a:cubicBezTo>
                    <a:pt x="900" y="44177"/>
                    <a:pt x="847" y="44138"/>
                    <a:pt x="768" y="44057"/>
                  </a:cubicBezTo>
                  <a:lnTo>
                    <a:pt x="768" y="44057"/>
                  </a:lnTo>
                  <a:cubicBezTo>
                    <a:pt x="996" y="44606"/>
                    <a:pt x="981" y="44777"/>
                    <a:pt x="615" y="44793"/>
                  </a:cubicBezTo>
                  <a:cubicBezTo>
                    <a:pt x="944" y="45220"/>
                    <a:pt x="928" y="45417"/>
                    <a:pt x="494" y="45758"/>
                  </a:cubicBezTo>
                  <a:cubicBezTo>
                    <a:pt x="535" y="45750"/>
                    <a:pt x="572" y="45746"/>
                    <a:pt x="605" y="45746"/>
                  </a:cubicBezTo>
                  <a:cubicBezTo>
                    <a:pt x="895" y="45746"/>
                    <a:pt x="842" y="46078"/>
                    <a:pt x="501" y="47087"/>
                  </a:cubicBezTo>
                  <a:cubicBezTo>
                    <a:pt x="607" y="46918"/>
                    <a:pt x="675" y="46840"/>
                    <a:pt x="712" y="46840"/>
                  </a:cubicBezTo>
                  <a:cubicBezTo>
                    <a:pt x="732" y="46840"/>
                    <a:pt x="743" y="46861"/>
                    <a:pt x="747" y="46902"/>
                  </a:cubicBezTo>
                  <a:cubicBezTo>
                    <a:pt x="759" y="47023"/>
                    <a:pt x="708" y="47311"/>
                    <a:pt x="623" y="47655"/>
                  </a:cubicBezTo>
                  <a:cubicBezTo>
                    <a:pt x="629" y="47653"/>
                    <a:pt x="634" y="47653"/>
                    <a:pt x="639" y="47653"/>
                  </a:cubicBezTo>
                  <a:cubicBezTo>
                    <a:pt x="661" y="47653"/>
                    <a:pt x="676" y="47661"/>
                    <a:pt x="685" y="47661"/>
                  </a:cubicBezTo>
                  <a:cubicBezTo>
                    <a:pt x="694" y="47661"/>
                    <a:pt x="698" y="47654"/>
                    <a:pt x="700" y="47629"/>
                  </a:cubicBezTo>
                  <a:lnTo>
                    <a:pt x="700" y="47629"/>
                  </a:lnTo>
                  <a:cubicBezTo>
                    <a:pt x="698" y="47811"/>
                    <a:pt x="691" y="47949"/>
                    <a:pt x="682" y="47949"/>
                  </a:cubicBezTo>
                  <a:cubicBezTo>
                    <a:pt x="677" y="47949"/>
                    <a:pt x="671" y="47910"/>
                    <a:pt x="666" y="47816"/>
                  </a:cubicBezTo>
                  <a:cubicBezTo>
                    <a:pt x="647" y="48287"/>
                    <a:pt x="628" y="48578"/>
                    <a:pt x="595" y="48578"/>
                  </a:cubicBezTo>
                  <a:cubicBezTo>
                    <a:pt x="576" y="48578"/>
                    <a:pt x="552" y="48485"/>
                    <a:pt x="521" y="48280"/>
                  </a:cubicBezTo>
                  <a:lnTo>
                    <a:pt x="521" y="48280"/>
                  </a:lnTo>
                  <a:cubicBezTo>
                    <a:pt x="546" y="49255"/>
                    <a:pt x="529" y="49623"/>
                    <a:pt x="324" y="49623"/>
                  </a:cubicBezTo>
                  <a:cubicBezTo>
                    <a:pt x="284" y="49623"/>
                    <a:pt x="237" y="49609"/>
                    <a:pt x="182" y="49583"/>
                  </a:cubicBezTo>
                  <a:lnTo>
                    <a:pt x="182" y="49583"/>
                  </a:lnTo>
                  <a:cubicBezTo>
                    <a:pt x="468" y="50336"/>
                    <a:pt x="440" y="50629"/>
                    <a:pt x="0" y="52016"/>
                  </a:cubicBezTo>
                  <a:cubicBezTo>
                    <a:pt x="147" y="51709"/>
                    <a:pt x="234" y="51558"/>
                    <a:pt x="273" y="51558"/>
                  </a:cubicBezTo>
                  <a:cubicBezTo>
                    <a:pt x="338" y="51558"/>
                    <a:pt x="273" y="51968"/>
                    <a:pt x="124" y="52767"/>
                  </a:cubicBezTo>
                  <a:cubicBezTo>
                    <a:pt x="203" y="52461"/>
                    <a:pt x="246" y="52327"/>
                    <a:pt x="261" y="52327"/>
                  </a:cubicBezTo>
                  <a:lnTo>
                    <a:pt x="261" y="52327"/>
                  </a:lnTo>
                  <a:cubicBezTo>
                    <a:pt x="284" y="52327"/>
                    <a:pt x="251" y="52598"/>
                    <a:pt x="190" y="53038"/>
                  </a:cubicBezTo>
                  <a:cubicBezTo>
                    <a:pt x="209" y="52963"/>
                    <a:pt x="221" y="52931"/>
                    <a:pt x="227" y="52931"/>
                  </a:cubicBezTo>
                  <a:lnTo>
                    <a:pt x="227" y="52931"/>
                  </a:lnTo>
                  <a:cubicBezTo>
                    <a:pt x="243" y="52931"/>
                    <a:pt x="229" y="53108"/>
                    <a:pt x="210" y="53311"/>
                  </a:cubicBezTo>
                  <a:cubicBezTo>
                    <a:pt x="212" y="53307"/>
                    <a:pt x="214" y="53305"/>
                    <a:pt x="217" y="53305"/>
                  </a:cubicBezTo>
                  <a:cubicBezTo>
                    <a:pt x="229" y="53305"/>
                    <a:pt x="252" y="53338"/>
                    <a:pt x="284" y="53367"/>
                  </a:cubicBezTo>
                  <a:cubicBezTo>
                    <a:pt x="334" y="53352"/>
                    <a:pt x="380" y="53318"/>
                    <a:pt x="389" y="53298"/>
                  </a:cubicBezTo>
                  <a:cubicBezTo>
                    <a:pt x="429" y="53096"/>
                    <a:pt x="469" y="52904"/>
                    <a:pt x="500" y="52904"/>
                  </a:cubicBezTo>
                  <a:cubicBezTo>
                    <a:pt x="507" y="52904"/>
                    <a:pt x="514" y="52913"/>
                    <a:pt x="520" y="52934"/>
                  </a:cubicBezTo>
                  <a:cubicBezTo>
                    <a:pt x="565" y="52540"/>
                    <a:pt x="603" y="52295"/>
                    <a:pt x="643" y="52295"/>
                  </a:cubicBezTo>
                  <a:cubicBezTo>
                    <a:pt x="665" y="52295"/>
                    <a:pt x="688" y="52364"/>
                    <a:pt x="712" y="52517"/>
                  </a:cubicBezTo>
                  <a:cubicBezTo>
                    <a:pt x="738" y="51815"/>
                    <a:pt x="774" y="51475"/>
                    <a:pt x="882" y="51475"/>
                  </a:cubicBezTo>
                  <a:cubicBezTo>
                    <a:pt x="924" y="51475"/>
                    <a:pt x="977" y="51527"/>
                    <a:pt x="1045" y="51629"/>
                  </a:cubicBezTo>
                  <a:cubicBezTo>
                    <a:pt x="914" y="50697"/>
                    <a:pt x="971" y="50409"/>
                    <a:pt x="1407" y="49954"/>
                  </a:cubicBezTo>
                  <a:cubicBezTo>
                    <a:pt x="1083" y="49823"/>
                    <a:pt x="1140" y="49529"/>
                    <a:pt x="1498" y="48656"/>
                  </a:cubicBezTo>
                  <a:lnTo>
                    <a:pt x="1498" y="48656"/>
                  </a:lnTo>
                  <a:cubicBezTo>
                    <a:pt x="1434" y="48730"/>
                    <a:pt x="1391" y="48765"/>
                    <a:pt x="1365" y="48765"/>
                  </a:cubicBezTo>
                  <a:cubicBezTo>
                    <a:pt x="1291" y="48765"/>
                    <a:pt x="1356" y="48484"/>
                    <a:pt x="1490" y="48018"/>
                  </a:cubicBezTo>
                  <a:lnTo>
                    <a:pt x="1490" y="48018"/>
                  </a:lnTo>
                  <a:cubicBezTo>
                    <a:pt x="1465" y="48064"/>
                    <a:pt x="1449" y="48084"/>
                    <a:pt x="1441" y="48084"/>
                  </a:cubicBezTo>
                  <a:cubicBezTo>
                    <a:pt x="1419" y="48084"/>
                    <a:pt x="1450" y="47939"/>
                    <a:pt x="1501" y="47740"/>
                  </a:cubicBezTo>
                  <a:cubicBezTo>
                    <a:pt x="1496" y="47695"/>
                    <a:pt x="1531" y="47548"/>
                    <a:pt x="1566" y="47426"/>
                  </a:cubicBezTo>
                  <a:cubicBezTo>
                    <a:pt x="1622" y="47012"/>
                    <a:pt x="1684" y="46694"/>
                    <a:pt x="1821" y="46673"/>
                  </a:cubicBezTo>
                  <a:cubicBezTo>
                    <a:pt x="1800" y="46095"/>
                    <a:pt x="1856" y="45813"/>
                    <a:pt x="2078" y="45706"/>
                  </a:cubicBezTo>
                  <a:cubicBezTo>
                    <a:pt x="1908" y="45555"/>
                    <a:pt x="1949" y="45361"/>
                    <a:pt x="2200" y="45071"/>
                  </a:cubicBezTo>
                  <a:cubicBezTo>
                    <a:pt x="2065" y="44781"/>
                    <a:pt x="2143" y="44393"/>
                    <a:pt x="2335" y="43865"/>
                  </a:cubicBezTo>
                  <a:cubicBezTo>
                    <a:pt x="2261" y="43813"/>
                    <a:pt x="2299" y="43619"/>
                    <a:pt x="2374" y="43403"/>
                  </a:cubicBezTo>
                  <a:cubicBezTo>
                    <a:pt x="2386" y="43290"/>
                    <a:pt x="2434" y="43154"/>
                    <a:pt x="2491" y="43075"/>
                  </a:cubicBezTo>
                  <a:cubicBezTo>
                    <a:pt x="2495" y="42734"/>
                    <a:pt x="2521" y="42543"/>
                    <a:pt x="2579" y="42543"/>
                  </a:cubicBezTo>
                  <a:cubicBezTo>
                    <a:pt x="2593" y="42543"/>
                    <a:pt x="2609" y="42555"/>
                    <a:pt x="2628" y="42578"/>
                  </a:cubicBezTo>
                  <a:cubicBezTo>
                    <a:pt x="2535" y="42459"/>
                    <a:pt x="2572" y="42265"/>
                    <a:pt x="2748" y="42029"/>
                  </a:cubicBezTo>
                  <a:cubicBezTo>
                    <a:pt x="2716" y="41857"/>
                    <a:pt x="2720" y="41673"/>
                    <a:pt x="2738" y="41663"/>
                  </a:cubicBezTo>
                  <a:cubicBezTo>
                    <a:pt x="2768" y="41392"/>
                    <a:pt x="2806" y="41208"/>
                    <a:pt x="2854" y="41208"/>
                  </a:cubicBezTo>
                  <a:cubicBezTo>
                    <a:pt x="2873" y="41208"/>
                    <a:pt x="2894" y="41239"/>
                    <a:pt x="2917" y="41308"/>
                  </a:cubicBezTo>
                  <a:cubicBezTo>
                    <a:pt x="2916" y="40945"/>
                    <a:pt x="2921" y="40733"/>
                    <a:pt x="2934" y="40733"/>
                  </a:cubicBezTo>
                  <a:cubicBezTo>
                    <a:pt x="2944" y="40733"/>
                    <a:pt x="2958" y="40844"/>
                    <a:pt x="2977" y="41088"/>
                  </a:cubicBezTo>
                  <a:cubicBezTo>
                    <a:pt x="2980" y="40536"/>
                    <a:pt x="2993" y="40252"/>
                    <a:pt x="3030" y="40252"/>
                  </a:cubicBezTo>
                  <a:cubicBezTo>
                    <a:pt x="3056" y="40252"/>
                    <a:pt x="3093" y="40385"/>
                    <a:pt x="3147" y="40657"/>
                  </a:cubicBezTo>
                  <a:cubicBezTo>
                    <a:pt x="3117" y="39946"/>
                    <a:pt x="3122" y="39612"/>
                    <a:pt x="3195" y="39612"/>
                  </a:cubicBezTo>
                  <a:cubicBezTo>
                    <a:pt x="3235" y="39612"/>
                    <a:pt x="3296" y="39715"/>
                    <a:pt x="3384" y="39912"/>
                  </a:cubicBezTo>
                  <a:cubicBezTo>
                    <a:pt x="3167" y="39210"/>
                    <a:pt x="3196" y="39064"/>
                    <a:pt x="3590" y="38987"/>
                  </a:cubicBezTo>
                  <a:cubicBezTo>
                    <a:pt x="3253" y="38781"/>
                    <a:pt x="3282" y="38646"/>
                    <a:pt x="3704" y="38170"/>
                  </a:cubicBezTo>
                  <a:lnTo>
                    <a:pt x="3704" y="38170"/>
                  </a:lnTo>
                  <a:cubicBezTo>
                    <a:pt x="3614" y="38215"/>
                    <a:pt x="3548" y="38239"/>
                    <a:pt x="3506" y="38239"/>
                  </a:cubicBezTo>
                  <a:cubicBezTo>
                    <a:pt x="3374" y="38239"/>
                    <a:pt x="3462" y="38015"/>
                    <a:pt x="3748" y="37475"/>
                  </a:cubicBezTo>
                  <a:lnTo>
                    <a:pt x="3748" y="37475"/>
                  </a:lnTo>
                  <a:cubicBezTo>
                    <a:pt x="3608" y="37678"/>
                    <a:pt x="3534" y="37777"/>
                    <a:pt x="3520" y="37777"/>
                  </a:cubicBezTo>
                  <a:cubicBezTo>
                    <a:pt x="3503" y="37777"/>
                    <a:pt x="3589" y="37608"/>
                    <a:pt x="3768" y="37283"/>
                  </a:cubicBezTo>
                  <a:lnTo>
                    <a:pt x="3768" y="37283"/>
                  </a:lnTo>
                  <a:cubicBezTo>
                    <a:pt x="3692" y="37365"/>
                    <a:pt x="3640" y="37405"/>
                    <a:pt x="3611" y="37405"/>
                  </a:cubicBezTo>
                  <a:cubicBezTo>
                    <a:pt x="3548" y="37405"/>
                    <a:pt x="3591" y="37216"/>
                    <a:pt x="3713" y="36862"/>
                  </a:cubicBezTo>
                  <a:lnTo>
                    <a:pt x="3713" y="36862"/>
                  </a:lnTo>
                  <a:cubicBezTo>
                    <a:pt x="3734" y="36824"/>
                    <a:pt x="3761" y="36775"/>
                    <a:pt x="3793" y="36718"/>
                  </a:cubicBezTo>
                  <a:cubicBezTo>
                    <a:pt x="3698" y="36692"/>
                    <a:pt x="3717" y="36476"/>
                    <a:pt x="3772" y="36238"/>
                  </a:cubicBezTo>
                  <a:cubicBezTo>
                    <a:pt x="3789" y="36117"/>
                    <a:pt x="3844" y="35975"/>
                    <a:pt x="3926" y="35837"/>
                  </a:cubicBezTo>
                  <a:cubicBezTo>
                    <a:pt x="3874" y="35521"/>
                    <a:pt x="3930" y="35226"/>
                    <a:pt x="4108" y="34705"/>
                  </a:cubicBezTo>
                  <a:lnTo>
                    <a:pt x="4108" y="34705"/>
                  </a:lnTo>
                  <a:cubicBezTo>
                    <a:pt x="4092" y="34719"/>
                    <a:pt x="4079" y="34725"/>
                    <a:pt x="4070" y="34725"/>
                  </a:cubicBezTo>
                  <a:cubicBezTo>
                    <a:pt x="4025" y="34725"/>
                    <a:pt x="4062" y="34571"/>
                    <a:pt x="4169" y="34263"/>
                  </a:cubicBezTo>
                  <a:lnTo>
                    <a:pt x="4169" y="34263"/>
                  </a:lnTo>
                  <a:cubicBezTo>
                    <a:pt x="4150" y="34290"/>
                    <a:pt x="4137" y="34304"/>
                    <a:pt x="4130" y="34304"/>
                  </a:cubicBezTo>
                  <a:cubicBezTo>
                    <a:pt x="4110" y="34304"/>
                    <a:pt x="4143" y="34186"/>
                    <a:pt x="4218" y="33972"/>
                  </a:cubicBezTo>
                  <a:cubicBezTo>
                    <a:pt x="4175" y="33961"/>
                    <a:pt x="4203" y="33786"/>
                    <a:pt x="4268" y="33587"/>
                  </a:cubicBezTo>
                  <a:lnTo>
                    <a:pt x="4268" y="33587"/>
                  </a:lnTo>
                  <a:cubicBezTo>
                    <a:pt x="4264" y="33608"/>
                    <a:pt x="4289" y="33619"/>
                    <a:pt x="4335" y="33681"/>
                  </a:cubicBezTo>
                  <a:cubicBezTo>
                    <a:pt x="4332" y="33353"/>
                    <a:pt x="4355" y="33089"/>
                    <a:pt x="4386" y="33002"/>
                  </a:cubicBezTo>
                  <a:cubicBezTo>
                    <a:pt x="4393" y="32985"/>
                    <a:pt x="4399" y="32976"/>
                    <a:pt x="4407" y="32976"/>
                  </a:cubicBezTo>
                  <a:cubicBezTo>
                    <a:pt x="4431" y="32976"/>
                    <a:pt x="4461" y="33086"/>
                    <a:pt x="4499" y="33322"/>
                  </a:cubicBezTo>
                  <a:cubicBezTo>
                    <a:pt x="4492" y="32797"/>
                    <a:pt x="4500" y="32480"/>
                    <a:pt x="4543" y="32341"/>
                  </a:cubicBezTo>
                  <a:cubicBezTo>
                    <a:pt x="4560" y="32285"/>
                    <a:pt x="4582" y="32259"/>
                    <a:pt x="4612" y="32259"/>
                  </a:cubicBezTo>
                  <a:cubicBezTo>
                    <a:pt x="4657" y="32259"/>
                    <a:pt x="4718" y="32319"/>
                    <a:pt x="4801" y="32435"/>
                  </a:cubicBezTo>
                  <a:cubicBezTo>
                    <a:pt x="4610" y="31607"/>
                    <a:pt x="4651" y="31387"/>
                    <a:pt x="5092" y="31000"/>
                  </a:cubicBezTo>
                  <a:cubicBezTo>
                    <a:pt x="4734" y="30942"/>
                    <a:pt x="4773" y="30720"/>
                    <a:pt x="5182" y="29843"/>
                  </a:cubicBezTo>
                  <a:lnTo>
                    <a:pt x="5182" y="29843"/>
                  </a:lnTo>
                  <a:cubicBezTo>
                    <a:pt x="5049" y="30041"/>
                    <a:pt x="4971" y="30139"/>
                    <a:pt x="4945" y="30139"/>
                  </a:cubicBezTo>
                  <a:cubicBezTo>
                    <a:pt x="4904" y="30139"/>
                    <a:pt x="4989" y="29897"/>
                    <a:pt x="5180" y="29418"/>
                  </a:cubicBezTo>
                  <a:lnTo>
                    <a:pt x="5180" y="29418"/>
                  </a:lnTo>
                  <a:cubicBezTo>
                    <a:pt x="5065" y="29655"/>
                    <a:pt x="5006" y="29768"/>
                    <a:pt x="4997" y="29768"/>
                  </a:cubicBezTo>
                  <a:cubicBezTo>
                    <a:pt x="4985" y="29768"/>
                    <a:pt x="5053" y="29589"/>
                    <a:pt x="5189" y="29257"/>
                  </a:cubicBezTo>
                  <a:lnTo>
                    <a:pt x="5189" y="29257"/>
                  </a:lnTo>
                  <a:cubicBezTo>
                    <a:pt x="5126" y="29357"/>
                    <a:pt x="5087" y="29402"/>
                    <a:pt x="5068" y="29402"/>
                  </a:cubicBezTo>
                  <a:cubicBezTo>
                    <a:pt x="5032" y="29402"/>
                    <a:pt x="5072" y="29235"/>
                    <a:pt x="5160" y="28968"/>
                  </a:cubicBezTo>
                  <a:lnTo>
                    <a:pt x="5160" y="28968"/>
                  </a:lnTo>
                  <a:cubicBezTo>
                    <a:pt x="5117" y="29103"/>
                    <a:pt x="5120" y="29146"/>
                    <a:pt x="5163" y="29146"/>
                  </a:cubicBezTo>
                  <a:cubicBezTo>
                    <a:pt x="5184" y="29146"/>
                    <a:pt x="5215" y="29136"/>
                    <a:pt x="5254" y="29121"/>
                  </a:cubicBezTo>
                  <a:cubicBezTo>
                    <a:pt x="5182" y="28872"/>
                    <a:pt x="5198" y="28576"/>
                    <a:pt x="5246" y="28426"/>
                  </a:cubicBezTo>
                  <a:cubicBezTo>
                    <a:pt x="5270" y="28347"/>
                    <a:pt x="5303" y="28309"/>
                    <a:pt x="5347" y="28309"/>
                  </a:cubicBezTo>
                  <a:cubicBezTo>
                    <a:pt x="5387" y="28309"/>
                    <a:pt x="5438" y="28342"/>
                    <a:pt x="5501" y="28408"/>
                  </a:cubicBezTo>
                  <a:cubicBezTo>
                    <a:pt x="5349" y="27541"/>
                    <a:pt x="5403" y="27246"/>
                    <a:pt x="5836" y="26815"/>
                  </a:cubicBezTo>
                  <a:lnTo>
                    <a:pt x="5836" y="26815"/>
                  </a:lnTo>
                  <a:cubicBezTo>
                    <a:pt x="5763" y="26841"/>
                    <a:pt x="5706" y="26854"/>
                    <a:pt x="5663" y="26854"/>
                  </a:cubicBezTo>
                  <a:cubicBezTo>
                    <a:pt x="5483" y="26854"/>
                    <a:pt x="5571" y="26612"/>
                    <a:pt x="5909" y="26012"/>
                  </a:cubicBezTo>
                  <a:lnTo>
                    <a:pt x="5909" y="26012"/>
                  </a:lnTo>
                  <a:cubicBezTo>
                    <a:pt x="5803" y="26108"/>
                    <a:pt x="5733" y="26157"/>
                    <a:pt x="5697" y="26157"/>
                  </a:cubicBezTo>
                  <a:cubicBezTo>
                    <a:pt x="5618" y="26157"/>
                    <a:pt x="5701" y="25922"/>
                    <a:pt x="5920" y="25428"/>
                  </a:cubicBezTo>
                  <a:lnTo>
                    <a:pt x="5920" y="25428"/>
                  </a:lnTo>
                  <a:cubicBezTo>
                    <a:pt x="5835" y="25549"/>
                    <a:pt x="5782" y="25606"/>
                    <a:pt x="5758" y="25606"/>
                  </a:cubicBezTo>
                  <a:cubicBezTo>
                    <a:pt x="5710" y="25606"/>
                    <a:pt x="5771" y="25387"/>
                    <a:pt x="5906" y="24987"/>
                  </a:cubicBezTo>
                  <a:lnTo>
                    <a:pt x="5906" y="24987"/>
                  </a:lnTo>
                  <a:cubicBezTo>
                    <a:pt x="5866" y="25051"/>
                    <a:pt x="5841" y="25078"/>
                    <a:pt x="5828" y="25078"/>
                  </a:cubicBezTo>
                  <a:cubicBezTo>
                    <a:pt x="5801" y="25078"/>
                    <a:pt x="5829" y="24948"/>
                    <a:pt x="5887" y="24770"/>
                  </a:cubicBezTo>
                  <a:lnTo>
                    <a:pt x="5887" y="24770"/>
                  </a:lnTo>
                  <a:cubicBezTo>
                    <a:pt x="5889" y="24787"/>
                    <a:pt x="5912" y="24789"/>
                    <a:pt x="5949" y="24814"/>
                  </a:cubicBezTo>
                  <a:cubicBezTo>
                    <a:pt x="5944" y="24484"/>
                    <a:pt x="5972" y="24212"/>
                    <a:pt x="5991" y="24163"/>
                  </a:cubicBezTo>
                  <a:cubicBezTo>
                    <a:pt x="5992" y="24158"/>
                    <a:pt x="5994" y="24156"/>
                    <a:pt x="5996" y="24156"/>
                  </a:cubicBezTo>
                  <a:cubicBezTo>
                    <a:pt x="6010" y="24156"/>
                    <a:pt x="6016" y="24338"/>
                    <a:pt x="6016" y="24734"/>
                  </a:cubicBezTo>
                  <a:cubicBezTo>
                    <a:pt x="6016" y="24291"/>
                    <a:pt x="6025" y="24020"/>
                    <a:pt x="6049" y="23956"/>
                  </a:cubicBezTo>
                  <a:cubicBezTo>
                    <a:pt x="6053" y="23947"/>
                    <a:pt x="6057" y="23942"/>
                    <a:pt x="6061" y="23942"/>
                  </a:cubicBezTo>
                  <a:cubicBezTo>
                    <a:pt x="6085" y="23942"/>
                    <a:pt x="6121" y="24098"/>
                    <a:pt x="6173" y="24432"/>
                  </a:cubicBezTo>
                  <a:cubicBezTo>
                    <a:pt x="6153" y="23065"/>
                    <a:pt x="6220" y="22676"/>
                    <a:pt x="6770" y="22456"/>
                  </a:cubicBezTo>
                  <a:cubicBezTo>
                    <a:pt x="6356" y="21900"/>
                    <a:pt x="6424" y="21510"/>
                    <a:pt x="6910" y="20273"/>
                  </a:cubicBezTo>
                  <a:lnTo>
                    <a:pt x="6910" y="20273"/>
                  </a:lnTo>
                  <a:cubicBezTo>
                    <a:pt x="6754" y="20538"/>
                    <a:pt x="6667" y="20665"/>
                    <a:pt x="6639" y="20665"/>
                  </a:cubicBezTo>
                  <a:cubicBezTo>
                    <a:pt x="6598" y="20665"/>
                    <a:pt x="6684" y="20394"/>
                    <a:pt x="6866" y="19895"/>
                  </a:cubicBezTo>
                  <a:lnTo>
                    <a:pt x="6866" y="19895"/>
                  </a:lnTo>
                  <a:cubicBezTo>
                    <a:pt x="6742" y="20200"/>
                    <a:pt x="6678" y="20342"/>
                    <a:pt x="6664" y="20342"/>
                  </a:cubicBezTo>
                  <a:cubicBezTo>
                    <a:pt x="6648" y="20342"/>
                    <a:pt x="6704" y="20137"/>
                    <a:pt x="6818" y="19766"/>
                  </a:cubicBezTo>
                  <a:lnTo>
                    <a:pt x="6818" y="19766"/>
                  </a:lnTo>
                  <a:cubicBezTo>
                    <a:pt x="6829" y="19737"/>
                    <a:pt x="6841" y="19706"/>
                    <a:pt x="6853" y="19673"/>
                  </a:cubicBezTo>
                  <a:lnTo>
                    <a:pt x="6853" y="19673"/>
                  </a:lnTo>
                  <a:cubicBezTo>
                    <a:pt x="6827" y="19707"/>
                    <a:pt x="6808" y="19721"/>
                    <a:pt x="6796" y="19721"/>
                  </a:cubicBezTo>
                  <a:cubicBezTo>
                    <a:pt x="6754" y="19721"/>
                    <a:pt x="6780" y="19561"/>
                    <a:pt x="6827" y="19403"/>
                  </a:cubicBezTo>
                  <a:cubicBezTo>
                    <a:pt x="6830" y="19395"/>
                    <a:pt x="6839" y="19387"/>
                    <a:pt x="6852" y="19387"/>
                  </a:cubicBezTo>
                  <a:cubicBezTo>
                    <a:pt x="6873" y="19387"/>
                    <a:pt x="6905" y="19406"/>
                    <a:pt x="6945" y="19472"/>
                  </a:cubicBezTo>
                  <a:cubicBezTo>
                    <a:pt x="6933" y="19067"/>
                    <a:pt x="6939" y="18790"/>
                    <a:pt x="6986" y="18617"/>
                  </a:cubicBezTo>
                  <a:cubicBezTo>
                    <a:pt x="7031" y="18449"/>
                    <a:pt x="7111" y="18377"/>
                    <a:pt x="7248" y="18377"/>
                  </a:cubicBezTo>
                  <a:cubicBezTo>
                    <a:pt x="7253" y="18377"/>
                    <a:pt x="7258" y="18377"/>
                    <a:pt x="7263" y="18377"/>
                  </a:cubicBezTo>
                  <a:cubicBezTo>
                    <a:pt x="7075" y="17774"/>
                    <a:pt x="7127" y="17478"/>
                    <a:pt x="7500" y="16909"/>
                  </a:cubicBezTo>
                  <a:lnTo>
                    <a:pt x="7500" y="16909"/>
                  </a:lnTo>
                  <a:cubicBezTo>
                    <a:pt x="7436" y="16936"/>
                    <a:pt x="7387" y="16951"/>
                    <a:pt x="7353" y="16951"/>
                  </a:cubicBezTo>
                  <a:cubicBezTo>
                    <a:pt x="7231" y="16951"/>
                    <a:pt x="7299" y="16763"/>
                    <a:pt x="7538" y="16316"/>
                  </a:cubicBezTo>
                  <a:lnTo>
                    <a:pt x="7538" y="16316"/>
                  </a:lnTo>
                  <a:cubicBezTo>
                    <a:pt x="7455" y="16405"/>
                    <a:pt x="7401" y="16450"/>
                    <a:pt x="7375" y="16450"/>
                  </a:cubicBezTo>
                  <a:cubicBezTo>
                    <a:pt x="7321" y="16450"/>
                    <a:pt x="7384" y="16258"/>
                    <a:pt x="7544" y="15873"/>
                  </a:cubicBezTo>
                  <a:lnTo>
                    <a:pt x="7544" y="15873"/>
                  </a:lnTo>
                  <a:cubicBezTo>
                    <a:pt x="7480" y="15967"/>
                    <a:pt x="7442" y="16011"/>
                    <a:pt x="7425" y="16011"/>
                  </a:cubicBezTo>
                  <a:cubicBezTo>
                    <a:pt x="7393" y="16011"/>
                    <a:pt x="7439" y="15855"/>
                    <a:pt x="7543" y="15581"/>
                  </a:cubicBezTo>
                  <a:lnTo>
                    <a:pt x="7543" y="15581"/>
                  </a:lnTo>
                  <a:cubicBezTo>
                    <a:pt x="7554" y="15563"/>
                    <a:pt x="7566" y="15544"/>
                    <a:pt x="7578" y="15523"/>
                  </a:cubicBezTo>
                  <a:cubicBezTo>
                    <a:pt x="7519" y="15405"/>
                    <a:pt x="7539" y="15184"/>
                    <a:pt x="7583" y="15040"/>
                  </a:cubicBezTo>
                  <a:cubicBezTo>
                    <a:pt x="7600" y="14981"/>
                    <a:pt x="7624" y="14947"/>
                    <a:pt x="7656" y="14947"/>
                  </a:cubicBezTo>
                  <a:cubicBezTo>
                    <a:pt x="7680" y="14947"/>
                    <a:pt x="7709" y="14967"/>
                    <a:pt x="7743" y="15011"/>
                  </a:cubicBezTo>
                  <a:cubicBezTo>
                    <a:pt x="7682" y="14459"/>
                    <a:pt x="7690" y="14222"/>
                    <a:pt x="7823" y="14222"/>
                  </a:cubicBezTo>
                  <a:cubicBezTo>
                    <a:pt x="7857" y="14222"/>
                    <a:pt x="7899" y="14237"/>
                    <a:pt x="7950" y="14267"/>
                  </a:cubicBezTo>
                  <a:cubicBezTo>
                    <a:pt x="7763" y="13725"/>
                    <a:pt x="7795" y="13527"/>
                    <a:pt x="8139" y="13291"/>
                  </a:cubicBezTo>
                  <a:cubicBezTo>
                    <a:pt x="7856" y="13131"/>
                    <a:pt x="7887" y="12935"/>
                    <a:pt x="8235" y="12349"/>
                  </a:cubicBezTo>
                  <a:lnTo>
                    <a:pt x="8235" y="12349"/>
                  </a:lnTo>
                  <a:cubicBezTo>
                    <a:pt x="8147" y="12420"/>
                    <a:pt x="8088" y="12457"/>
                    <a:pt x="8055" y="12457"/>
                  </a:cubicBezTo>
                  <a:cubicBezTo>
                    <a:pt x="7978" y="12457"/>
                    <a:pt x="8049" y="12253"/>
                    <a:pt x="8250" y="11814"/>
                  </a:cubicBezTo>
                  <a:lnTo>
                    <a:pt x="8250" y="11814"/>
                  </a:lnTo>
                  <a:cubicBezTo>
                    <a:pt x="8165" y="11932"/>
                    <a:pt x="8113" y="11990"/>
                    <a:pt x="8091" y="11990"/>
                  </a:cubicBezTo>
                  <a:cubicBezTo>
                    <a:pt x="8051" y="11990"/>
                    <a:pt x="8110" y="11801"/>
                    <a:pt x="8247" y="11439"/>
                  </a:cubicBezTo>
                  <a:lnTo>
                    <a:pt x="8247" y="11439"/>
                  </a:lnTo>
                  <a:cubicBezTo>
                    <a:pt x="8190" y="11529"/>
                    <a:pt x="8154" y="11571"/>
                    <a:pt x="8138" y="11571"/>
                  </a:cubicBezTo>
                  <a:cubicBezTo>
                    <a:pt x="8106" y="11571"/>
                    <a:pt x="8144" y="11416"/>
                    <a:pt x="8233" y="11150"/>
                  </a:cubicBezTo>
                  <a:lnTo>
                    <a:pt x="8233" y="11150"/>
                  </a:lnTo>
                  <a:cubicBezTo>
                    <a:pt x="8247" y="11125"/>
                    <a:pt x="8264" y="11096"/>
                    <a:pt x="8284" y="11065"/>
                  </a:cubicBezTo>
                  <a:cubicBezTo>
                    <a:pt x="8233" y="10916"/>
                    <a:pt x="8239" y="10711"/>
                    <a:pt x="8270" y="10578"/>
                  </a:cubicBezTo>
                  <a:cubicBezTo>
                    <a:pt x="8293" y="10479"/>
                    <a:pt x="8332" y="10424"/>
                    <a:pt x="8390" y="10424"/>
                  </a:cubicBezTo>
                  <a:cubicBezTo>
                    <a:pt x="8406" y="10424"/>
                    <a:pt x="8424" y="10428"/>
                    <a:pt x="8443" y="10436"/>
                  </a:cubicBezTo>
                  <a:cubicBezTo>
                    <a:pt x="8346" y="9763"/>
                    <a:pt x="8386" y="9466"/>
                    <a:pt x="8676" y="9367"/>
                  </a:cubicBezTo>
                  <a:cubicBezTo>
                    <a:pt x="8461" y="8870"/>
                    <a:pt x="8499" y="8572"/>
                    <a:pt x="8834" y="8062"/>
                  </a:cubicBezTo>
                  <a:lnTo>
                    <a:pt x="8834" y="8062"/>
                  </a:lnTo>
                  <a:cubicBezTo>
                    <a:pt x="8783" y="8077"/>
                    <a:pt x="8741" y="8085"/>
                    <a:pt x="8709" y="8085"/>
                  </a:cubicBezTo>
                  <a:cubicBezTo>
                    <a:pt x="8567" y="8085"/>
                    <a:pt x="8619" y="7928"/>
                    <a:pt x="8853" y="7549"/>
                  </a:cubicBezTo>
                  <a:lnTo>
                    <a:pt x="8853" y="7549"/>
                  </a:lnTo>
                  <a:cubicBezTo>
                    <a:pt x="8777" y="7610"/>
                    <a:pt x="8725" y="7642"/>
                    <a:pt x="8696" y="7642"/>
                  </a:cubicBezTo>
                  <a:cubicBezTo>
                    <a:pt x="8628" y="7642"/>
                    <a:pt x="8685" y="7472"/>
                    <a:pt x="8850" y="7120"/>
                  </a:cubicBezTo>
                  <a:lnTo>
                    <a:pt x="8850" y="7120"/>
                  </a:lnTo>
                  <a:cubicBezTo>
                    <a:pt x="8782" y="7200"/>
                    <a:pt x="8738" y="7239"/>
                    <a:pt x="8716" y="7239"/>
                  </a:cubicBezTo>
                  <a:cubicBezTo>
                    <a:pt x="8672" y="7239"/>
                    <a:pt x="8718" y="7080"/>
                    <a:pt x="8834" y="6779"/>
                  </a:cubicBezTo>
                  <a:lnTo>
                    <a:pt x="8834" y="6779"/>
                  </a:lnTo>
                  <a:cubicBezTo>
                    <a:pt x="8787" y="6847"/>
                    <a:pt x="8759" y="6878"/>
                    <a:pt x="8745" y="6878"/>
                  </a:cubicBezTo>
                  <a:cubicBezTo>
                    <a:pt x="8720" y="6878"/>
                    <a:pt x="8754" y="6756"/>
                    <a:pt x="8830" y="6547"/>
                  </a:cubicBezTo>
                  <a:lnTo>
                    <a:pt x="8830" y="6547"/>
                  </a:lnTo>
                  <a:cubicBezTo>
                    <a:pt x="8818" y="6554"/>
                    <a:pt x="8807" y="6558"/>
                    <a:pt x="8798" y="6558"/>
                  </a:cubicBezTo>
                  <a:cubicBezTo>
                    <a:pt x="8747" y="6558"/>
                    <a:pt x="8761" y="6429"/>
                    <a:pt x="8813" y="6249"/>
                  </a:cubicBezTo>
                  <a:lnTo>
                    <a:pt x="8813" y="6249"/>
                  </a:lnTo>
                  <a:cubicBezTo>
                    <a:pt x="8812" y="6249"/>
                    <a:pt x="8811" y="6249"/>
                    <a:pt x="8811" y="6249"/>
                  </a:cubicBezTo>
                  <a:cubicBezTo>
                    <a:pt x="8797" y="6249"/>
                    <a:pt x="8828" y="6191"/>
                    <a:pt x="8883" y="6187"/>
                  </a:cubicBezTo>
                  <a:cubicBezTo>
                    <a:pt x="8854" y="5930"/>
                    <a:pt x="8847" y="5730"/>
                    <a:pt x="8871" y="5614"/>
                  </a:cubicBezTo>
                  <a:cubicBezTo>
                    <a:pt x="8888" y="5537"/>
                    <a:pt x="8919" y="5497"/>
                    <a:pt x="8967" y="5497"/>
                  </a:cubicBezTo>
                  <a:cubicBezTo>
                    <a:pt x="8992" y="5497"/>
                    <a:pt x="9021" y="5507"/>
                    <a:pt x="9055" y="5529"/>
                  </a:cubicBezTo>
                  <a:cubicBezTo>
                    <a:pt x="8901" y="4876"/>
                    <a:pt x="8926" y="4615"/>
                    <a:pt x="9283" y="4470"/>
                  </a:cubicBezTo>
                  <a:cubicBezTo>
                    <a:pt x="8970" y="4090"/>
                    <a:pt x="8993" y="3828"/>
                    <a:pt x="9444" y="3070"/>
                  </a:cubicBezTo>
                  <a:lnTo>
                    <a:pt x="9444" y="3070"/>
                  </a:lnTo>
                  <a:cubicBezTo>
                    <a:pt x="9354" y="3121"/>
                    <a:pt x="9284" y="3148"/>
                    <a:pt x="9234" y="3148"/>
                  </a:cubicBezTo>
                  <a:cubicBezTo>
                    <a:pt x="9057" y="3148"/>
                    <a:pt x="9130" y="2806"/>
                    <a:pt x="9407" y="1978"/>
                  </a:cubicBezTo>
                  <a:lnTo>
                    <a:pt x="9407" y="1978"/>
                  </a:lnTo>
                  <a:cubicBezTo>
                    <a:pt x="9293" y="2167"/>
                    <a:pt x="9221" y="2256"/>
                    <a:pt x="9183" y="2256"/>
                  </a:cubicBezTo>
                  <a:cubicBezTo>
                    <a:pt x="9115" y="2256"/>
                    <a:pt x="9162" y="1956"/>
                    <a:pt x="9277" y="1417"/>
                  </a:cubicBezTo>
                  <a:lnTo>
                    <a:pt x="9277" y="1417"/>
                  </a:lnTo>
                  <a:cubicBezTo>
                    <a:pt x="9209" y="1602"/>
                    <a:pt x="9169" y="1688"/>
                    <a:pt x="9150" y="1688"/>
                  </a:cubicBezTo>
                  <a:cubicBezTo>
                    <a:pt x="9123" y="1688"/>
                    <a:pt x="9138" y="1519"/>
                    <a:pt x="9179" y="1216"/>
                  </a:cubicBezTo>
                  <a:lnTo>
                    <a:pt x="9179" y="1216"/>
                  </a:lnTo>
                  <a:cubicBezTo>
                    <a:pt x="9135" y="1320"/>
                    <a:pt x="9103" y="1367"/>
                    <a:pt x="9081" y="1367"/>
                  </a:cubicBezTo>
                  <a:cubicBezTo>
                    <a:pt x="9045" y="1367"/>
                    <a:pt x="9032" y="1249"/>
                    <a:pt x="9030" y="1056"/>
                  </a:cubicBezTo>
                  <a:cubicBezTo>
                    <a:pt x="9008" y="1081"/>
                    <a:pt x="8988" y="1092"/>
                    <a:pt x="8970" y="1092"/>
                  </a:cubicBezTo>
                  <a:cubicBezTo>
                    <a:pt x="8920" y="1092"/>
                    <a:pt x="8881" y="1016"/>
                    <a:pt x="8836" y="941"/>
                  </a:cubicBezTo>
                  <a:cubicBezTo>
                    <a:pt x="8774" y="845"/>
                    <a:pt x="8705" y="751"/>
                    <a:pt x="8628" y="660"/>
                  </a:cubicBezTo>
                  <a:cubicBezTo>
                    <a:pt x="8458" y="526"/>
                    <a:pt x="8260" y="407"/>
                    <a:pt x="8052" y="219"/>
                  </a:cubicBezTo>
                  <a:cubicBezTo>
                    <a:pt x="7982" y="264"/>
                    <a:pt x="7915" y="283"/>
                    <a:pt x="7852" y="283"/>
                  </a:cubicBezTo>
                  <a:cubicBezTo>
                    <a:pt x="7786" y="283"/>
                    <a:pt x="7724" y="262"/>
                    <a:pt x="7670" y="227"/>
                  </a:cubicBezTo>
                  <a:cubicBezTo>
                    <a:pt x="7616" y="255"/>
                    <a:pt x="7565" y="276"/>
                    <a:pt x="7519" y="276"/>
                  </a:cubicBezTo>
                  <a:cubicBezTo>
                    <a:pt x="7437" y="276"/>
                    <a:pt x="7371" y="210"/>
                    <a:pt x="73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212550" y="1159063"/>
              <a:ext cx="289000" cy="1501525"/>
            </a:xfrm>
            <a:custGeom>
              <a:avLst/>
              <a:gdLst/>
              <a:ahLst/>
              <a:cxnLst/>
              <a:rect l="l" t="t" r="r" b="b"/>
              <a:pathLst>
                <a:path w="11560" h="60061" extrusionOk="0">
                  <a:moveTo>
                    <a:pt x="4510" y="23628"/>
                  </a:moveTo>
                  <a:cubicBezTo>
                    <a:pt x="4510" y="23628"/>
                    <a:pt x="4510" y="23629"/>
                    <a:pt x="4510" y="23629"/>
                  </a:cubicBezTo>
                  <a:cubicBezTo>
                    <a:pt x="4510" y="23629"/>
                    <a:pt x="4510" y="23628"/>
                    <a:pt x="4510" y="23628"/>
                  </a:cubicBezTo>
                  <a:close/>
                  <a:moveTo>
                    <a:pt x="9499" y="1"/>
                  </a:moveTo>
                  <a:cubicBezTo>
                    <a:pt x="9362" y="465"/>
                    <a:pt x="9258" y="643"/>
                    <a:pt x="9164" y="643"/>
                  </a:cubicBezTo>
                  <a:cubicBezTo>
                    <a:pt x="9117" y="643"/>
                    <a:pt x="9073" y="599"/>
                    <a:pt x="9028" y="523"/>
                  </a:cubicBezTo>
                  <a:cubicBezTo>
                    <a:pt x="8981" y="632"/>
                    <a:pt x="8934" y="678"/>
                    <a:pt x="8890" y="678"/>
                  </a:cubicBezTo>
                  <a:cubicBezTo>
                    <a:pt x="8840" y="678"/>
                    <a:pt x="8794" y="622"/>
                    <a:pt x="8755" y="533"/>
                  </a:cubicBezTo>
                  <a:cubicBezTo>
                    <a:pt x="8549" y="1104"/>
                    <a:pt x="8408" y="1383"/>
                    <a:pt x="8290" y="1383"/>
                  </a:cubicBezTo>
                  <a:cubicBezTo>
                    <a:pt x="8256" y="1383"/>
                    <a:pt x="8224" y="1361"/>
                    <a:pt x="8193" y="1316"/>
                  </a:cubicBezTo>
                  <a:cubicBezTo>
                    <a:pt x="8179" y="1949"/>
                    <a:pt x="8127" y="2230"/>
                    <a:pt x="7973" y="2230"/>
                  </a:cubicBezTo>
                  <a:cubicBezTo>
                    <a:pt x="7944" y="2230"/>
                    <a:pt x="7911" y="2220"/>
                    <a:pt x="7875" y="2201"/>
                  </a:cubicBezTo>
                  <a:lnTo>
                    <a:pt x="7875" y="2201"/>
                  </a:lnTo>
                  <a:cubicBezTo>
                    <a:pt x="7972" y="2832"/>
                    <a:pt x="7907" y="3088"/>
                    <a:pt x="7619" y="3290"/>
                  </a:cubicBezTo>
                  <a:cubicBezTo>
                    <a:pt x="7700" y="3444"/>
                    <a:pt x="7724" y="3586"/>
                    <a:pt x="7701" y="3727"/>
                  </a:cubicBezTo>
                  <a:cubicBezTo>
                    <a:pt x="7676" y="3890"/>
                    <a:pt x="7603" y="4052"/>
                    <a:pt x="7484" y="4119"/>
                  </a:cubicBezTo>
                  <a:cubicBezTo>
                    <a:pt x="7508" y="4195"/>
                    <a:pt x="7524" y="4256"/>
                    <a:pt x="7534" y="4282"/>
                  </a:cubicBezTo>
                  <a:lnTo>
                    <a:pt x="7534" y="4282"/>
                  </a:lnTo>
                  <a:cubicBezTo>
                    <a:pt x="7523" y="4497"/>
                    <a:pt x="7506" y="4614"/>
                    <a:pt x="7479" y="4614"/>
                  </a:cubicBezTo>
                  <a:cubicBezTo>
                    <a:pt x="7457" y="4614"/>
                    <a:pt x="7428" y="4537"/>
                    <a:pt x="7392" y="4375"/>
                  </a:cubicBezTo>
                  <a:lnTo>
                    <a:pt x="7392" y="4375"/>
                  </a:lnTo>
                  <a:cubicBezTo>
                    <a:pt x="7411" y="4750"/>
                    <a:pt x="7414" y="4949"/>
                    <a:pt x="7396" y="4949"/>
                  </a:cubicBezTo>
                  <a:cubicBezTo>
                    <a:pt x="7381" y="4949"/>
                    <a:pt x="7353" y="4824"/>
                    <a:pt x="7308" y="4562"/>
                  </a:cubicBezTo>
                  <a:lnTo>
                    <a:pt x="7308" y="4562"/>
                  </a:lnTo>
                  <a:cubicBezTo>
                    <a:pt x="7342" y="5055"/>
                    <a:pt x="7345" y="5301"/>
                    <a:pt x="7304" y="5301"/>
                  </a:cubicBezTo>
                  <a:cubicBezTo>
                    <a:pt x="7276" y="5301"/>
                    <a:pt x="7226" y="5183"/>
                    <a:pt x="7151" y="4948"/>
                  </a:cubicBezTo>
                  <a:lnTo>
                    <a:pt x="7151" y="4948"/>
                  </a:lnTo>
                  <a:cubicBezTo>
                    <a:pt x="7252" y="5908"/>
                    <a:pt x="7197" y="6165"/>
                    <a:pt x="6803" y="6174"/>
                  </a:cubicBezTo>
                  <a:cubicBezTo>
                    <a:pt x="7091" y="6680"/>
                    <a:pt x="7037" y="6938"/>
                    <a:pt x="6604" y="7522"/>
                  </a:cubicBezTo>
                  <a:cubicBezTo>
                    <a:pt x="6637" y="7515"/>
                    <a:pt x="6666" y="7512"/>
                    <a:pt x="6692" y="7512"/>
                  </a:cubicBezTo>
                  <a:cubicBezTo>
                    <a:pt x="6922" y="7512"/>
                    <a:pt x="6853" y="7785"/>
                    <a:pt x="6573" y="8430"/>
                  </a:cubicBezTo>
                  <a:cubicBezTo>
                    <a:pt x="6612" y="8399"/>
                    <a:pt x="6641" y="8384"/>
                    <a:pt x="6663" y="8384"/>
                  </a:cubicBezTo>
                  <a:cubicBezTo>
                    <a:pt x="6754" y="8384"/>
                    <a:pt x="6698" y="8648"/>
                    <a:pt x="6598" y="9021"/>
                  </a:cubicBezTo>
                  <a:cubicBezTo>
                    <a:pt x="6612" y="9152"/>
                    <a:pt x="6558" y="9447"/>
                    <a:pt x="6506" y="9744"/>
                  </a:cubicBezTo>
                  <a:cubicBezTo>
                    <a:pt x="6453" y="10038"/>
                    <a:pt x="6402" y="10335"/>
                    <a:pt x="6351" y="10631"/>
                  </a:cubicBezTo>
                  <a:cubicBezTo>
                    <a:pt x="6301" y="10927"/>
                    <a:pt x="6251" y="11223"/>
                    <a:pt x="6202" y="11517"/>
                  </a:cubicBezTo>
                  <a:cubicBezTo>
                    <a:pt x="6154" y="11816"/>
                    <a:pt x="6108" y="12112"/>
                    <a:pt x="6025" y="12387"/>
                  </a:cubicBezTo>
                  <a:cubicBezTo>
                    <a:pt x="6015" y="12706"/>
                    <a:pt x="5969" y="13001"/>
                    <a:pt x="5809" y="13249"/>
                  </a:cubicBezTo>
                  <a:cubicBezTo>
                    <a:pt x="5878" y="13597"/>
                    <a:pt x="5835" y="13893"/>
                    <a:pt x="5561" y="14199"/>
                  </a:cubicBezTo>
                  <a:cubicBezTo>
                    <a:pt x="5749" y="14488"/>
                    <a:pt x="5707" y="14786"/>
                    <a:pt x="5347" y="15307"/>
                  </a:cubicBezTo>
                  <a:cubicBezTo>
                    <a:pt x="5625" y="15382"/>
                    <a:pt x="5583" y="15679"/>
                    <a:pt x="5231" y="16410"/>
                  </a:cubicBezTo>
                  <a:cubicBezTo>
                    <a:pt x="5274" y="16389"/>
                    <a:pt x="5309" y="16378"/>
                    <a:pt x="5337" y="16378"/>
                  </a:cubicBezTo>
                  <a:cubicBezTo>
                    <a:pt x="5487" y="16378"/>
                    <a:pt x="5427" y="16680"/>
                    <a:pt x="5229" y="17252"/>
                  </a:cubicBezTo>
                  <a:cubicBezTo>
                    <a:pt x="5247" y="17242"/>
                    <a:pt x="5262" y="17238"/>
                    <a:pt x="5274" y="17238"/>
                  </a:cubicBezTo>
                  <a:cubicBezTo>
                    <a:pt x="5374" y="17238"/>
                    <a:pt x="5337" y="17509"/>
                    <a:pt x="5275" y="17837"/>
                  </a:cubicBezTo>
                  <a:cubicBezTo>
                    <a:pt x="5270" y="17950"/>
                    <a:pt x="5258" y="18080"/>
                    <a:pt x="5242" y="18220"/>
                  </a:cubicBezTo>
                  <a:cubicBezTo>
                    <a:pt x="5227" y="18361"/>
                    <a:pt x="5206" y="18509"/>
                    <a:pt x="5183" y="18635"/>
                  </a:cubicBezTo>
                  <a:cubicBezTo>
                    <a:pt x="5161" y="18857"/>
                    <a:pt x="5134" y="19057"/>
                    <a:pt x="5056" y="19109"/>
                  </a:cubicBezTo>
                  <a:cubicBezTo>
                    <a:pt x="5082" y="19453"/>
                    <a:pt x="5056" y="19651"/>
                    <a:pt x="4893" y="19682"/>
                  </a:cubicBezTo>
                  <a:cubicBezTo>
                    <a:pt x="5002" y="20049"/>
                    <a:pt x="4976" y="20248"/>
                    <a:pt x="4729" y="20393"/>
                  </a:cubicBezTo>
                  <a:cubicBezTo>
                    <a:pt x="4949" y="20446"/>
                    <a:pt x="4923" y="20640"/>
                    <a:pt x="4618" y="21040"/>
                  </a:cubicBezTo>
                  <a:cubicBezTo>
                    <a:pt x="4845" y="21228"/>
                    <a:pt x="4793" y="21619"/>
                    <a:pt x="4505" y="22359"/>
                  </a:cubicBezTo>
                  <a:cubicBezTo>
                    <a:pt x="4688" y="22401"/>
                    <a:pt x="4636" y="22792"/>
                    <a:pt x="4520" y="23256"/>
                  </a:cubicBezTo>
                  <a:cubicBezTo>
                    <a:pt x="4558" y="23378"/>
                    <a:pt x="4533" y="23572"/>
                    <a:pt x="4510" y="23628"/>
                  </a:cubicBezTo>
                  <a:lnTo>
                    <a:pt x="4510" y="23628"/>
                  </a:lnTo>
                  <a:cubicBezTo>
                    <a:pt x="4513" y="23622"/>
                    <a:pt x="4515" y="23619"/>
                    <a:pt x="4516" y="23619"/>
                  </a:cubicBezTo>
                  <a:lnTo>
                    <a:pt x="4516" y="23619"/>
                  </a:lnTo>
                  <a:cubicBezTo>
                    <a:pt x="4527" y="23619"/>
                    <a:pt x="4503" y="23803"/>
                    <a:pt x="4470" y="24067"/>
                  </a:cubicBezTo>
                  <a:lnTo>
                    <a:pt x="4336" y="25139"/>
                  </a:lnTo>
                  <a:cubicBezTo>
                    <a:pt x="4237" y="25922"/>
                    <a:pt x="4139" y="26705"/>
                    <a:pt x="4139" y="26705"/>
                  </a:cubicBezTo>
                  <a:cubicBezTo>
                    <a:pt x="4101" y="27004"/>
                    <a:pt x="4064" y="27302"/>
                    <a:pt x="4027" y="27600"/>
                  </a:cubicBezTo>
                  <a:cubicBezTo>
                    <a:pt x="3990" y="27898"/>
                    <a:pt x="3951" y="28197"/>
                    <a:pt x="3899" y="28405"/>
                  </a:cubicBezTo>
                  <a:cubicBezTo>
                    <a:pt x="3877" y="28793"/>
                    <a:pt x="3838" y="29092"/>
                    <a:pt x="3646" y="29104"/>
                  </a:cubicBezTo>
                  <a:cubicBezTo>
                    <a:pt x="3764" y="29687"/>
                    <a:pt x="3728" y="29985"/>
                    <a:pt x="3347" y="30242"/>
                  </a:cubicBezTo>
                  <a:cubicBezTo>
                    <a:pt x="3653" y="30582"/>
                    <a:pt x="3616" y="30881"/>
                    <a:pt x="3145" y="31629"/>
                  </a:cubicBezTo>
                  <a:cubicBezTo>
                    <a:pt x="3209" y="31604"/>
                    <a:pt x="3261" y="31592"/>
                    <a:pt x="3303" y="31592"/>
                  </a:cubicBezTo>
                  <a:cubicBezTo>
                    <a:pt x="3522" y="31592"/>
                    <a:pt x="3439" y="31940"/>
                    <a:pt x="3080" y="32802"/>
                  </a:cubicBezTo>
                  <a:cubicBezTo>
                    <a:pt x="3185" y="32675"/>
                    <a:pt x="3257" y="32612"/>
                    <a:pt x="3295" y="32612"/>
                  </a:cubicBezTo>
                  <a:cubicBezTo>
                    <a:pt x="3385" y="32612"/>
                    <a:pt x="3287" y="32969"/>
                    <a:pt x="3013" y="33674"/>
                  </a:cubicBezTo>
                  <a:cubicBezTo>
                    <a:pt x="3109" y="33553"/>
                    <a:pt x="3173" y="33495"/>
                    <a:pt x="3206" y="33495"/>
                  </a:cubicBezTo>
                  <a:cubicBezTo>
                    <a:pt x="3282" y="33495"/>
                    <a:pt x="3186" y="33809"/>
                    <a:pt x="2923" y="34370"/>
                  </a:cubicBezTo>
                  <a:cubicBezTo>
                    <a:pt x="2986" y="34329"/>
                    <a:pt x="3034" y="34308"/>
                    <a:pt x="3067" y="34308"/>
                  </a:cubicBezTo>
                  <a:cubicBezTo>
                    <a:pt x="3198" y="34308"/>
                    <a:pt x="3110" y="34620"/>
                    <a:pt x="2787" y="35222"/>
                  </a:cubicBezTo>
                  <a:cubicBezTo>
                    <a:pt x="2845" y="35194"/>
                    <a:pt x="2892" y="35180"/>
                    <a:pt x="2928" y="35180"/>
                  </a:cubicBezTo>
                  <a:cubicBezTo>
                    <a:pt x="3097" y="35180"/>
                    <a:pt x="3009" y="35504"/>
                    <a:pt x="2643" y="36196"/>
                  </a:cubicBezTo>
                  <a:cubicBezTo>
                    <a:pt x="2724" y="36144"/>
                    <a:pt x="2786" y="36117"/>
                    <a:pt x="2829" y="36117"/>
                  </a:cubicBezTo>
                  <a:cubicBezTo>
                    <a:pt x="2983" y="36117"/>
                    <a:pt x="2891" y="36459"/>
                    <a:pt x="2570" y="37190"/>
                  </a:cubicBezTo>
                  <a:cubicBezTo>
                    <a:pt x="2662" y="37100"/>
                    <a:pt x="2727" y="37056"/>
                    <a:pt x="2767" y="37056"/>
                  </a:cubicBezTo>
                  <a:cubicBezTo>
                    <a:pt x="2876" y="37056"/>
                    <a:pt x="2802" y="37384"/>
                    <a:pt x="2595" y="38009"/>
                  </a:cubicBezTo>
                  <a:cubicBezTo>
                    <a:pt x="2648" y="37945"/>
                    <a:pt x="2686" y="37916"/>
                    <a:pt x="2711" y="37916"/>
                  </a:cubicBezTo>
                  <a:cubicBezTo>
                    <a:pt x="2788" y="37916"/>
                    <a:pt x="2746" y="38187"/>
                    <a:pt x="2656" y="38598"/>
                  </a:cubicBezTo>
                  <a:cubicBezTo>
                    <a:pt x="2682" y="38624"/>
                    <a:pt x="2687" y="38711"/>
                    <a:pt x="2681" y="38830"/>
                  </a:cubicBezTo>
                  <a:cubicBezTo>
                    <a:pt x="2676" y="38950"/>
                    <a:pt x="2657" y="39103"/>
                    <a:pt x="2621" y="39226"/>
                  </a:cubicBezTo>
                  <a:cubicBezTo>
                    <a:pt x="2643" y="39247"/>
                    <a:pt x="2621" y="39443"/>
                    <a:pt x="2538" y="39692"/>
                  </a:cubicBezTo>
                  <a:cubicBezTo>
                    <a:pt x="2566" y="39959"/>
                    <a:pt x="2535" y="40235"/>
                    <a:pt x="2406" y="40549"/>
                  </a:cubicBezTo>
                  <a:cubicBezTo>
                    <a:pt x="2439" y="40681"/>
                    <a:pt x="2446" y="40824"/>
                    <a:pt x="2419" y="40905"/>
                  </a:cubicBezTo>
                  <a:cubicBezTo>
                    <a:pt x="2416" y="41138"/>
                    <a:pt x="2378" y="41309"/>
                    <a:pt x="2276" y="41346"/>
                  </a:cubicBezTo>
                  <a:cubicBezTo>
                    <a:pt x="2322" y="41499"/>
                    <a:pt x="2342" y="41597"/>
                    <a:pt x="2322" y="41597"/>
                  </a:cubicBezTo>
                  <a:cubicBezTo>
                    <a:pt x="2311" y="41597"/>
                    <a:pt x="2288" y="41566"/>
                    <a:pt x="2249" y="41497"/>
                  </a:cubicBezTo>
                  <a:lnTo>
                    <a:pt x="2249" y="41497"/>
                  </a:lnTo>
                  <a:cubicBezTo>
                    <a:pt x="2315" y="41794"/>
                    <a:pt x="2324" y="41943"/>
                    <a:pt x="2258" y="41943"/>
                  </a:cubicBezTo>
                  <a:cubicBezTo>
                    <a:pt x="2231" y="41943"/>
                    <a:pt x="2191" y="41917"/>
                    <a:pt x="2136" y="41865"/>
                  </a:cubicBezTo>
                  <a:lnTo>
                    <a:pt x="2136" y="41865"/>
                  </a:lnTo>
                  <a:cubicBezTo>
                    <a:pt x="2247" y="42127"/>
                    <a:pt x="2282" y="42267"/>
                    <a:pt x="2233" y="42267"/>
                  </a:cubicBezTo>
                  <a:cubicBezTo>
                    <a:pt x="2205" y="42267"/>
                    <a:pt x="2149" y="42222"/>
                    <a:pt x="2065" y="42128"/>
                  </a:cubicBezTo>
                  <a:lnTo>
                    <a:pt x="2065" y="42128"/>
                  </a:lnTo>
                  <a:cubicBezTo>
                    <a:pt x="2297" y="42388"/>
                    <a:pt x="2276" y="42584"/>
                    <a:pt x="1909" y="42777"/>
                  </a:cubicBezTo>
                  <a:cubicBezTo>
                    <a:pt x="2224" y="43099"/>
                    <a:pt x="2194" y="43375"/>
                    <a:pt x="1675" y="44166"/>
                  </a:cubicBezTo>
                  <a:cubicBezTo>
                    <a:pt x="1762" y="44126"/>
                    <a:pt x="1831" y="44105"/>
                    <a:pt x="1883" y="44105"/>
                  </a:cubicBezTo>
                  <a:cubicBezTo>
                    <a:pt x="2105" y="44105"/>
                    <a:pt x="2004" y="44500"/>
                    <a:pt x="1577" y="45537"/>
                  </a:cubicBezTo>
                  <a:cubicBezTo>
                    <a:pt x="1752" y="45266"/>
                    <a:pt x="1858" y="45131"/>
                    <a:pt x="1901" y="45131"/>
                  </a:cubicBezTo>
                  <a:cubicBezTo>
                    <a:pt x="1973" y="45131"/>
                    <a:pt x="1867" y="45507"/>
                    <a:pt x="1613" y="46250"/>
                  </a:cubicBezTo>
                  <a:cubicBezTo>
                    <a:pt x="1781" y="45872"/>
                    <a:pt x="1871" y="45690"/>
                    <a:pt x="1887" y="45690"/>
                  </a:cubicBezTo>
                  <a:lnTo>
                    <a:pt x="1887" y="45690"/>
                  </a:lnTo>
                  <a:cubicBezTo>
                    <a:pt x="1906" y="45690"/>
                    <a:pt x="1821" y="45950"/>
                    <a:pt x="1641" y="46451"/>
                  </a:cubicBezTo>
                  <a:cubicBezTo>
                    <a:pt x="1779" y="46112"/>
                    <a:pt x="1853" y="45953"/>
                    <a:pt x="1871" y="45953"/>
                  </a:cubicBezTo>
                  <a:cubicBezTo>
                    <a:pt x="1874" y="45953"/>
                    <a:pt x="1875" y="45957"/>
                    <a:pt x="1875" y="45964"/>
                  </a:cubicBezTo>
                  <a:cubicBezTo>
                    <a:pt x="1882" y="46018"/>
                    <a:pt x="1818" y="46279"/>
                    <a:pt x="1696" y="46711"/>
                  </a:cubicBezTo>
                  <a:cubicBezTo>
                    <a:pt x="1767" y="46543"/>
                    <a:pt x="1808" y="46471"/>
                    <a:pt x="1820" y="46471"/>
                  </a:cubicBezTo>
                  <a:cubicBezTo>
                    <a:pt x="1824" y="46471"/>
                    <a:pt x="1824" y="46479"/>
                    <a:pt x="1822" y="46495"/>
                  </a:cubicBezTo>
                  <a:cubicBezTo>
                    <a:pt x="1839" y="46559"/>
                    <a:pt x="1806" y="46741"/>
                    <a:pt x="1745" y="46990"/>
                  </a:cubicBezTo>
                  <a:cubicBezTo>
                    <a:pt x="1770" y="47004"/>
                    <a:pt x="1769" y="47087"/>
                    <a:pt x="1739" y="47216"/>
                  </a:cubicBezTo>
                  <a:cubicBezTo>
                    <a:pt x="1747" y="47319"/>
                    <a:pt x="1726" y="47470"/>
                    <a:pt x="1693" y="47584"/>
                  </a:cubicBezTo>
                  <a:cubicBezTo>
                    <a:pt x="1684" y="47743"/>
                    <a:pt x="1664" y="47904"/>
                    <a:pt x="1636" y="48017"/>
                  </a:cubicBezTo>
                  <a:cubicBezTo>
                    <a:pt x="1615" y="48110"/>
                    <a:pt x="1587" y="48169"/>
                    <a:pt x="1551" y="48169"/>
                  </a:cubicBezTo>
                  <a:cubicBezTo>
                    <a:pt x="1544" y="48169"/>
                    <a:pt x="1537" y="48167"/>
                    <a:pt x="1530" y="48163"/>
                  </a:cubicBezTo>
                  <a:lnTo>
                    <a:pt x="1530" y="48163"/>
                  </a:lnTo>
                  <a:cubicBezTo>
                    <a:pt x="1533" y="48844"/>
                    <a:pt x="1488" y="49179"/>
                    <a:pt x="1248" y="49179"/>
                  </a:cubicBezTo>
                  <a:cubicBezTo>
                    <a:pt x="1243" y="49179"/>
                    <a:pt x="1239" y="49179"/>
                    <a:pt x="1235" y="49179"/>
                  </a:cubicBezTo>
                  <a:lnTo>
                    <a:pt x="1235" y="49179"/>
                  </a:lnTo>
                  <a:cubicBezTo>
                    <a:pt x="1387" y="49884"/>
                    <a:pt x="1338" y="50239"/>
                    <a:pt x="954" y="50905"/>
                  </a:cubicBezTo>
                  <a:cubicBezTo>
                    <a:pt x="1093" y="50936"/>
                    <a:pt x="1151" y="51044"/>
                    <a:pt x="1142" y="51247"/>
                  </a:cubicBezTo>
                  <a:cubicBezTo>
                    <a:pt x="1133" y="51451"/>
                    <a:pt x="1059" y="51751"/>
                    <a:pt x="932" y="52074"/>
                  </a:cubicBezTo>
                  <a:cubicBezTo>
                    <a:pt x="982" y="52107"/>
                    <a:pt x="1007" y="52150"/>
                    <a:pt x="1016" y="52150"/>
                  </a:cubicBezTo>
                  <a:cubicBezTo>
                    <a:pt x="1016" y="52150"/>
                    <a:pt x="1017" y="52150"/>
                    <a:pt x="1017" y="52150"/>
                  </a:cubicBezTo>
                  <a:lnTo>
                    <a:pt x="1017" y="52150"/>
                  </a:lnTo>
                  <a:cubicBezTo>
                    <a:pt x="1015" y="52398"/>
                    <a:pt x="998" y="52560"/>
                    <a:pt x="964" y="52560"/>
                  </a:cubicBezTo>
                  <a:cubicBezTo>
                    <a:pt x="952" y="52560"/>
                    <a:pt x="938" y="52540"/>
                    <a:pt x="922" y="52496"/>
                  </a:cubicBezTo>
                  <a:lnTo>
                    <a:pt x="922" y="52496"/>
                  </a:lnTo>
                  <a:cubicBezTo>
                    <a:pt x="930" y="52884"/>
                    <a:pt x="920" y="53087"/>
                    <a:pt x="877" y="53087"/>
                  </a:cubicBezTo>
                  <a:cubicBezTo>
                    <a:pt x="858" y="53087"/>
                    <a:pt x="834" y="53051"/>
                    <a:pt x="803" y="52978"/>
                  </a:cubicBezTo>
                  <a:lnTo>
                    <a:pt x="803" y="52978"/>
                  </a:lnTo>
                  <a:cubicBezTo>
                    <a:pt x="852" y="53506"/>
                    <a:pt x="838" y="53717"/>
                    <a:pt x="711" y="53717"/>
                  </a:cubicBezTo>
                  <a:cubicBezTo>
                    <a:pt x="691" y="53717"/>
                    <a:pt x="669" y="53712"/>
                    <a:pt x="643" y="53702"/>
                  </a:cubicBezTo>
                  <a:lnTo>
                    <a:pt x="643" y="53702"/>
                  </a:lnTo>
                  <a:cubicBezTo>
                    <a:pt x="780" y="54147"/>
                    <a:pt x="752" y="54333"/>
                    <a:pt x="499" y="54549"/>
                  </a:cubicBezTo>
                  <a:cubicBezTo>
                    <a:pt x="703" y="54630"/>
                    <a:pt x="679" y="54743"/>
                    <a:pt x="420" y="55017"/>
                  </a:cubicBezTo>
                  <a:cubicBezTo>
                    <a:pt x="602" y="55092"/>
                    <a:pt x="604" y="55291"/>
                    <a:pt x="445" y="55738"/>
                  </a:cubicBezTo>
                  <a:lnTo>
                    <a:pt x="445" y="55738"/>
                  </a:lnTo>
                  <a:cubicBezTo>
                    <a:pt x="415" y="55764"/>
                    <a:pt x="364" y="55817"/>
                    <a:pt x="292" y="55892"/>
                  </a:cubicBezTo>
                  <a:cubicBezTo>
                    <a:pt x="456" y="56012"/>
                    <a:pt x="443" y="56314"/>
                    <a:pt x="335" y="56752"/>
                  </a:cubicBezTo>
                  <a:cubicBezTo>
                    <a:pt x="360" y="56758"/>
                    <a:pt x="288" y="56901"/>
                    <a:pt x="163" y="57027"/>
                  </a:cubicBezTo>
                  <a:cubicBezTo>
                    <a:pt x="245" y="57215"/>
                    <a:pt x="276" y="57385"/>
                    <a:pt x="252" y="57609"/>
                  </a:cubicBezTo>
                  <a:cubicBezTo>
                    <a:pt x="227" y="57836"/>
                    <a:pt x="150" y="58117"/>
                    <a:pt x="14" y="58529"/>
                  </a:cubicBezTo>
                  <a:cubicBezTo>
                    <a:pt x="64" y="58460"/>
                    <a:pt x="100" y="58426"/>
                    <a:pt x="122" y="58426"/>
                  </a:cubicBezTo>
                  <a:cubicBezTo>
                    <a:pt x="185" y="58426"/>
                    <a:pt x="134" y="58715"/>
                    <a:pt x="0" y="59283"/>
                  </a:cubicBezTo>
                  <a:cubicBezTo>
                    <a:pt x="38" y="59192"/>
                    <a:pt x="61" y="59151"/>
                    <a:pt x="73" y="59151"/>
                  </a:cubicBezTo>
                  <a:cubicBezTo>
                    <a:pt x="99" y="59151"/>
                    <a:pt x="68" y="59355"/>
                    <a:pt x="4" y="59688"/>
                  </a:cubicBezTo>
                  <a:cubicBezTo>
                    <a:pt x="15" y="59664"/>
                    <a:pt x="23" y="59652"/>
                    <a:pt x="28" y="59652"/>
                  </a:cubicBezTo>
                  <a:lnTo>
                    <a:pt x="28" y="59652"/>
                  </a:lnTo>
                  <a:cubicBezTo>
                    <a:pt x="45" y="59652"/>
                    <a:pt x="31" y="59791"/>
                    <a:pt x="3" y="59978"/>
                  </a:cubicBezTo>
                  <a:cubicBezTo>
                    <a:pt x="9" y="59957"/>
                    <a:pt x="16" y="59948"/>
                    <a:pt x="25" y="59948"/>
                  </a:cubicBezTo>
                  <a:cubicBezTo>
                    <a:pt x="42" y="59948"/>
                    <a:pt x="63" y="59990"/>
                    <a:pt x="84" y="60060"/>
                  </a:cubicBezTo>
                  <a:cubicBezTo>
                    <a:pt x="127" y="60012"/>
                    <a:pt x="163" y="59982"/>
                    <a:pt x="184" y="59982"/>
                  </a:cubicBezTo>
                  <a:cubicBezTo>
                    <a:pt x="197" y="59982"/>
                    <a:pt x="203" y="59993"/>
                    <a:pt x="202" y="60018"/>
                  </a:cubicBezTo>
                  <a:cubicBezTo>
                    <a:pt x="239" y="59834"/>
                    <a:pt x="269" y="59700"/>
                    <a:pt x="284" y="59700"/>
                  </a:cubicBezTo>
                  <a:cubicBezTo>
                    <a:pt x="289" y="59700"/>
                    <a:pt x="292" y="59715"/>
                    <a:pt x="293" y="59749"/>
                  </a:cubicBezTo>
                  <a:cubicBezTo>
                    <a:pt x="345" y="59415"/>
                    <a:pt x="383" y="59210"/>
                    <a:pt x="404" y="59210"/>
                  </a:cubicBezTo>
                  <a:cubicBezTo>
                    <a:pt x="415" y="59210"/>
                    <a:pt x="421" y="59262"/>
                    <a:pt x="423" y="59376"/>
                  </a:cubicBezTo>
                  <a:cubicBezTo>
                    <a:pt x="490" y="58804"/>
                    <a:pt x="537" y="58507"/>
                    <a:pt x="587" y="58507"/>
                  </a:cubicBezTo>
                  <a:cubicBezTo>
                    <a:pt x="608" y="58507"/>
                    <a:pt x="629" y="58558"/>
                    <a:pt x="653" y="58662"/>
                  </a:cubicBezTo>
                  <a:cubicBezTo>
                    <a:pt x="665" y="58359"/>
                    <a:pt x="678" y="58123"/>
                    <a:pt x="702" y="57933"/>
                  </a:cubicBezTo>
                  <a:cubicBezTo>
                    <a:pt x="727" y="57742"/>
                    <a:pt x="761" y="57594"/>
                    <a:pt x="810" y="57469"/>
                  </a:cubicBezTo>
                  <a:cubicBezTo>
                    <a:pt x="860" y="57338"/>
                    <a:pt x="927" y="57230"/>
                    <a:pt x="1018" y="57140"/>
                  </a:cubicBezTo>
                  <a:cubicBezTo>
                    <a:pt x="954" y="56992"/>
                    <a:pt x="931" y="56853"/>
                    <a:pt x="942" y="56853"/>
                  </a:cubicBezTo>
                  <a:lnTo>
                    <a:pt x="942" y="56853"/>
                  </a:lnTo>
                  <a:cubicBezTo>
                    <a:pt x="943" y="56853"/>
                    <a:pt x="945" y="56855"/>
                    <a:pt x="947" y="56859"/>
                  </a:cubicBezTo>
                  <a:cubicBezTo>
                    <a:pt x="985" y="56454"/>
                    <a:pt x="1052" y="56178"/>
                    <a:pt x="1182" y="56078"/>
                  </a:cubicBezTo>
                  <a:lnTo>
                    <a:pt x="1182" y="56078"/>
                  </a:lnTo>
                  <a:cubicBezTo>
                    <a:pt x="1183" y="56079"/>
                    <a:pt x="1183" y="56081"/>
                    <a:pt x="1183" y="56082"/>
                  </a:cubicBezTo>
                  <a:cubicBezTo>
                    <a:pt x="1183" y="56081"/>
                    <a:pt x="1183" y="56079"/>
                    <a:pt x="1183" y="56077"/>
                  </a:cubicBezTo>
                  <a:lnTo>
                    <a:pt x="1183" y="56077"/>
                  </a:lnTo>
                  <a:cubicBezTo>
                    <a:pt x="1211" y="56055"/>
                    <a:pt x="1243" y="56042"/>
                    <a:pt x="1278" y="56037"/>
                  </a:cubicBezTo>
                  <a:cubicBezTo>
                    <a:pt x="1232" y="55925"/>
                    <a:pt x="1199" y="55848"/>
                    <a:pt x="1180" y="55814"/>
                  </a:cubicBezTo>
                  <a:lnTo>
                    <a:pt x="1180" y="55814"/>
                  </a:lnTo>
                  <a:cubicBezTo>
                    <a:pt x="1183" y="55336"/>
                    <a:pt x="1252" y="55153"/>
                    <a:pt x="1450" y="55144"/>
                  </a:cubicBezTo>
                  <a:cubicBezTo>
                    <a:pt x="1291" y="54795"/>
                    <a:pt x="1306" y="54683"/>
                    <a:pt x="1530" y="54655"/>
                  </a:cubicBezTo>
                  <a:cubicBezTo>
                    <a:pt x="1357" y="54387"/>
                    <a:pt x="1393" y="54202"/>
                    <a:pt x="1674" y="53770"/>
                  </a:cubicBezTo>
                  <a:lnTo>
                    <a:pt x="1674" y="53770"/>
                  </a:lnTo>
                  <a:cubicBezTo>
                    <a:pt x="1650" y="53777"/>
                    <a:pt x="1628" y="53781"/>
                    <a:pt x="1611" y="53781"/>
                  </a:cubicBezTo>
                  <a:cubicBezTo>
                    <a:pt x="1477" y="53781"/>
                    <a:pt x="1533" y="53573"/>
                    <a:pt x="1759" y="53040"/>
                  </a:cubicBezTo>
                  <a:lnTo>
                    <a:pt x="1759" y="53040"/>
                  </a:lnTo>
                  <a:cubicBezTo>
                    <a:pt x="1702" y="53117"/>
                    <a:pt x="1666" y="53155"/>
                    <a:pt x="1649" y="53155"/>
                  </a:cubicBezTo>
                  <a:cubicBezTo>
                    <a:pt x="1611" y="53155"/>
                    <a:pt x="1669" y="52962"/>
                    <a:pt x="1803" y="52592"/>
                  </a:cubicBezTo>
                  <a:lnTo>
                    <a:pt x="1803" y="52592"/>
                  </a:lnTo>
                  <a:cubicBezTo>
                    <a:pt x="1775" y="52628"/>
                    <a:pt x="1756" y="52645"/>
                    <a:pt x="1744" y="52645"/>
                  </a:cubicBezTo>
                  <a:cubicBezTo>
                    <a:pt x="1706" y="52645"/>
                    <a:pt x="1744" y="52476"/>
                    <a:pt x="1828" y="52226"/>
                  </a:cubicBezTo>
                  <a:lnTo>
                    <a:pt x="1828" y="52226"/>
                  </a:lnTo>
                  <a:cubicBezTo>
                    <a:pt x="1824" y="52245"/>
                    <a:pt x="1828" y="52251"/>
                    <a:pt x="1841" y="52251"/>
                  </a:cubicBezTo>
                  <a:cubicBezTo>
                    <a:pt x="1859" y="52251"/>
                    <a:pt x="1892" y="52240"/>
                    <a:pt x="1937" y="52238"/>
                  </a:cubicBezTo>
                  <a:cubicBezTo>
                    <a:pt x="1919" y="51869"/>
                    <a:pt x="1946" y="51542"/>
                    <a:pt x="2008" y="51338"/>
                  </a:cubicBezTo>
                  <a:cubicBezTo>
                    <a:pt x="2063" y="51157"/>
                    <a:pt x="2142" y="51074"/>
                    <a:pt x="2266" y="51074"/>
                  </a:cubicBezTo>
                  <a:cubicBezTo>
                    <a:pt x="2282" y="51074"/>
                    <a:pt x="2299" y="51075"/>
                    <a:pt x="2317" y="51078"/>
                  </a:cubicBezTo>
                  <a:cubicBezTo>
                    <a:pt x="2208" y="50564"/>
                    <a:pt x="2202" y="50235"/>
                    <a:pt x="2328" y="49867"/>
                  </a:cubicBezTo>
                  <a:cubicBezTo>
                    <a:pt x="2391" y="49684"/>
                    <a:pt x="2487" y="49489"/>
                    <a:pt x="2619" y="49294"/>
                  </a:cubicBezTo>
                  <a:cubicBezTo>
                    <a:pt x="2509" y="49268"/>
                    <a:pt x="2457" y="49207"/>
                    <a:pt x="2439" y="49207"/>
                  </a:cubicBezTo>
                  <a:cubicBezTo>
                    <a:pt x="2435" y="49207"/>
                    <a:pt x="2433" y="49209"/>
                    <a:pt x="2432" y="49214"/>
                  </a:cubicBezTo>
                  <a:cubicBezTo>
                    <a:pt x="2459" y="48905"/>
                    <a:pt x="2516" y="48675"/>
                    <a:pt x="2597" y="48675"/>
                  </a:cubicBezTo>
                  <a:cubicBezTo>
                    <a:pt x="2613" y="48675"/>
                    <a:pt x="2630" y="48684"/>
                    <a:pt x="2648" y="48703"/>
                  </a:cubicBezTo>
                  <a:cubicBezTo>
                    <a:pt x="2624" y="48477"/>
                    <a:pt x="2609" y="48353"/>
                    <a:pt x="2598" y="48353"/>
                  </a:cubicBezTo>
                  <a:cubicBezTo>
                    <a:pt x="2595" y="48353"/>
                    <a:pt x="2593" y="48359"/>
                    <a:pt x="2590" y="48371"/>
                  </a:cubicBezTo>
                  <a:lnTo>
                    <a:pt x="2590" y="48371"/>
                  </a:lnTo>
                  <a:cubicBezTo>
                    <a:pt x="2608" y="48150"/>
                    <a:pt x="2624" y="48035"/>
                    <a:pt x="2640" y="48035"/>
                  </a:cubicBezTo>
                  <a:cubicBezTo>
                    <a:pt x="2654" y="48035"/>
                    <a:pt x="2667" y="48125"/>
                    <a:pt x="2680" y="48313"/>
                  </a:cubicBezTo>
                  <a:cubicBezTo>
                    <a:pt x="2694" y="47844"/>
                    <a:pt x="2708" y="47616"/>
                    <a:pt x="2733" y="47616"/>
                  </a:cubicBezTo>
                  <a:cubicBezTo>
                    <a:pt x="2749" y="47616"/>
                    <a:pt x="2770" y="47707"/>
                    <a:pt x="2798" y="47887"/>
                  </a:cubicBezTo>
                  <a:cubicBezTo>
                    <a:pt x="2782" y="47388"/>
                    <a:pt x="2790" y="47176"/>
                    <a:pt x="2848" y="47176"/>
                  </a:cubicBezTo>
                  <a:cubicBezTo>
                    <a:pt x="2873" y="47176"/>
                    <a:pt x="2907" y="47215"/>
                    <a:pt x="2952" y="47286"/>
                  </a:cubicBezTo>
                  <a:cubicBezTo>
                    <a:pt x="2853" y="46795"/>
                    <a:pt x="2879" y="46671"/>
                    <a:pt x="3109" y="46576"/>
                  </a:cubicBezTo>
                  <a:cubicBezTo>
                    <a:pt x="2929" y="46444"/>
                    <a:pt x="2954" y="46340"/>
                    <a:pt x="3221" y="46000"/>
                  </a:cubicBezTo>
                  <a:lnTo>
                    <a:pt x="3221" y="46000"/>
                  </a:lnTo>
                  <a:cubicBezTo>
                    <a:pt x="3209" y="46001"/>
                    <a:pt x="3198" y="46002"/>
                    <a:pt x="3187" y="46002"/>
                  </a:cubicBezTo>
                  <a:cubicBezTo>
                    <a:pt x="3109" y="46002"/>
                    <a:pt x="3079" y="45963"/>
                    <a:pt x="3097" y="45871"/>
                  </a:cubicBezTo>
                  <a:cubicBezTo>
                    <a:pt x="3118" y="45767"/>
                    <a:pt x="3200" y="45595"/>
                    <a:pt x="3347" y="45404"/>
                  </a:cubicBezTo>
                  <a:lnTo>
                    <a:pt x="3347" y="45404"/>
                  </a:lnTo>
                  <a:cubicBezTo>
                    <a:pt x="3243" y="45504"/>
                    <a:pt x="3187" y="45553"/>
                    <a:pt x="3174" y="45578"/>
                  </a:cubicBezTo>
                  <a:lnTo>
                    <a:pt x="3174" y="45578"/>
                  </a:lnTo>
                  <a:cubicBezTo>
                    <a:pt x="3190" y="45459"/>
                    <a:pt x="3232" y="45332"/>
                    <a:pt x="3303" y="45252"/>
                  </a:cubicBezTo>
                  <a:lnTo>
                    <a:pt x="3303" y="45252"/>
                  </a:lnTo>
                  <a:cubicBezTo>
                    <a:pt x="3302" y="45278"/>
                    <a:pt x="3301" y="45308"/>
                    <a:pt x="3301" y="45340"/>
                  </a:cubicBezTo>
                  <a:cubicBezTo>
                    <a:pt x="3302" y="45309"/>
                    <a:pt x="3303" y="45279"/>
                    <a:pt x="3304" y="45250"/>
                  </a:cubicBezTo>
                  <a:lnTo>
                    <a:pt x="3304" y="45250"/>
                  </a:lnTo>
                  <a:cubicBezTo>
                    <a:pt x="3338" y="45212"/>
                    <a:pt x="3379" y="45185"/>
                    <a:pt x="3427" y="45175"/>
                  </a:cubicBezTo>
                  <a:cubicBezTo>
                    <a:pt x="3390" y="45106"/>
                    <a:pt x="3362" y="45067"/>
                    <a:pt x="3343" y="45067"/>
                  </a:cubicBezTo>
                  <a:cubicBezTo>
                    <a:pt x="3326" y="45067"/>
                    <a:pt x="3315" y="45094"/>
                    <a:pt x="3309" y="45153"/>
                  </a:cubicBezTo>
                  <a:lnTo>
                    <a:pt x="3309" y="45153"/>
                  </a:lnTo>
                  <a:cubicBezTo>
                    <a:pt x="3320" y="44963"/>
                    <a:pt x="3340" y="44856"/>
                    <a:pt x="3371" y="44856"/>
                  </a:cubicBezTo>
                  <a:cubicBezTo>
                    <a:pt x="3395" y="44856"/>
                    <a:pt x="3425" y="44916"/>
                    <a:pt x="3463" y="45046"/>
                  </a:cubicBezTo>
                  <a:cubicBezTo>
                    <a:pt x="3403" y="44745"/>
                    <a:pt x="3401" y="44557"/>
                    <a:pt x="3448" y="44557"/>
                  </a:cubicBezTo>
                  <a:cubicBezTo>
                    <a:pt x="3477" y="44557"/>
                    <a:pt x="3523" y="44626"/>
                    <a:pt x="3586" y="44780"/>
                  </a:cubicBezTo>
                  <a:cubicBezTo>
                    <a:pt x="3538" y="44285"/>
                    <a:pt x="3535" y="44024"/>
                    <a:pt x="3592" y="44024"/>
                  </a:cubicBezTo>
                  <a:cubicBezTo>
                    <a:pt x="3626" y="44024"/>
                    <a:pt x="3681" y="44119"/>
                    <a:pt x="3761" y="44315"/>
                  </a:cubicBezTo>
                  <a:cubicBezTo>
                    <a:pt x="3663" y="43674"/>
                    <a:pt x="3657" y="43410"/>
                    <a:pt x="3786" y="43410"/>
                  </a:cubicBezTo>
                  <a:cubicBezTo>
                    <a:pt x="3835" y="43410"/>
                    <a:pt x="3904" y="43448"/>
                    <a:pt x="3994" y="43518"/>
                  </a:cubicBezTo>
                  <a:cubicBezTo>
                    <a:pt x="3768" y="42831"/>
                    <a:pt x="3813" y="42640"/>
                    <a:pt x="4171" y="42636"/>
                  </a:cubicBezTo>
                  <a:lnTo>
                    <a:pt x="4171" y="42636"/>
                  </a:lnTo>
                  <a:cubicBezTo>
                    <a:pt x="4169" y="42636"/>
                    <a:pt x="4167" y="42636"/>
                    <a:pt x="4165" y="42636"/>
                  </a:cubicBezTo>
                  <a:cubicBezTo>
                    <a:pt x="3813" y="42636"/>
                    <a:pt x="3859" y="42443"/>
                    <a:pt x="4263" y="41870"/>
                  </a:cubicBezTo>
                  <a:cubicBezTo>
                    <a:pt x="4126" y="41870"/>
                    <a:pt x="4079" y="41774"/>
                    <a:pt x="4095" y="41596"/>
                  </a:cubicBezTo>
                  <a:cubicBezTo>
                    <a:pt x="4110" y="41419"/>
                    <a:pt x="4188" y="41161"/>
                    <a:pt x="4295" y="41075"/>
                  </a:cubicBezTo>
                  <a:cubicBezTo>
                    <a:pt x="4284" y="40905"/>
                    <a:pt x="4283" y="40791"/>
                    <a:pt x="4285" y="40791"/>
                  </a:cubicBezTo>
                  <a:lnTo>
                    <a:pt x="4285" y="40791"/>
                  </a:lnTo>
                  <a:cubicBezTo>
                    <a:pt x="4287" y="40791"/>
                    <a:pt x="4291" y="40858"/>
                    <a:pt x="4295" y="41018"/>
                  </a:cubicBezTo>
                  <a:cubicBezTo>
                    <a:pt x="4318" y="40638"/>
                    <a:pt x="4340" y="40420"/>
                    <a:pt x="4363" y="40420"/>
                  </a:cubicBezTo>
                  <a:cubicBezTo>
                    <a:pt x="4381" y="40420"/>
                    <a:pt x="4399" y="40542"/>
                    <a:pt x="4418" y="40809"/>
                  </a:cubicBezTo>
                  <a:cubicBezTo>
                    <a:pt x="4449" y="40202"/>
                    <a:pt x="4477" y="39880"/>
                    <a:pt x="4512" y="39880"/>
                  </a:cubicBezTo>
                  <a:cubicBezTo>
                    <a:pt x="4539" y="39880"/>
                    <a:pt x="4570" y="40059"/>
                    <a:pt x="4610" y="40431"/>
                  </a:cubicBezTo>
                  <a:cubicBezTo>
                    <a:pt x="4587" y="39399"/>
                    <a:pt x="4637" y="39051"/>
                    <a:pt x="4931" y="39051"/>
                  </a:cubicBezTo>
                  <a:cubicBezTo>
                    <a:pt x="4969" y="39051"/>
                    <a:pt x="5011" y="39057"/>
                    <a:pt x="5057" y="39068"/>
                  </a:cubicBezTo>
                  <a:cubicBezTo>
                    <a:pt x="4784" y="38386"/>
                    <a:pt x="4851" y="38092"/>
                    <a:pt x="5309" y="37440"/>
                  </a:cubicBezTo>
                  <a:lnTo>
                    <a:pt x="5309" y="37440"/>
                  </a:lnTo>
                  <a:cubicBezTo>
                    <a:pt x="5279" y="37446"/>
                    <a:pt x="5253" y="37449"/>
                    <a:pt x="5229" y="37449"/>
                  </a:cubicBezTo>
                  <a:cubicBezTo>
                    <a:pt x="5124" y="37449"/>
                    <a:pt x="5082" y="37387"/>
                    <a:pt x="5092" y="37262"/>
                  </a:cubicBezTo>
                  <a:cubicBezTo>
                    <a:pt x="5102" y="37109"/>
                    <a:pt x="5191" y="36859"/>
                    <a:pt x="5334" y="36505"/>
                  </a:cubicBezTo>
                  <a:lnTo>
                    <a:pt x="5334" y="36505"/>
                  </a:lnTo>
                  <a:cubicBezTo>
                    <a:pt x="5308" y="36525"/>
                    <a:pt x="5288" y="36533"/>
                    <a:pt x="5273" y="36533"/>
                  </a:cubicBezTo>
                  <a:cubicBezTo>
                    <a:pt x="5243" y="36533"/>
                    <a:pt x="5235" y="36499"/>
                    <a:pt x="5238" y="36452"/>
                  </a:cubicBezTo>
                  <a:cubicBezTo>
                    <a:pt x="5248" y="36340"/>
                    <a:pt x="5275" y="36211"/>
                    <a:pt x="5303" y="36211"/>
                  </a:cubicBezTo>
                  <a:cubicBezTo>
                    <a:pt x="5309" y="36211"/>
                    <a:pt x="5316" y="36217"/>
                    <a:pt x="5322" y="36232"/>
                  </a:cubicBezTo>
                  <a:cubicBezTo>
                    <a:pt x="5341" y="36010"/>
                    <a:pt x="5358" y="35874"/>
                    <a:pt x="5373" y="35874"/>
                  </a:cubicBezTo>
                  <a:cubicBezTo>
                    <a:pt x="5382" y="35874"/>
                    <a:pt x="5391" y="35937"/>
                    <a:pt x="5398" y="36079"/>
                  </a:cubicBezTo>
                  <a:cubicBezTo>
                    <a:pt x="5421" y="35716"/>
                    <a:pt x="5442" y="35514"/>
                    <a:pt x="5465" y="35514"/>
                  </a:cubicBezTo>
                  <a:cubicBezTo>
                    <a:pt x="5482" y="35514"/>
                    <a:pt x="5500" y="35621"/>
                    <a:pt x="5522" y="35851"/>
                  </a:cubicBezTo>
                  <a:cubicBezTo>
                    <a:pt x="5536" y="35300"/>
                    <a:pt x="5558" y="35015"/>
                    <a:pt x="5612" y="35015"/>
                  </a:cubicBezTo>
                  <a:cubicBezTo>
                    <a:pt x="5645" y="35015"/>
                    <a:pt x="5690" y="35123"/>
                    <a:pt x="5753" y="35343"/>
                  </a:cubicBezTo>
                  <a:cubicBezTo>
                    <a:pt x="5696" y="34643"/>
                    <a:pt x="5703" y="34347"/>
                    <a:pt x="5833" y="34347"/>
                  </a:cubicBezTo>
                  <a:cubicBezTo>
                    <a:pt x="5883" y="34347"/>
                    <a:pt x="5951" y="34390"/>
                    <a:pt x="6040" y="34471"/>
                  </a:cubicBezTo>
                  <a:cubicBezTo>
                    <a:pt x="5804" y="33787"/>
                    <a:pt x="5847" y="33591"/>
                    <a:pt x="6273" y="33353"/>
                  </a:cubicBezTo>
                  <a:cubicBezTo>
                    <a:pt x="6114" y="33229"/>
                    <a:pt x="6051" y="33092"/>
                    <a:pt x="6074" y="32895"/>
                  </a:cubicBezTo>
                  <a:cubicBezTo>
                    <a:pt x="6097" y="32698"/>
                    <a:pt x="6205" y="32441"/>
                    <a:pt x="6388" y="32072"/>
                  </a:cubicBezTo>
                  <a:lnTo>
                    <a:pt x="6388" y="32072"/>
                  </a:lnTo>
                  <a:cubicBezTo>
                    <a:pt x="6336" y="32105"/>
                    <a:pt x="6298" y="32116"/>
                    <a:pt x="6274" y="32116"/>
                  </a:cubicBezTo>
                  <a:cubicBezTo>
                    <a:pt x="6244" y="32116"/>
                    <a:pt x="6236" y="32097"/>
                    <a:pt x="6249" y="32080"/>
                  </a:cubicBezTo>
                  <a:cubicBezTo>
                    <a:pt x="6242" y="31866"/>
                    <a:pt x="6301" y="31658"/>
                    <a:pt x="6424" y="31591"/>
                  </a:cubicBezTo>
                  <a:cubicBezTo>
                    <a:pt x="6391" y="31463"/>
                    <a:pt x="6377" y="31380"/>
                    <a:pt x="6383" y="31380"/>
                  </a:cubicBezTo>
                  <a:lnTo>
                    <a:pt x="6383" y="31380"/>
                  </a:lnTo>
                  <a:cubicBezTo>
                    <a:pt x="6388" y="31380"/>
                    <a:pt x="6404" y="31431"/>
                    <a:pt x="6432" y="31549"/>
                  </a:cubicBezTo>
                  <a:cubicBezTo>
                    <a:pt x="6414" y="31245"/>
                    <a:pt x="6419" y="31071"/>
                    <a:pt x="6444" y="31071"/>
                  </a:cubicBezTo>
                  <a:cubicBezTo>
                    <a:pt x="6461" y="31071"/>
                    <a:pt x="6486" y="31144"/>
                    <a:pt x="6520" y="31303"/>
                  </a:cubicBezTo>
                  <a:cubicBezTo>
                    <a:pt x="6526" y="30748"/>
                    <a:pt x="6555" y="30431"/>
                    <a:pt x="6613" y="30431"/>
                  </a:cubicBezTo>
                  <a:cubicBezTo>
                    <a:pt x="6643" y="30431"/>
                    <a:pt x="6681" y="30517"/>
                    <a:pt x="6727" y="30699"/>
                  </a:cubicBezTo>
                  <a:cubicBezTo>
                    <a:pt x="6720" y="29985"/>
                    <a:pt x="6743" y="29606"/>
                    <a:pt x="6807" y="29606"/>
                  </a:cubicBezTo>
                  <a:cubicBezTo>
                    <a:pt x="6843" y="29606"/>
                    <a:pt x="6893" y="29729"/>
                    <a:pt x="6959" y="29984"/>
                  </a:cubicBezTo>
                  <a:cubicBezTo>
                    <a:pt x="6922" y="29130"/>
                    <a:pt x="6937" y="28712"/>
                    <a:pt x="7022" y="28712"/>
                  </a:cubicBezTo>
                  <a:cubicBezTo>
                    <a:pt x="7066" y="28712"/>
                    <a:pt x="7128" y="28821"/>
                    <a:pt x="7211" y="29036"/>
                  </a:cubicBezTo>
                  <a:cubicBezTo>
                    <a:pt x="7119" y="28101"/>
                    <a:pt x="7134" y="27709"/>
                    <a:pt x="7296" y="27709"/>
                  </a:cubicBezTo>
                  <a:cubicBezTo>
                    <a:pt x="7346" y="27709"/>
                    <a:pt x="7410" y="27747"/>
                    <a:pt x="7490" y="27817"/>
                  </a:cubicBezTo>
                  <a:cubicBezTo>
                    <a:pt x="7245" y="27286"/>
                    <a:pt x="7253" y="27076"/>
                    <a:pt x="7526" y="27076"/>
                  </a:cubicBezTo>
                  <a:cubicBezTo>
                    <a:pt x="7558" y="27076"/>
                    <a:pt x="7593" y="27078"/>
                    <a:pt x="7632" y="27084"/>
                  </a:cubicBezTo>
                  <a:cubicBezTo>
                    <a:pt x="7380" y="26451"/>
                    <a:pt x="7463" y="26066"/>
                    <a:pt x="7815" y="25558"/>
                  </a:cubicBezTo>
                  <a:cubicBezTo>
                    <a:pt x="7627" y="25293"/>
                    <a:pt x="7707" y="24907"/>
                    <a:pt x="7848" y="24635"/>
                  </a:cubicBezTo>
                  <a:cubicBezTo>
                    <a:pt x="7835" y="24405"/>
                    <a:pt x="7854" y="24239"/>
                    <a:pt x="7886" y="24239"/>
                  </a:cubicBezTo>
                  <a:cubicBezTo>
                    <a:pt x="7896" y="24239"/>
                    <a:pt x="7908" y="24257"/>
                    <a:pt x="7920" y="24297"/>
                  </a:cubicBezTo>
                  <a:cubicBezTo>
                    <a:pt x="7872" y="24136"/>
                    <a:pt x="7912" y="23942"/>
                    <a:pt x="8035" y="23893"/>
                  </a:cubicBezTo>
                  <a:cubicBezTo>
                    <a:pt x="8030" y="23410"/>
                    <a:pt x="8095" y="23046"/>
                    <a:pt x="8226" y="23046"/>
                  </a:cubicBezTo>
                  <a:cubicBezTo>
                    <a:pt x="8239" y="23046"/>
                    <a:pt x="8253" y="23049"/>
                    <a:pt x="8266" y="23056"/>
                  </a:cubicBezTo>
                  <a:cubicBezTo>
                    <a:pt x="8267" y="22420"/>
                    <a:pt x="8311" y="22043"/>
                    <a:pt x="8407" y="22043"/>
                  </a:cubicBezTo>
                  <a:cubicBezTo>
                    <a:pt x="8440" y="22043"/>
                    <a:pt x="8478" y="22086"/>
                    <a:pt x="8523" y="22176"/>
                  </a:cubicBezTo>
                  <a:cubicBezTo>
                    <a:pt x="8488" y="21614"/>
                    <a:pt x="8488" y="21319"/>
                    <a:pt x="8525" y="21319"/>
                  </a:cubicBezTo>
                  <a:cubicBezTo>
                    <a:pt x="8550" y="21319"/>
                    <a:pt x="8591" y="21450"/>
                    <a:pt x="8650" y="21721"/>
                  </a:cubicBezTo>
                  <a:cubicBezTo>
                    <a:pt x="8584" y="20970"/>
                    <a:pt x="8604" y="20623"/>
                    <a:pt x="8739" y="20623"/>
                  </a:cubicBezTo>
                  <a:cubicBezTo>
                    <a:pt x="8779" y="20623"/>
                    <a:pt x="8829" y="20653"/>
                    <a:pt x="8889" y="20711"/>
                  </a:cubicBezTo>
                  <a:cubicBezTo>
                    <a:pt x="8745" y="19867"/>
                    <a:pt x="8803" y="19572"/>
                    <a:pt x="9124" y="19516"/>
                  </a:cubicBezTo>
                  <a:cubicBezTo>
                    <a:pt x="8925" y="18982"/>
                    <a:pt x="8985" y="18688"/>
                    <a:pt x="9272" y="18338"/>
                  </a:cubicBezTo>
                  <a:cubicBezTo>
                    <a:pt x="9106" y="18100"/>
                    <a:pt x="9167" y="17806"/>
                    <a:pt x="9321" y="17410"/>
                  </a:cubicBezTo>
                  <a:cubicBezTo>
                    <a:pt x="9286" y="17218"/>
                    <a:pt x="9347" y="16923"/>
                    <a:pt x="9431" y="16662"/>
                  </a:cubicBezTo>
                  <a:cubicBezTo>
                    <a:pt x="9467" y="16334"/>
                    <a:pt x="9524" y="16039"/>
                    <a:pt x="9620" y="15776"/>
                  </a:cubicBezTo>
                  <a:cubicBezTo>
                    <a:pt x="9642" y="15450"/>
                    <a:pt x="9700" y="15156"/>
                    <a:pt x="9793" y="14925"/>
                  </a:cubicBezTo>
                  <a:cubicBezTo>
                    <a:pt x="9814" y="14565"/>
                    <a:pt x="9871" y="14271"/>
                    <a:pt x="10004" y="14087"/>
                  </a:cubicBezTo>
                  <a:cubicBezTo>
                    <a:pt x="9981" y="13680"/>
                    <a:pt x="10034" y="13385"/>
                    <a:pt x="10250" y="13190"/>
                  </a:cubicBezTo>
                  <a:cubicBezTo>
                    <a:pt x="10143" y="12793"/>
                    <a:pt x="10195" y="12498"/>
                    <a:pt x="10486" y="12181"/>
                  </a:cubicBezTo>
                  <a:cubicBezTo>
                    <a:pt x="10298" y="11906"/>
                    <a:pt x="10349" y="11610"/>
                    <a:pt x="10641" y="11113"/>
                  </a:cubicBezTo>
                  <a:cubicBezTo>
                    <a:pt x="10448" y="11017"/>
                    <a:pt x="10497" y="10721"/>
                    <a:pt x="10693" y="10222"/>
                  </a:cubicBezTo>
                  <a:cubicBezTo>
                    <a:pt x="10592" y="10128"/>
                    <a:pt x="10638" y="9831"/>
                    <a:pt x="10716" y="9543"/>
                  </a:cubicBezTo>
                  <a:cubicBezTo>
                    <a:pt x="10729" y="9237"/>
                    <a:pt x="10772" y="8939"/>
                    <a:pt x="10867" y="8703"/>
                  </a:cubicBezTo>
                  <a:cubicBezTo>
                    <a:pt x="10854" y="8383"/>
                    <a:pt x="10891" y="8122"/>
                    <a:pt x="11012" y="7975"/>
                  </a:cubicBezTo>
                  <a:cubicBezTo>
                    <a:pt x="10963" y="7602"/>
                    <a:pt x="10998" y="7341"/>
                    <a:pt x="11155" y="7210"/>
                  </a:cubicBezTo>
                  <a:cubicBezTo>
                    <a:pt x="11066" y="6821"/>
                    <a:pt x="11098" y="6559"/>
                    <a:pt x="11281" y="6426"/>
                  </a:cubicBezTo>
                  <a:cubicBezTo>
                    <a:pt x="11162" y="6035"/>
                    <a:pt x="11193" y="5775"/>
                    <a:pt x="11398" y="5596"/>
                  </a:cubicBezTo>
                  <a:cubicBezTo>
                    <a:pt x="11250" y="5251"/>
                    <a:pt x="11278" y="4990"/>
                    <a:pt x="11493" y="4719"/>
                  </a:cubicBezTo>
                  <a:cubicBezTo>
                    <a:pt x="11333" y="4466"/>
                    <a:pt x="11359" y="4205"/>
                    <a:pt x="11557" y="3813"/>
                  </a:cubicBezTo>
                  <a:cubicBezTo>
                    <a:pt x="11409" y="3679"/>
                    <a:pt x="11431" y="3416"/>
                    <a:pt x="11559" y="2999"/>
                  </a:cubicBezTo>
                  <a:cubicBezTo>
                    <a:pt x="11471" y="2890"/>
                    <a:pt x="11488" y="2627"/>
                    <a:pt x="11528" y="2310"/>
                  </a:cubicBezTo>
                  <a:cubicBezTo>
                    <a:pt x="11511" y="2237"/>
                    <a:pt x="11503" y="2112"/>
                    <a:pt x="11486" y="1965"/>
                  </a:cubicBezTo>
                  <a:cubicBezTo>
                    <a:pt x="11456" y="1867"/>
                    <a:pt x="11421" y="1748"/>
                    <a:pt x="11384" y="1606"/>
                  </a:cubicBezTo>
                  <a:cubicBezTo>
                    <a:pt x="11328" y="1523"/>
                    <a:pt x="11270" y="1414"/>
                    <a:pt x="11218" y="1253"/>
                  </a:cubicBezTo>
                  <a:cubicBezTo>
                    <a:pt x="11164" y="1103"/>
                    <a:pt x="11117" y="899"/>
                    <a:pt x="11097" y="593"/>
                  </a:cubicBezTo>
                  <a:cubicBezTo>
                    <a:pt x="10968" y="705"/>
                    <a:pt x="10856" y="752"/>
                    <a:pt x="10751" y="752"/>
                  </a:cubicBezTo>
                  <a:cubicBezTo>
                    <a:pt x="10592" y="752"/>
                    <a:pt x="10450" y="644"/>
                    <a:pt x="10297" y="490"/>
                  </a:cubicBezTo>
                  <a:cubicBezTo>
                    <a:pt x="10256" y="584"/>
                    <a:pt x="10214" y="618"/>
                    <a:pt x="10174" y="618"/>
                  </a:cubicBezTo>
                  <a:cubicBezTo>
                    <a:pt x="10146" y="618"/>
                    <a:pt x="10119" y="600"/>
                    <a:pt x="10094" y="573"/>
                  </a:cubicBezTo>
                  <a:cubicBezTo>
                    <a:pt x="10036" y="508"/>
                    <a:pt x="9993" y="394"/>
                    <a:pt x="9983" y="179"/>
                  </a:cubicBezTo>
                  <a:cubicBezTo>
                    <a:pt x="9859" y="377"/>
                    <a:pt x="9761" y="488"/>
                    <a:pt x="9686" y="488"/>
                  </a:cubicBezTo>
                  <a:cubicBezTo>
                    <a:pt x="9597" y="488"/>
                    <a:pt x="9538" y="338"/>
                    <a:pt x="949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212550" y="1159063"/>
              <a:ext cx="289000" cy="1501525"/>
            </a:xfrm>
            <a:custGeom>
              <a:avLst/>
              <a:gdLst/>
              <a:ahLst/>
              <a:cxnLst/>
              <a:rect l="l" t="t" r="r" b="b"/>
              <a:pathLst>
                <a:path w="11560" h="60061" extrusionOk="0">
                  <a:moveTo>
                    <a:pt x="4510" y="23628"/>
                  </a:moveTo>
                  <a:cubicBezTo>
                    <a:pt x="4510" y="23628"/>
                    <a:pt x="4510" y="23629"/>
                    <a:pt x="4510" y="23629"/>
                  </a:cubicBezTo>
                  <a:cubicBezTo>
                    <a:pt x="4510" y="23629"/>
                    <a:pt x="4510" y="23628"/>
                    <a:pt x="4510" y="23628"/>
                  </a:cubicBezTo>
                  <a:close/>
                  <a:moveTo>
                    <a:pt x="9499" y="1"/>
                  </a:moveTo>
                  <a:cubicBezTo>
                    <a:pt x="9362" y="465"/>
                    <a:pt x="9258" y="643"/>
                    <a:pt x="9164" y="643"/>
                  </a:cubicBezTo>
                  <a:cubicBezTo>
                    <a:pt x="9117" y="643"/>
                    <a:pt x="9073" y="599"/>
                    <a:pt x="9028" y="523"/>
                  </a:cubicBezTo>
                  <a:cubicBezTo>
                    <a:pt x="8981" y="632"/>
                    <a:pt x="8934" y="678"/>
                    <a:pt x="8890" y="678"/>
                  </a:cubicBezTo>
                  <a:cubicBezTo>
                    <a:pt x="8840" y="678"/>
                    <a:pt x="8794" y="622"/>
                    <a:pt x="8755" y="533"/>
                  </a:cubicBezTo>
                  <a:cubicBezTo>
                    <a:pt x="8549" y="1104"/>
                    <a:pt x="8408" y="1383"/>
                    <a:pt x="8290" y="1383"/>
                  </a:cubicBezTo>
                  <a:cubicBezTo>
                    <a:pt x="8256" y="1383"/>
                    <a:pt x="8224" y="1361"/>
                    <a:pt x="8193" y="1316"/>
                  </a:cubicBezTo>
                  <a:cubicBezTo>
                    <a:pt x="8179" y="1949"/>
                    <a:pt x="8127" y="2230"/>
                    <a:pt x="7973" y="2230"/>
                  </a:cubicBezTo>
                  <a:cubicBezTo>
                    <a:pt x="7944" y="2230"/>
                    <a:pt x="7911" y="2220"/>
                    <a:pt x="7875" y="2201"/>
                  </a:cubicBezTo>
                  <a:lnTo>
                    <a:pt x="7875" y="2201"/>
                  </a:lnTo>
                  <a:cubicBezTo>
                    <a:pt x="7972" y="2832"/>
                    <a:pt x="7907" y="3088"/>
                    <a:pt x="7619" y="3290"/>
                  </a:cubicBezTo>
                  <a:cubicBezTo>
                    <a:pt x="7700" y="3444"/>
                    <a:pt x="7724" y="3586"/>
                    <a:pt x="7701" y="3727"/>
                  </a:cubicBezTo>
                  <a:cubicBezTo>
                    <a:pt x="7676" y="3890"/>
                    <a:pt x="7603" y="4052"/>
                    <a:pt x="7484" y="4119"/>
                  </a:cubicBezTo>
                  <a:cubicBezTo>
                    <a:pt x="7508" y="4195"/>
                    <a:pt x="7524" y="4256"/>
                    <a:pt x="7534" y="4282"/>
                  </a:cubicBezTo>
                  <a:lnTo>
                    <a:pt x="7534" y="4282"/>
                  </a:lnTo>
                  <a:cubicBezTo>
                    <a:pt x="7523" y="4497"/>
                    <a:pt x="7506" y="4614"/>
                    <a:pt x="7479" y="4614"/>
                  </a:cubicBezTo>
                  <a:cubicBezTo>
                    <a:pt x="7457" y="4614"/>
                    <a:pt x="7428" y="4537"/>
                    <a:pt x="7392" y="4375"/>
                  </a:cubicBezTo>
                  <a:lnTo>
                    <a:pt x="7392" y="4375"/>
                  </a:lnTo>
                  <a:cubicBezTo>
                    <a:pt x="7411" y="4750"/>
                    <a:pt x="7414" y="4949"/>
                    <a:pt x="7396" y="4949"/>
                  </a:cubicBezTo>
                  <a:cubicBezTo>
                    <a:pt x="7381" y="4949"/>
                    <a:pt x="7353" y="4824"/>
                    <a:pt x="7308" y="4562"/>
                  </a:cubicBezTo>
                  <a:lnTo>
                    <a:pt x="7308" y="4562"/>
                  </a:lnTo>
                  <a:cubicBezTo>
                    <a:pt x="7342" y="5055"/>
                    <a:pt x="7345" y="5301"/>
                    <a:pt x="7304" y="5301"/>
                  </a:cubicBezTo>
                  <a:cubicBezTo>
                    <a:pt x="7276" y="5301"/>
                    <a:pt x="7226" y="5183"/>
                    <a:pt x="7151" y="4948"/>
                  </a:cubicBezTo>
                  <a:lnTo>
                    <a:pt x="7151" y="4948"/>
                  </a:lnTo>
                  <a:cubicBezTo>
                    <a:pt x="7252" y="5908"/>
                    <a:pt x="7197" y="6165"/>
                    <a:pt x="6803" y="6174"/>
                  </a:cubicBezTo>
                  <a:cubicBezTo>
                    <a:pt x="7091" y="6680"/>
                    <a:pt x="7037" y="6938"/>
                    <a:pt x="6604" y="7522"/>
                  </a:cubicBezTo>
                  <a:cubicBezTo>
                    <a:pt x="6637" y="7515"/>
                    <a:pt x="6666" y="7512"/>
                    <a:pt x="6692" y="7512"/>
                  </a:cubicBezTo>
                  <a:cubicBezTo>
                    <a:pt x="6922" y="7512"/>
                    <a:pt x="6853" y="7785"/>
                    <a:pt x="6573" y="8430"/>
                  </a:cubicBezTo>
                  <a:cubicBezTo>
                    <a:pt x="6612" y="8399"/>
                    <a:pt x="6641" y="8384"/>
                    <a:pt x="6663" y="8384"/>
                  </a:cubicBezTo>
                  <a:cubicBezTo>
                    <a:pt x="6754" y="8384"/>
                    <a:pt x="6698" y="8648"/>
                    <a:pt x="6598" y="9021"/>
                  </a:cubicBezTo>
                  <a:cubicBezTo>
                    <a:pt x="6612" y="9152"/>
                    <a:pt x="6558" y="9447"/>
                    <a:pt x="6506" y="9744"/>
                  </a:cubicBezTo>
                  <a:cubicBezTo>
                    <a:pt x="6453" y="10038"/>
                    <a:pt x="6402" y="10335"/>
                    <a:pt x="6351" y="10631"/>
                  </a:cubicBezTo>
                  <a:cubicBezTo>
                    <a:pt x="6301" y="10927"/>
                    <a:pt x="6251" y="11223"/>
                    <a:pt x="6202" y="11517"/>
                  </a:cubicBezTo>
                  <a:cubicBezTo>
                    <a:pt x="6154" y="11816"/>
                    <a:pt x="6108" y="12112"/>
                    <a:pt x="6025" y="12387"/>
                  </a:cubicBezTo>
                  <a:cubicBezTo>
                    <a:pt x="6015" y="12706"/>
                    <a:pt x="5969" y="13001"/>
                    <a:pt x="5809" y="13249"/>
                  </a:cubicBezTo>
                  <a:cubicBezTo>
                    <a:pt x="5878" y="13597"/>
                    <a:pt x="5835" y="13893"/>
                    <a:pt x="5561" y="14199"/>
                  </a:cubicBezTo>
                  <a:cubicBezTo>
                    <a:pt x="5749" y="14488"/>
                    <a:pt x="5707" y="14786"/>
                    <a:pt x="5347" y="15307"/>
                  </a:cubicBezTo>
                  <a:cubicBezTo>
                    <a:pt x="5625" y="15382"/>
                    <a:pt x="5583" y="15679"/>
                    <a:pt x="5231" y="16410"/>
                  </a:cubicBezTo>
                  <a:cubicBezTo>
                    <a:pt x="5274" y="16389"/>
                    <a:pt x="5309" y="16378"/>
                    <a:pt x="5337" y="16378"/>
                  </a:cubicBezTo>
                  <a:cubicBezTo>
                    <a:pt x="5487" y="16378"/>
                    <a:pt x="5427" y="16680"/>
                    <a:pt x="5229" y="17252"/>
                  </a:cubicBezTo>
                  <a:cubicBezTo>
                    <a:pt x="5247" y="17242"/>
                    <a:pt x="5262" y="17238"/>
                    <a:pt x="5274" y="17238"/>
                  </a:cubicBezTo>
                  <a:cubicBezTo>
                    <a:pt x="5374" y="17238"/>
                    <a:pt x="5337" y="17509"/>
                    <a:pt x="5275" y="17837"/>
                  </a:cubicBezTo>
                  <a:cubicBezTo>
                    <a:pt x="5270" y="17950"/>
                    <a:pt x="5258" y="18080"/>
                    <a:pt x="5242" y="18220"/>
                  </a:cubicBezTo>
                  <a:cubicBezTo>
                    <a:pt x="5227" y="18361"/>
                    <a:pt x="5206" y="18509"/>
                    <a:pt x="5183" y="18635"/>
                  </a:cubicBezTo>
                  <a:cubicBezTo>
                    <a:pt x="5161" y="18857"/>
                    <a:pt x="5134" y="19057"/>
                    <a:pt x="5056" y="19109"/>
                  </a:cubicBezTo>
                  <a:cubicBezTo>
                    <a:pt x="5082" y="19453"/>
                    <a:pt x="5056" y="19651"/>
                    <a:pt x="4893" y="19682"/>
                  </a:cubicBezTo>
                  <a:cubicBezTo>
                    <a:pt x="5002" y="20049"/>
                    <a:pt x="4976" y="20248"/>
                    <a:pt x="4729" y="20393"/>
                  </a:cubicBezTo>
                  <a:cubicBezTo>
                    <a:pt x="4949" y="20446"/>
                    <a:pt x="4923" y="20640"/>
                    <a:pt x="4618" y="21040"/>
                  </a:cubicBezTo>
                  <a:cubicBezTo>
                    <a:pt x="4845" y="21228"/>
                    <a:pt x="4793" y="21619"/>
                    <a:pt x="4505" y="22359"/>
                  </a:cubicBezTo>
                  <a:cubicBezTo>
                    <a:pt x="4688" y="22401"/>
                    <a:pt x="4636" y="22792"/>
                    <a:pt x="4520" y="23256"/>
                  </a:cubicBezTo>
                  <a:cubicBezTo>
                    <a:pt x="4558" y="23378"/>
                    <a:pt x="4533" y="23572"/>
                    <a:pt x="4510" y="23628"/>
                  </a:cubicBezTo>
                  <a:lnTo>
                    <a:pt x="4510" y="23628"/>
                  </a:lnTo>
                  <a:cubicBezTo>
                    <a:pt x="4513" y="23622"/>
                    <a:pt x="4515" y="23619"/>
                    <a:pt x="4516" y="23619"/>
                  </a:cubicBezTo>
                  <a:lnTo>
                    <a:pt x="4516" y="23619"/>
                  </a:lnTo>
                  <a:cubicBezTo>
                    <a:pt x="4527" y="23619"/>
                    <a:pt x="4503" y="23803"/>
                    <a:pt x="4470" y="24067"/>
                  </a:cubicBezTo>
                  <a:lnTo>
                    <a:pt x="4336" y="25139"/>
                  </a:lnTo>
                  <a:cubicBezTo>
                    <a:pt x="4237" y="25922"/>
                    <a:pt x="4139" y="26705"/>
                    <a:pt x="4139" y="26705"/>
                  </a:cubicBezTo>
                  <a:cubicBezTo>
                    <a:pt x="4101" y="27004"/>
                    <a:pt x="4064" y="27302"/>
                    <a:pt x="4027" y="27600"/>
                  </a:cubicBezTo>
                  <a:cubicBezTo>
                    <a:pt x="3990" y="27898"/>
                    <a:pt x="3951" y="28197"/>
                    <a:pt x="3899" y="28405"/>
                  </a:cubicBezTo>
                  <a:cubicBezTo>
                    <a:pt x="3877" y="28793"/>
                    <a:pt x="3838" y="29092"/>
                    <a:pt x="3646" y="29104"/>
                  </a:cubicBezTo>
                  <a:cubicBezTo>
                    <a:pt x="3764" y="29687"/>
                    <a:pt x="3728" y="29985"/>
                    <a:pt x="3347" y="30242"/>
                  </a:cubicBezTo>
                  <a:cubicBezTo>
                    <a:pt x="3653" y="30582"/>
                    <a:pt x="3616" y="30881"/>
                    <a:pt x="3145" y="31629"/>
                  </a:cubicBezTo>
                  <a:cubicBezTo>
                    <a:pt x="3209" y="31604"/>
                    <a:pt x="3261" y="31592"/>
                    <a:pt x="3303" y="31592"/>
                  </a:cubicBezTo>
                  <a:cubicBezTo>
                    <a:pt x="3522" y="31592"/>
                    <a:pt x="3439" y="31940"/>
                    <a:pt x="3080" y="32802"/>
                  </a:cubicBezTo>
                  <a:cubicBezTo>
                    <a:pt x="3185" y="32675"/>
                    <a:pt x="3257" y="32612"/>
                    <a:pt x="3295" y="32612"/>
                  </a:cubicBezTo>
                  <a:cubicBezTo>
                    <a:pt x="3385" y="32612"/>
                    <a:pt x="3287" y="32969"/>
                    <a:pt x="3013" y="33674"/>
                  </a:cubicBezTo>
                  <a:cubicBezTo>
                    <a:pt x="3109" y="33553"/>
                    <a:pt x="3173" y="33495"/>
                    <a:pt x="3206" y="33495"/>
                  </a:cubicBezTo>
                  <a:cubicBezTo>
                    <a:pt x="3282" y="33495"/>
                    <a:pt x="3186" y="33809"/>
                    <a:pt x="2923" y="34370"/>
                  </a:cubicBezTo>
                  <a:cubicBezTo>
                    <a:pt x="2986" y="34329"/>
                    <a:pt x="3034" y="34308"/>
                    <a:pt x="3067" y="34308"/>
                  </a:cubicBezTo>
                  <a:cubicBezTo>
                    <a:pt x="3198" y="34308"/>
                    <a:pt x="3110" y="34620"/>
                    <a:pt x="2787" y="35222"/>
                  </a:cubicBezTo>
                  <a:cubicBezTo>
                    <a:pt x="2845" y="35194"/>
                    <a:pt x="2892" y="35180"/>
                    <a:pt x="2928" y="35180"/>
                  </a:cubicBezTo>
                  <a:cubicBezTo>
                    <a:pt x="3097" y="35180"/>
                    <a:pt x="3009" y="35504"/>
                    <a:pt x="2643" y="36196"/>
                  </a:cubicBezTo>
                  <a:cubicBezTo>
                    <a:pt x="2724" y="36144"/>
                    <a:pt x="2786" y="36117"/>
                    <a:pt x="2829" y="36117"/>
                  </a:cubicBezTo>
                  <a:cubicBezTo>
                    <a:pt x="2983" y="36117"/>
                    <a:pt x="2891" y="36459"/>
                    <a:pt x="2570" y="37190"/>
                  </a:cubicBezTo>
                  <a:cubicBezTo>
                    <a:pt x="2662" y="37100"/>
                    <a:pt x="2727" y="37056"/>
                    <a:pt x="2767" y="37056"/>
                  </a:cubicBezTo>
                  <a:cubicBezTo>
                    <a:pt x="2876" y="37056"/>
                    <a:pt x="2802" y="37384"/>
                    <a:pt x="2595" y="38009"/>
                  </a:cubicBezTo>
                  <a:cubicBezTo>
                    <a:pt x="2648" y="37945"/>
                    <a:pt x="2686" y="37916"/>
                    <a:pt x="2711" y="37916"/>
                  </a:cubicBezTo>
                  <a:cubicBezTo>
                    <a:pt x="2788" y="37916"/>
                    <a:pt x="2746" y="38187"/>
                    <a:pt x="2656" y="38598"/>
                  </a:cubicBezTo>
                  <a:cubicBezTo>
                    <a:pt x="2682" y="38624"/>
                    <a:pt x="2687" y="38711"/>
                    <a:pt x="2681" y="38830"/>
                  </a:cubicBezTo>
                  <a:cubicBezTo>
                    <a:pt x="2676" y="38950"/>
                    <a:pt x="2657" y="39103"/>
                    <a:pt x="2621" y="39226"/>
                  </a:cubicBezTo>
                  <a:cubicBezTo>
                    <a:pt x="2643" y="39247"/>
                    <a:pt x="2621" y="39443"/>
                    <a:pt x="2538" y="39692"/>
                  </a:cubicBezTo>
                  <a:cubicBezTo>
                    <a:pt x="2566" y="39959"/>
                    <a:pt x="2535" y="40235"/>
                    <a:pt x="2406" y="40549"/>
                  </a:cubicBezTo>
                  <a:cubicBezTo>
                    <a:pt x="2439" y="40681"/>
                    <a:pt x="2446" y="40824"/>
                    <a:pt x="2419" y="40905"/>
                  </a:cubicBezTo>
                  <a:cubicBezTo>
                    <a:pt x="2416" y="41138"/>
                    <a:pt x="2378" y="41309"/>
                    <a:pt x="2276" y="41346"/>
                  </a:cubicBezTo>
                  <a:cubicBezTo>
                    <a:pt x="2322" y="41499"/>
                    <a:pt x="2342" y="41597"/>
                    <a:pt x="2322" y="41597"/>
                  </a:cubicBezTo>
                  <a:cubicBezTo>
                    <a:pt x="2311" y="41597"/>
                    <a:pt x="2288" y="41566"/>
                    <a:pt x="2249" y="41497"/>
                  </a:cubicBezTo>
                  <a:lnTo>
                    <a:pt x="2249" y="41497"/>
                  </a:lnTo>
                  <a:cubicBezTo>
                    <a:pt x="2315" y="41794"/>
                    <a:pt x="2324" y="41943"/>
                    <a:pt x="2258" y="41943"/>
                  </a:cubicBezTo>
                  <a:cubicBezTo>
                    <a:pt x="2231" y="41943"/>
                    <a:pt x="2191" y="41917"/>
                    <a:pt x="2136" y="41865"/>
                  </a:cubicBezTo>
                  <a:lnTo>
                    <a:pt x="2136" y="41865"/>
                  </a:lnTo>
                  <a:cubicBezTo>
                    <a:pt x="2247" y="42127"/>
                    <a:pt x="2282" y="42267"/>
                    <a:pt x="2233" y="42267"/>
                  </a:cubicBezTo>
                  <a:cubicBezTo>
                    <a:pt x="2205" y="42267"/>
                    <a:pt x="2149" y="42222"/>
                    <a:pt x="2065" y="42128"/>
                  </a:cubicBezTo>
                  <a:lnTo>
                    <a:pt x="2065" y="42128"/>
                  </a:lnTo>
                  <a:cubicBezTo>
                    <a:pt x="2297" y="42388"/>
                    <a:pt x="2276" y="42584"/>
                    <a:pt x="1909" y="42777"/>
                  </a:cubicBezTo>
                  <a:cubicBezTo>
                    <a:pt x="2224" y="43099"/>
                    <a:pt x="2194" y="43375"/>
                    <a:pt x="1675" y="44166"/>
                  </a:cubicBezTo>
                  <a:cubicBezTo>
                    <a:pt x="1762" y="44126"/>
                    <a:pt x="1831" y="44105"/>
                    <a:pt x="1883" y="44105"/>
                  </a:cubicBezTo>
                  <a:cubicBezTo>
                    <a:pt x="2105" y="44105"/>
                    <a:pt x="2004" y="44500"/>
                    <a:pt x="1577" y="45537"/>
                  </a:cubicBezTo>
                  <a:cubicBezTo>
                    <a:pt x="1752" y="45266"/>
                    <a:pt x="1858" y="45131"/>
                    <a:pt x="1901" y="45131"/>
                  </a:cubicBezTo>
                  <a:cubicBezTo>
                    <a:pt x="1973" y="45131"/>
                    <a:pt x="1867" y="45507"/>
                    <a:pt x="1613" y="46250"/>
                  </a:cubicBezTo>
                  <a:cubicBezTo>
                    <a:pt x="1781" y="45872"/>
                    <a:pt x="1871" y="45690"/>
                    <a:pt x="1887" y="45690"/>
                  </a:cubicBezTo>
                  <a:lnTo>
                    <a:pt x="1887" y="45690"/>
                  </a:lnTo>
                  <a:cubicBezTo>
                    <a:pt x="1906" y="45690"/>
                    <a:pt x="1821" y="45950"/>
                    <a:pt x="1641" y="46451"/>
                  </a:cubicBezTo>
                  <a:cubicBezTo>
                    <a:pt x="1779" y="46112"/>
                    <a:pt x="1853" y="45953"/>
                    <a:pt x="1871" y="45953"/>
                  </a:cubicBezTo>
                  <a:cubicBezTo>
                    <a:pt x="1874" y="45953"/>
                    <a:pt x="1875" y="45957"/>
                    <a:pt x="1875" y="45964"/>
                  </a:cubicBezTo>
                  <a:cubicBezTo>
                    <a:pt x="1882" y="46018"/>
                    <a:pt x="1818" y="46279"/>
                    <a:pt x="1696" y="46711"/>
                  </a:cubicBezTo>
                  <a:cubicBezTo>
                    <a:pt x="1767" y="46543"/>
                    <a:pt x="1808" y="46471"/>
                    <a:pt x="1820" y="46471"/>
                  </a:cubicBezTo>
                  <a:cubicBezTo>
                    <a:pt x="1824" y="46471"/>
                    <a:pt x="1824" y="46479"/>
                    <a:pt x="1822" y="46495"/>
                  </a:cubicBezTo>
                  <a:cubicBezTo>
                    <a:pt x="1839" y="46559"/>
                    <a:pt x="1806" y="46741"/>
                    <a:pt x="1745" y="46990"/>
                  </a:cubicBezTo>
                  <a:cubicBezTo>
                    <a:pt x="1770" y="47004"/>
                    <a:pt x="1769" y="47087"/>
                    <a:pt x="1739" y="47216"/>
                  </a:cubicBezTo>
                  <a:cubicBezTo>
                    <a:pt x="1747" y="47319"/>
                    <a:pt x="1726" y="47470"/>
                    <a:pt x="1693" y="47584"/>
                  </a:cubicBezTo>
                  <a:cubicBezTo>
                    <a:pt x="1684" y="47743"/>
                    <a:pt x="1664" y="47904"/>
                    <a:pt x="1636" y="48017"/>
                  </a:cubicBezTo>
                  <a:cubicBezTo>
                    <a:pt x="1615" y="48110"/>
                    <a:pt x="1587" y="48169"/>
                    <a:pt x="1551" y="48169"/>
                  </a:cubicBezTo>
                  <a:cubicBezTo>
                    <a:pt x="1544" y="48169"/>
                    <a:pt x="1537" y="48167"/>
                    <a:pt x="1530" y="48163"/>
                  </a:cubicBezTo>
                  <a:lnTo>
                    <a:pt x="1530" y="48163"/>
                  </a:lnTo>
                  <a:cubicBezTo>
                    <a:pt x="1533" y="48844"/>
                    <a:pt x="1488" y="49179"/>
                    <a:pt x="1248" y="49179"/>
                  </a:cubicBezTo>
                  <a:cubicBezTo>
                    <a:pt x="1243" y="49179"/>
                    <a:pt x="1239" y="49179"/>
                    <a:pt x="1235" y="49179"/>
                  </a:cubicBezTo>
                  <a:lnTo>
                    <a:pt x="1235" y="49179"/>
                  </a:lnTo>
                  <a:cubicBezTo>
                    <a:pt x="1387" y="49884"/>
                    <a:pt x="1338" y="50239"/>
                    <a:pt x="954" y="50905"/>
                  </a:cubicBezTo>
                  <a:cubicBezTo>
                    <a:pt x="1093" y="50936"/>
                    <a:pt x="1151" y="51044"/>
                    <a:pt x="1142" y="51247"/>
                  </a:cubicBezTo>
                  <a:cubicBezTo>
                    <a:pt x="1133" y="51451"/>
                    <a:pt x="1059" y="51751"/>
                    <a:pt x="932" y="52074"/>
                  </a:cubicBezTo>
                  <a:cubicBezTo>
                    <a:pt x="982" y="52107"/>
                    <a:pt x="1007" y="52150"/>
                    <a:pt x="1016" y="52150"/>
                  </a:cubicBezTo>
                  <a:cubicBezTo>
                    <a:pt x="1016" y="52150"/>
                    <a:pt x="1017" y="52150"/>
                    <a:pt x="1017" y="52150"/>
                  </a:cubicBezTo>
                  <a:lnTo>
                    <a:pt x="1017" y="52150"/>
                  </a:lnTo>
                  <a:cubicBezTo>
                    <a:pt x="1015" y="52398"/>
                    <a:pt x="998" y="52560"/>
                    <a:pt x="964" y="52560"/>
                  </a:cubicBezTo>
                  <a:cubicBezTo>
                    <a:pt x="952" y="52560"/>
                    <a:pt x="938" y="52540"/>
                    <a:pt x="922" y="52496"/>
                  </a:cubicBezTo>
                  <a:lnTo>
                    <a:pt x="922" y="52496"/>
                  </a:lnTo>
                  <a:cubicBezTo>
                    <a:pt x="930" y="52884"/>
                    <a:pt x="920" y="53087"/>
                    <a:pt x="877" y="53087"/>
                  </a:cubicBezTo>
                  <a:cubicBezTo>
                    <a:pt x="858" y="53087"/>
                    <a:pt x="834" y="53051"/>
                    <a:pt x="803" y="52978"/>
                  </a:cubicBezTo>
                  <a:lnTo>
                    <a:pt x="803" y="52978"/>
                  </a:lnTo>
                  <a:cubicBezTo>
                    <a:pt x="852" y="53506"/>
                    <a:pt x="838" y="53717"/>
                    <a:pt x="711" y="53717"/>
                  </a:cubicBezTo>
                  <a:cubicBezTo>
                    <a:pt x="691" y="53717"/>
                    <a:pt x="669" y="53712"/>
                    <a:pt x="643" y="53702"/>
                  </a:cubicBezTo>
                  <a:lnTo>
                    <a:pt x="643" y="53702"/>
                  </a:lnTo>
                  <a:cubicBezTo>
                    <a:pt x="780" y="54147"/>
                    <a:pt x="752" y="54333"/>
                    <a:pt x="499" y="54549"/>
                  </a:cubicBezTo>
                  <a:cubicBezTo>
                    <a:pt x="703" y="54630"/>
                    <a:pt x="679" y="54743"/>
                    <a:pt x="420" y="55017"/>
                  </a:cubicBezTo>
                  <a:cubicBezTo>
                    <a:pt x="602" y="55092"/>
                    <a:pt x="604" y="55291"/>
                    <a:pt x="445" y="55738"/>
                  </a:cubicBezTo>
                  <a:lnTo>
                    <a:pt x="445" y="55738"/>
                  </a:lnTo>
                  <a:cubicBezTo>
                    <a:pt x="415" y="55764"/>
                    <a:pt x="364" y="55817"/>
                    <a:pt x="292" y="55892"/>
                  </a:cubicBezTo>
                  <a:cubicBezTo>
                    <a:pt x="456" y="56012"/>
                    <a:pt x="443" y="56314"/>
                    <a:pt x="335" y="56752"/>
                  </a:cubicBezTo>
                  <a:cubicBezTo>
                    <a:pt x="360" y="56758"/>
                    <a:pt x="288" y="56901"/>
                    <a:pt x="163" y="57027"/>
                  </a:cubicBezTo>
                  <a:cubicBezTo>
                    <a:pt x="245" y="57215"/>
                    <a:pt x="276" y="57385"/>
                    <a:pt x="252" y="57609"/>
                  </a:cubicBezTo>
                  <a:cubicBezTo>
                    <a:pt x="227" y="57836"/>
                    <a:pt x="150" y="58117"/>
                    <a:pt x="14" y="58529"/>
                  </a:cubicBezTo>
                  <a:cubicBezTo>
                    <a:pt x="64" y="58460"/>
                    <a:pt x="100" y="58426"/>
                    <a:pt x="122" y="58426"/>
                  </a:cubicBezTo>
                  <a:cubicBezTo>
                    <a:pt x="185" y="58426"/>
                    <a:pt x="134" y="58715"/>
                    <a:pt x="0" y="59283"/>
                  </a:cubicBezTo>
                  <a:cubicBezTo>
                    <a:pt x="38" y="59192"/>
                    <a:pt x="61" y="59151"/>
                    <a:pt x="73" y="59151"/>
                  </a:cubicBezTo>
                  <a:cubicBezTo>
                    <a:pt x="99" y="59151"/>
                    <a:pt x="68" y="59355"/>
                    <a:pt x="4" y="59688"/>
                  </a:cubicBezTo>
                  <a:cubicBezTo>
                    <a:pt x="15" y="59664"/>
                    <a:pt x="23" y="59652"/>
                    <a:pt x="28" y="59652"/>
                  </a:cubicBezTo>
                  <a:lnTo>
                    <a:pt x="28" y="59652"/>
                  </a:lnTo>
                  <a:cubicBezTo>
                    <a:pt x="45" y="59652"/>
                    <a:pt x="31" y="59791"/>
                    <a:pt x="3" y="59978"/>
                  </a:cubicBezTo>
                  <a:cubicBezTo>
                    <a:pt x="9" y="59957"/>
                    <a:pt x="16" y="59948"/>
                    <a:pt x="25" y="59948"/>
                  </a:cubicBezTo>
                  <a:cubicBezTo>
                    <a:pt x="42" y="59948"/>
                    <a:pt x="63" y="59990"/>
                    <a:pt x="84" y="60060"/>
                  </a:cubicBezTo>
                  <a:cubicBezTo>
                    <a:pt x="127" y="60012"/>
                    <a:pt x="163" y="59982"/>
                    <a:pt x="184" y="59982"/>
                  </a:cubicBezTo>
                  <a:cubicBezTo>
                    <a:pt x="197" y="59982"/>
                    <a:pt x="203" y="59993"/>
                    <a:pt x="202" y="60018"/>
                  </a:cubicBezTo>
                  <a:cubicBezTo>
                    <a:pt x="239" y="59834"/>
                    <a:pt x="269" y="59700"/>
                    <a:pt x="284" y="59700"/>
                  </a:cubicBezTo>
                  <a:cubicBezTo>
                    <a:pt x="289" y="59700"/>
                    <a:pt x="292" y="59715"/>
                    <a:pt x="293" y="59749"/>
                  </a:cubicBezTo>
                  <a:cubicBezTo>
                    <a:pt x="345" y="59415"/>
                    <a:pt x="383" y="59210"/>
                    <a:pt x="404" y="59210"/>
                  </a:cubicBezTo>
                  <a:cubicBezTo>
                    <a:pt x="415" y="59210"/>
                    <a:pt x="421" y="59262"/>
                    <a:pt x="423" y="59376"/>
                  </a:cubicBezTo>
                  <a:cubicBezTo>
                    <a:pt x="490" y="58804"/>
                    <a:pt x="537" y="58507"/>
                    <a:pt x="587" y="58507"/>
                  </a:cubicBezTo>
                  <a:cubicBezTo>
                    <a:pt x="608" y="58507"/>
                    <a:pt x="629" y="58558"/>
                    <a:pt x="653" y="58662"/>
                  </a:cubicBezTo>
                  <a:cubicBezTo>
                    <a:pt x="665" y="58359"/>
                    <a:pt x="678" y="58123"/>
                    <a:pt x="702" y="57933"/>
                  </a:cubicBezTo>
                  <a:cubicBezTo>
                    <a:pt x="727" y="57742"/>
                    <a:pt x="761" y="57594"/>
                    <a:pt x="810" y="57469"/>
                  </a:cubicBezTo>
                  <a:cubicBezTo>
                    <a:pt x="860" y="57338"/>
                    <a:pt x="927" y="57230"/>
                    <a:pt x="1018" y="57140"/>
                  </a:cubicBezTo>
                  <a:cubicBezTo>
                    <a:pt x="954" y="56992"/>
                    <a:pt x="931" y="56853"/>
                    <a:pt x="942" y="56853"/>
                  </a:cubicBezTo>
                  <a:lnTo>
                    <a:pt x="942" y="56853"/>
                  </a:lnTo>
                  <a:cubicBezTo>
                    <a:pt x="943" y="56853"/>
                    <a:pt x="945" y="56855"/>
                    <a:pt x="947" y="56859"/>
                  </a:cubicBezTo>
                  <a:cubicBezTo>
                    <a:pt x="985" y="56454"/>
                    <a:pt x="1052" y="56178"/>
                    <a:pt x="1182" y="56078"/>
                  </a:cubicBezTo>
                  <a:lnTo>
                    <a:pt x="1182" y="56078"/>
                  </a:lnTo>
                  <a:cubicBezTo>
                    <a:pt x="1183" y="56079"/>
                    <a:pt x="1183" y="56081"/>
                    <a:pt x="1183" y="56082"/>
                  </a:cubicBezTo>
                  <a:cubicBezTo>
                    <a:pt x="1183" y="56081"/>
                    <a:pt x="1183" y="56079"/>
                    <a:pt x="1183" y="56077"/>
                  </a:cubicBezTo>
                  <a:lnTo>
                    <a:pt x="1183" y="56077"/>
                  </a:lnTo>
                  <a:cubicBezTo>
                    <a:pt x="1211" y="56055"/>
                    <a:pt x="1243" y="56042"/>
                    <a:pt x="1278" y="56037"/>
                  </a:cubicBezTo>
                  <a:cubicBezTo>
                    <a:pt x="1232" y="55925"/>
                    <a:pt x="1199" y="55848"/>
                    <a:pt x="1180" y="55814"/>
                  </a:cubicBezTo>
                  <a:lnTo>
                    <a:pt x="1180" y="55814"/>
                  </a:lnTo>
                  <a:cubicBezTo>
                    <a:pt x="1183" y="55336"/>
                    <a:pt x="1252" y="55153"/>
                    <a:pt x="1450" y="55144"/>
                  </a:cubicBezTo>
                  <a:cubicBezTo>
                    <a:pt x="1291" y="54795"/>
                    <a:pt x="1306" y="54683"/>
                    <a:pt x="1530" y="54655"/>
                  </a:cubicBezTo>
                  <a:cubicBezTo>
                    <a:pt x="1357" y="54387"/>
                    <a:pt x="1393" y="54202"/>
                    <a:pt x="1674" y="53770"/>
                  </a:cubicBezTo>
                  <a:lnTo>
                    <a:pt x="1674" y="53770"/>
                  </a:lnTo>
                  <a:cubicBezTo>
                    <a:pt x="1650" y="53777"/>
                    <a:pt x="1628" y="53781"/>
                    <a:pt x="1611" y="53781"/>
                  </a:cubicBezTo>
                  <a:cubicBezTo>
                    <a:pt x="1477" y="53781"/>
                    <a:pt x="1533" y="53573"/>
                    <a:pt x="1759" y="53040"/>
                  </a:cubicBezTo>
                  <a:lnTo>
                    <a:pt x="1759" y="53040"/>
                  </a:lnTo>
                  <a:cubicBezTo>
                    <a:pt x="1702" y="53117"/>
                    <a:pt x="1666" y="53155"/>
                    <a:pt x="1649" y="53155"/>
                  </a:cubicBezTo>
                  <a:cubicBezTo>
                    <a:pt x="1611" y="53155"/>
                    <a:pt x="1669" y="52962"/>
                    <a:pt x="1803" y="52592"/>
                  </a:cubicBezTo>
                  <a:lnTo>
                    <a:pt x="1803" y="52592"/>
                  </a:lnTo>
                  <a:cubicBezTo>
                    <a:pt x="1775" y="52628"/>
                    <a:pt x="1756" y="52645"/>
                    <a:pt x="1744" y="52645"/>
                  </a:cubicBezTo>
                  <a:cubicBezTo>
                    <a:pt x="1706" y="52645"/>
                    <a:pt x="1744" y="52476"/>
                    <a:pt x="1828" y="52226"/>
                  </a:cubicBezTo>
                  <a:lnTo>
                    <a:pt x="1828" y="52226"/>
                  </a:lnTo>
                  <a:cubicBezTo>
                    <a:pt x="1824" y="52245"/>
                    <a:pt x="1828" y="52251"/>
                    <a:pt x="1841" y="52251"/>
                  </a:cubicBezTo>
                  <a:cubicBezTo>
                    <a:pt x="1859" y="52251"/>
                    <a:pt x="1892" y="52240"/>
                    <a:pt x="1937" y="52238"/>
                  </a:cubicBezTo>
                  <a:cubicBezTo>
                    <a:pt x="1919" y="51869"/>
                    <a:pt x="1946" y="51542"/>
                    <a:pt x="2008" y="51338"/>
                  </a:cubicBezTo>
                  <a:cubicBezTo>
                    <a:pt x="2063" y="51157"/>
                    <a:pt x="2142" y="51074"/>
                    <a:pt x="2266" y="51074"/>
                  </a:cubicBezTo>
                  <a:cubicBezTo>
                    <a:pt x="2282" y="51074"/>
                    <a:pt x="2299" y="51075"/>
                    <a:pt x="2317" y="51078"/>
                  </a:cubicBezTo>
                  <a:cubicBezTo>
                    <a:pt x="2208" y="50564"/>
                    <a:pt x="2202" y="50235"/>
                    <a:pt x="2328" y="49867"/>
                  </a:cubicBezTo>
                  <a:cubicBezTo>
                    <a:pt x="2391" y="49684"/>
                    <a:pt x="2487" y="49489"/>
                    <a:pt x="2619" y="49294"/>
                  </a:cubicBezTo>
                  <a:cubicBezTo>
                    <a:pt x="2509" y="49268"/>
                    <a:pt x="2457" y="49207"/>
                    <a:pt x="2439" y="49207"/>
                  </a:cubicBezTo>
                  <a:cubicBezTo>
                    <a:pt x="2435" y="49207"/>
                    <a:pt x="2433" y="49209"/>
                    <a:pt x="2432" y="49214"/>
                  </a:cubicBezTo>
                  <a:cubicBezTo>
                    <a:pt x="2459" y="48905"/>
                    <a:pt x="2516" y="48675"/>
                    <a:pt x="2597" y="48675"/>
                  </a:cubicBezTo>
                  <a:cubicBezTo>
                    <a:pt x="2613" y="48675"/>
                    <a:pt x="2630" y="48684"/>
                    <a:pt x="2648" y="48703"/>
                  </a:cubicBezTo>
                  <a:cubicBezTo>
                    <a:pt x="2624" y="48477"/>
                    <a:pt x="2609" y="48353"/>
                    <a:pt x="2598" y="48353"/>
                  </a:cubicBezTo>
                  <a:cubicBezTo>
                    <a:pt x="2595" y="48353"/>
                    <a:pt x="2593" y="48359"/>
                    <a:pt x="2590" y="48371"/>
                  </a:cubicBezTo>
                  <a:lnTo>
                    <a:pt x="2590" y="48371"/>
                  </a:lnTo>
                  <a:cubicBezTo>
                    <a:pt x="2608" y="48150"/>
                    <a:pt x="2624" y="48035"/>
                    <a:pt x="2640" y="48035"/>
                  </a:cubicBezTo>
                  <a:cubicBezTo>
                    <a:pt x="2654" y="48035"/>
                    <a:pt x="2667" y="48125"/>
                    <a:pt x="2680" y="48313"/>
                  </a:cubicBezTo>
                  <a:cubicBezTo>
                    <a:pt x="2694" y="47844"/>
                    <a:pt x="2708" y="47616"/>
                    <a:pt x="2733" y="47616"/>
                  </a:cubicBezTo>
                  <a:cubicBezTo>
                    <a:pt x="2749" y="47616"/>
                    <a:pt x="2770" y="47707"/>
                    <a:pt x="2798" y="47887"/>
                  </a:cubicBezTo>
                  <a:cubicBezTo>
                    <a:pt x="2782" y="47388"/>
                    <a:pt x="2790" y="47176"/>
                    <a:pt x="2848" y="47176"/>
                  </a:cubicBezTo>
                  <a:cubicBezTo>
                    <a:pt x="2873" y="47176"/>
                    <a:pt x="2907" y="47215"/>
                    <a:pt x="2952" y="47286"/>
                  </a:cubicBezTo>
                  <a:cubicBezTo>
                    <a:pt x="2853" y="46795"/>
                    <a:pt x="2879" y="46671"/>
                    <a:pt x="3109" y="46576"/>
                  </a:cubicBezTo>
                  <a:cubicBezTo>
                    <a:pt x="2929" y="46444"/>
                    <a:pt x="2954" y="46340"/>
                    <a:pt x="3221" y="46000"/>
                  </a:cubicBezTo>
                  <a:lnTo>
                    <a:pt x="3221" y="46000"/>
                  </a:lnTo>
                  <a:cubicBezTo>
                    <a:pt x="3209" y="46001"/>
                    <a:pt x="3198" y="46002"/>
                    <a:pt x="3187" y="46002"/>
                  </a:cubicBezTo>
                  <a:cubicBezTo>
                    <a:pt x="3109" y="46002"/>
                    <a:pt x="3079" y="45963"/>
                    <a:pt x="3097" y="45871"/>
                  </a:cubicBezTo>
                  <a:cubicBezTo>
                    <a:pt x="3118" y="45767"/>
                    <a:pt x="3200" y="45595"/>
                    <a:pt x="3347" y="45404"/>
                  </a:cubicBezTo>
                  <a:lnTo>
                    <a:pt x="3347" y="45404"/>
                  </a:lnTo>
                  <a:cubicBezTo>
                    <a:pt x="3243" y="45504"/>
                    <a:pt x="3187" y="45553"/>
                    <a:pt x="3174" y="45578"/>
                  </a:cubicBezTo>
                  <a:lnTo>
                    <a:pt x="3174" y="45578"/>
                  </a:lnTo>
                  <a:cubicBezTo>
                    <a:pt x="3190" y="45459"/>
                    <a:pt x="3232" y="45332"/>
                    <a:pt x="3303" y="45252"/>
                  </a:cubicBezTo>
                  <a:lnTo>
                    <a:pt x="3303" y="45252"/>
                  </a:lnTo>
                  <a:cubicBezTo>
                    <a:pt x="3302" y="45278"/>
                    <a:pt x="3301" y="45308"/>
                    <a:pt x="3301" y="45340"/>
                  </a:cubicBezTo>
                  <a:cubicBezTo>
                    <a:pt x="3302" y="45309"/>
                    <a:pt x="3303" y="45279"/>
                    <a:pt x="3304" y="45250"/>
                  </a:cubicBezTo>
                  <a:lnTo>
                    <a:pt x="3304" y="45250"/>
                  </a:lnTo>
                  <a:cubicBezTo>
                    <a:pt x="3338" y="45212"/>
                    <a:pt x="3379" y="45185"/>
                    <a:pt x="3427" y="45175"/>
                  </a:cubicBezTo>
                  <a:cubicBezTo>
                    <a:pt x="3390" y="45106"/>
                    <a:pt x="3362" y="45067"/>
                    <a:pt x="3343" y="45067"/>
                  </a:cubicBezTo>
                  <a:cubicBezTo>
                    <a:pt x="3326" y="45067"/>
                    <a:pt x="3315" y="45094"/>
                    <a:pt x="3309" y="45153"/>
                  </a:cubicBezTo>
                  <a:lnTo>
                    <a:pt x="3309" y="45153"/>
                  </a:lnTo>
                  <a:cubicBezTo>
                    <a:pt x="3320" y="44963"/>
                    <a:pt x="3340" y="44856"/>
                    <a:pt x="3371" y="44856"/>
                  </a:cubicBezTo>
                  <a:cubicBezTo>
                    <a:pt x="3395" y="44856"/>
                    <a:pt x="3425" y="44916"/>
                    <a:pt x="3463" y="45046"/>
                  </a:cubicBezTo>
                  <a:cubicBezTo>
                    <a:pt x="3403" y="44745"/>
                    <a:pt x="3401" y="44557"/>
                    <a:pt x="3448" y="44557"/>
                  </a:cubicBezTo>
                  <a:cubicBezTo>
                    <a:pt x="3477" y="44557"/>
                    <a:pt x="3523" y="44626"/>
                    <a:pt x="3586" y="44780"/>
                  </a:cubicBezTo>
                  <a:cubicBezTo>
                    <a:pt x="3538" y="44285"/>
                    <a:pt x="3535" y="44024"/>
                    <a:pt x="3592" y="44024"/>
                  </a:cubicBezTo>
                  <a:cubicBezTo>
                    <a:pt x="3626" y="44024"/>
                    <a:pt x="3681" y="44119"/>
                    <a:pt x="3761" y="44315"/>
                  </a:cubicBezTo>
                  <a:cubicBezTo>
                    <a:pt x="3663" y="43674"/>
                    <a:pt x="3657" y="43410"/>
                    <a:pt x="3786" y="43410"/>
                  </a:cubicBezTo>
                  <a:cubicBezTo>
                    <a:pt x="3835" y="43410"/>
                    <a:pt x="3904" y="43448"/>
                    <a:pt x="3994" y="43518"/>
                  </a:cubicBezTo>
                  <a:cubicBezTo>
                    <a:pt x="3768" y="42831"/>
                    <a:pt x="3813" y="42640"/>
                    <a:pt x="4171" y="42636"/>
                  </a:cubicBezTo>
                  <a:lnTo>
                    <a:pt x="4171" y="42636"/>
                  </a:lnTo>
                  <a:cubicBezTo>
                    <a:pt x="4169" y="42636"/>
                    <a:pt x="4167" y="42636"/>
                    <a:pt x="4165" y="42636"/>
                  </a:cubicBezTo>
                  <a:cubicBezTo>
                    <a:pt x="3813" y="42636"/>
                    <a:pt x="3859" y="42443"/>
                    <a:pt x="4263" y="41870"/>
                  </a:cubicBezTo>
                  <a:cubicBezTo>
                    <a:pt x="4126" y="41870"/>
                    <a:pt x="4079" y="41774"/>
                    <a:pt x="4095" y="41596"/>
                  </a:cubicBezTo>
                  <a:cubicBezTo>
                    <a:pt x="4110" y="41419"/>
                    <a:pt x="4188" y="41161"/>
                    <a:pt x="4295" y="41075"/>
                  </a:cubicBezTo>
                  <a:cubicBezTo>
                    <a:pt x="4284" y="40905"/>
                    <a:pt x="4283" y="40791"/>
                    <a:pt x="4285" y="40791"/>
                  </a:cubicBezTo>
                  <a:lnTo>
                    <a:pt x="4285" y="40791"/>
                  </a:lnTo>
                  <a:cubicBezTo>
                    <a:pt x="4287" y="40791"/>
                    <a:pt x="4291" y="40858"/>
                    <a:pt x="4295" y="41018"/>
                  </a:cubicBezTo>
                  <a:cubicBezTo>
                    <a:pt x="4318" y="40638"/>
                    <a:pt x="4340" y="40420"/>
                    <a:pt x="4363" y="40420"/>
                  </a:cubicBezTo>
                  <a:cubicBezTo>
                    <a:pt x="4381" y="40420"/>
                    <a:pt x="4399" y="40542"/>
                    <a:pt x="4418" y="40809"/>
                  </a:cubicBezTo>
                  <a:cubicBezTo>
                    <a:pt x="4449" y="40202"/>
                    <a:pt x="4477" y="39880"/>
                    <a:pt x="4512" y="39880"/>
                  </a:cubicBezTo>
                  <a:cubicBezTo>
                    <a:pt x="4539" y="39880"/>
                    <a:pt x="4570" y="40059"/>
                    <a:pt x="4610" y="40431"/>
                  </a:cubicBezTo>
                  <a:cubicBezTo>
                    <a:pt x="4587" y="39399"/>
                    <a:pt x="4637" y="39051"/>
                    <a:pt x="4931" y="39051"/>
                  </a:cubicBezTo>
                  <a:cubicBezTo>
                    <a:pt x="4969" y="39051"/>
                    <a:pt x="5011" y="39057"/>
                    <a:pt x="5057" y="39068"/>
                  </a:cubicBezTo>
                  <a:cubicBezTo>
                    <a:pt x="4784" y="38386"/>
                    <a:pt x="4851" y="38092"/>
                    <a:pt x="5309" y="37440"/>
                  </a:cubicBezTo>
                  <a:lnTo>
                    <a:pt x="5309" y="37440"/>
                  </a:lnTo>
                  <a:cubicBezTo>
                    <a:pt x="5279" y="37446"/>
                    <a:pt x="5253" y="37449"/>
                    <a:pt x="5229" y="37449"/>
                  </a:cubicBezTo>
                  <a:cubicBezTo>
                    <a:pt x="5124" y="37449"/>
                    <a:pt x="5082" y="37387"/>
                    <a:pt x="5092" y="37262"/>
                  </a:cubicBezTo>
                  <a:cubicBezTo>
                    <a:pt x="5102" y="37109"/>
                    <a:pt x="5191" y="36859"/>
                    <a:pt x="5334" y="36505"/>
                  </a:cubicBezTo>
                  <a:lnTo>
                    <a:pt x="5334" y="36505"/>
                  </a:lnTo>
                  <a:cubicBezTo>
                    <a:pt x="5308" y="36525"/>
                    <a:pt x="5288" y="36533"/>
                    <a:pt x="5273" y="36533"/>
                  </a:cubicBezTo>
                  <a:cubicBezTo>
                    <a:pt x="5243" y="36533"/>
                    <a:pt x="5235" y="36499"/>
                    <a:pt x="5238" y="36452"/>
                  </a:cubicBezTo>
                  <a:cubicBezTo>
                    <a:pt x="5248" y="36340"/>
                    <a:pt x="5275" y="36211"/>
                    <a:pt x="5303" y="36211"/>
                  </a:cubicBezTo>
                  <a:cubicBezTo>
                    <a:pt x="5309" y="36211"/>
                    <a:pt x="5316" y="36217"/>
                    <a:pt x="5322" y="36232"/>
                  </a:cubicBezTo>
                  <a:cubicBezTo>
                    <a:pt x="5341" y="36010"/>
                    <a:pt x="5358" y="35874"/>
                    <a:pt x="5373" y="35874"/>
                  </a:cubicBezTo>
                  <a:cubicBezTo>
                    <a:pt x="5382" y="35874"/>
                    <a:pt x="5391" y="35937"/>
                    <a:pt x="5398" y="36079"/>
                  </a:cubicBezTo>
                  <a:cubicBezTo>
                    <a:pt x="5421" y="35716"/>
                    <a:pt x="5442" y="35514"/>
                    <a:pt x="5465" y="35514"/>
                  </a:cubicBezTo>
                  <a:cubicBezTo>
                    <a:pt x="5482" y="35514"/>
                    <a:pt x="5500" y="35621"/>
                    <a:pt x="5522" y="35851"/>
                  </a:cubicBezTo>
                  <a:cubicBezTo>
                    <a:pt x="5536" y="35300"/>
                    <a:pt x="5558" y="35015"/>
                    <a:pt x="5612" y="35015"/>
                  </a:cubicBezTo>
                  <a:cubicBezTo>
                    <a:pt x="5645" y="35015"/>
                    <a:pt x="5690" y="35123"/>
                    <a:pt x="5753" y="35343"/>
                  </a:cubicBezTo>
                  <a:cubicBezTo>
                    <a:pt x="5696" y="34643"/>
                    <a:pt x="5703" y="34347"/>
                    <a:pt x="5833" y="34347"/>
                  </a:cubicBezTo>
                  <a:cubicBezTo>
                    <a:pt x="5883" y="34347"/>
                    <a:pt x="5951" y="34390"/>
                    <a:pt x="6040" y="34471"/>
                  </a:cubicBezTo>
                  <a:cubicBezTo>
                    <a:pt x="5804" y="33787"/>
                    <a:pt x="5847" y="33591"/>
                    <a:pt x="6273" y="33353"/>
                  </a:cubicBezTo>
                  <a:cubicBezTo>
                    <a:pt x="6114" y="33229"/>
                    <a:pt x="6051" y="33092"/>
                    <a:pt x="6074" y="32895"/>
                  </a:cubicBezTo>
                  <a:cubicBezTo>
                    <a:pt x="6097" y="32698"/>
                    <a:pt x="6205" y="32441"/>
                    <a:pt x="6388" y="32072"/>
                  </a:cubicBezTo>
                  <a:lnTo>
                    <a:pt x="6388" y="32072"/>
                  </a:lnTo>
                  <a:cubicBezTo>
                    <a:pt x="6336" y="32105"/>
                    <a:pt x="6298" y="32116"/>
                    <a:pt x="6274" y="32116"/>
                  </a:cubicBezTo>
                  <a:cubicBezTo>
                    <a:pt x="6244" y="32116"/>
                    <a:pt x="6236" y="32097"/>
                    <a:pt x="6249" y="32080"/>
                  </a:cubicBezTo>
                  <a:cubicBezTo>
                    <a:pt x="6242" y="31866"/>
                    <a:pt x="6301" y="31658"/>
                    <a:pt x="6424" y="31591"/>
                  </a:cubicBezTo>
                  <a:cubicBezTo>
                    <a:pt x="6391" y="31463"/>
                    <a:pt x="6377" y="31380"/>
                    <a:pt x="6383" y="31380"/>
                  </a:cubicBezTo>
                  <a:lnTo>
                    <a:pt x="6383" y="31380"/>
                  </a:lnTo>
                  <a:cubicBezTo>
                    <a:pt x="6388" y="31380"/>
                    <a:pt x="6404" y="31431"/>
                    <a:pt x="6432" y="31549"/>
                  </a:cubicBezTo>
                  <a:cubicBezTo>
                    <a:pt x="6414" y="31245"/>
                    <a:pt x="6419" y="31071"/>
                    <a:pt x="6444" y="31071"/>
                  </a:cubicBezTo>
                  <a:cubicBezTo>
                    <a:pt x="6461" y="31071"/>
                    <a:pt x="6486" y="31144"/>
                    <a:pt x="6520" y="31303"/>
                  </a:cubicBezTo>
                  <a:cubicBezTo>
                    <a:pt x="6526" y="30748"/>
                    <a:pt x="6555" y="30431"/>
                    <a:pt x="6613" y="30431"/>
                  </a:cubicBezTo>
                  <a:cubicBezTo>
                    <a:pt x="6643" y="30431"/>
                    <a:pt x="6681" y="30517"/>
                    <a:pt x="6727" y="30699"/>
                  </a:cubicBezTo>
                  <a:cubicBezTo>
                    <a:pt x="6720" y="29985"/>
                    <a:pt x="6743" y="29606"/>
                    <a:pt x="6807" y="29606"/>
                  </a:cubicBezTo>
                  <a:cubicBezTo>
                    <a:pt x="6843" y="29606"/>
                    <a:pt x="6893" y="29729"/>
                    <a:pt x="6959" y="29984"/>
                  </a:cubicBezTo>
                  <a:cubicBezTo>
                    <a:pt x="6922" y="29130"/>
                    <a:pt x="6937" y="28712"/>
                    <a:pt x="7022" y="28712"/>
                  </a:cubicBezTo>
                  <a:cubicBezTo>
                    <a:pt x="7066" y="28712"/>
                    <a:pt x="7128" y="28821"/>
                    <a:pt x="7211" y="29036"/>
                  </a:cubicBezTo>
                  <a:cubicBezTo>
                    <a:pt x="7119" y="28101"/>
                    <a:pt x="7134" y="27709"/>
                    <a:pt x="7296" y="27709"/>
                  </a:cubicBezTo>
                  <a:cubicBezTo>
                    <a:pt x="7346" y="27709"/>
                    <a:pt x="7410" y="27747"/>
                    <a:pt x="7490" y="27817"/>
                  </a:cubicBezTo>
                  <a:cubicBezTo>
                    <a:pt x="7245" y="27286"/>
                    <a:pt x="7253" y="27076"/>
                    <a:pt x="7526" y="27076"/>
                  </a:cubicBezTo>
                  <a:cubicBezTo>
                    <a:pt x="7558" y="27076"/>
                    <a:pt x="7593" y="27078"/>
                    <a:pt x="7632" y="27084"/>
                  </a:cubicBezTo>
                  <a:cubicBezTo>
                    <a:pt x="7380" y="26451"/>
                    <a:pt x="7463" y="26066"/>
                    <a:pt x="7815" y="25558"/>
                  </a:cubicBezTo>
                  <a:cubicBezTo>
                    <a:pt x="7627" y="25293"/>
                    <a:pt x="7707" y="24907"/>
                    <a:pt x="7848" y="24635"/>
                  </a:cubicBezTo>
                  <a:cubicBezTo>
                    <a:pt x="7835" y="24405"/>
                    <a:pt x="7854" y="24239"/>
                    <a:pt x="7886" y="24239"/>
                  </a:cubicBezTo>
                  <a:cubicBezTo>
                    <a:pt x="7896" y="24239"/>
                    <a:pt x="7908" y="24257"/>
                    <a:pt x="7920" y="24297"/>
                  </a:cubicBezTo>
                  <a:cubicBezTo>
                    <a:pt x="7872" y="24136"/>
                    <a:pt x="7912" y="23942"/>
                    <a:pt x="8035" y="23893"/>
                  </a:cubicBezTo>
                  <a:cubicBezTo>
                    <a:pt x="8030" y="23410"/>
                    <a:pt x="8095" y="23046"/>
                    <a:pt x="8226" y="23046"/>
                  </a:cubicBezTo>
                  <a:cubicBezTo>
                    <a:pt x="8239" y="23046"/>
                    <a:pt x="8253" y="23049"/>
                    <a:pt x="8266" y="23056"/>
                  </a:cubicBezTo>
                  <a:cubicBezTo>
                    <a:pt x="8267" y="22420"/>
                    <a:pt x="8311" y="22043"/>
                    <a:pt x="8407" y="22043"/>
                  </a:cubicBezTo>
                  <a:cubicBezTo>
                    <a:pt x="8440" y="22043"/>
                    <a:pt x="8478" y="22086"/>
                    <a:pt x="8523" y="22176"/>
                  </a:cubicBezTo>
                  <a:cubicBezTo>
                    <a:pt x="8488" y="21614"/>
                    <a:pt x="8488" y="21319"/>
                    <a:pt x="8525" y="21319"/>
                  </a:cubicBezTo>
                  <a:cubicBezTo>
                    <a:pt x="8550" y="21319"/>
                    <a:pt x="8591" y="21450"/>
                    <a:pt x="8650" y="21721"/>
                  </a:cubicBezTo>
                  <a:cubicBezTo>
                    <a:pt x="8584" y="20970"/>
                    <a:pt x="8604" y="20623"/>
                    <a:pt x="8739" y="20623"/>
                  </a:cubicBezTo>
                  <a:cubicBezTo>
                    <a:pt x="8779" y="20623"/>
                    <a:pt x="8829" y="20653"/>
                    <a:pt x="8889" y="20711"/>
                  </a:cubicBezTo>
                  <a:cubicBezTo>
                    <a:pt x="8745" y="19867"/>
                    <a:pt x="8803" y="19572"/>
                    <a:pt x="9124" y="19516"/>
                  </a:cubicBezTo>
                  <a:cubicBezTo>
                    <a:pt x="8925" y="18982"/>
                    <a:pt x="8985" y="18688"/>
                    <a:pt x="9272" y="18338"/>
                  </a:cubicBezTo>
                  <a:cubicBezTo>
                    <a:pt x="9106" y="18100"/>
                    <a:pt x="9167" y="17806"/>
                    <a:pt x="9321" y="17410"/>
                  </a:cubicBezTo>
                  <a:cubicBezTo>
                    <a:pt x="9286" y="17218"/>
                    <a:pt x="9347" y="16923"/>
                    <a:pt x="9431" y="16662"/>
                  </a:cubicBezTo>
                  <a:cubicBezTo>
                    <a:pt x="9467" y="16334"/>
                    <a:pt x="9524" y="16039"/>
                    <a:pt x="9620" y="15776"/>
                  </a:cubicBezTo>
                  <a:cubicBezTo>
                    <a:pt x="9642" y="15450"/>
                    <a:pt x="9700" y="15156"/>
                    <a:pt x="9793" y="14925"/>
                  </a:cubicBezTo>
                  <a:cubicBezTo>
                    <a:pt x="9814" y="14565"/>
                    <a:pt x="9871" y="14271"/>
                    <a:pt x="10004" y="14087"/>
                  </a:cubicBezTo>
                  <a:cubicBezTo>
                    <a:pt x="9981" y="13680"/>
                    <a:pt x="10034" y="13385"/>
                    <a:pt x="10250" y="13190"/>
                  </a:cubicBezTo>
                  <a:cubicBezTo>
                    <a:pt x="10143" y="12793"/>
                    <a:pt x="10195" y="12498"/>
                    <a:pt x="10486" y="12181"/>
                  </a:cubicBezTo>
                  <a:cubicBezTo>
                    <a:pt x="10298" y="11906"/>
                    <a:pt x="10349" y="11610"/>
                    <a:pt x="10641" y="11113"/>
                  </a:cubicBezTo>
                  <a:cubicBezTo>
                    <a:pt x="10448" y="11017"/>
                    <a:pt x="10497" y="10721"/>
                    <a:pt x="10693" y="10222"/>
                  </a:cubicBezTo>
                  <a:cubicBezTo>
                    <a:pt x="10592" y="10128"/>
                    <a:pt x="10638" y="9831"/>
                    <a:pt x="10716" y="9543"/>
                  </a:cubicBezTo>
                  <a:cubicBezTo>
                    <a:pt x="10729" y="9237"/>
                    <a:pt x="10772" y="8939"/>
                    <a:pt x="10867" y="8703"/>
                  </a:cubicBezTo>
                  <a:cubicBezTo>
                    <a:pt x="10854" y="8383"/>
                    <a:pt x="10891" y="8122"/>
                    <a:pt x="11012" y="7975"/>
                  </a:cubicBezTo>
                  <a:cubicBezTo>
                    <a:pt x="10963" y="7602"/>
                    <a:pt x="10998" y="7341"/>
                    <a:pt x="11155" y="7210"/>
                  </a:cubicBezTo>
                  <a:cubicBezTo>
                    <a:pt x="11066" y="6821"/>
                    <a:pt x="11098" y="6559"/>
                    <a:pt x="11281" y="6426"/>
                  </a:cubicBezTo>
                  <a:cubicBezTo>
                    <a:pt x="11162" y="6035"/>
                    <a:pt x="11193" y="5775"/>
                    <a:pt x="11398" y="5596"/>
                  </a:cubicBezTo>
                  <a:cubicBezTo>
                    <a:pt x="11250" y="5251"/>
                    <a:pt x="11278" y="4990"/>
                    <a:pt x="11493" y="4719"/>
                  </a:cubicBezTo>
                  <a:cubicBezTo>
                    <a:pt x="11333" y="4466"/>
                    <a:pt x="11359" y="4205"/>
                    <a:pt x="11557" y="3813"/>
                  </a:cubicBezTo>
                  <a:cubicBezTo>
                    <a:pt x="11409" y="3679"/>
                    <a:pt x="11431" y="3416"/>
                    <a:pt x="11559" y="2999"/>
                  </a:cubicBezTo>
                  <a:cubicBezTo>
                    <a:pt x="11471" y="2890"/>
                    <a:pt x="11488" y="2627"/>
                    <a:pt x="11528" y="2310"/>
                  </a:cubicBezTo>
                  <a:cubicBezTo>
                    <a:pt x="11511" y="2237"/>
                    <a:pt x="11503" y="2112"/>
                    <a:pt x="11486" y="1965"/>
                  </a:cubicBezTo>
                  <a:cubicBezTo>
                    <a:pt x="11456" y="1867"/>
                    <a:pt x="11421" y="1748"/>
                    <a:pt x="11384" y="1606"/>
                  </a:cubicBezTo>
                  <a:cubicBezTo>
                    <a:pt x="11328" y="1523"/>
                    <a:pt x="11270" y="1414"/>
                    <a:pt x="11218" y="1253"/>
                  </a:cubicBezTo>
                  <a:cubicBezTo>
                    <a:pt x="11164" y="1103"/>
                    <a:pt x="11117" y="899"/>
                    <a:pt x="11097" y="593"/>
                  </a:cubicBezTo>
                  <a:cubicBezTo>
                    <a:pt x="10968" y="705"/>
                    <a:pt x="10856" y="752"/>
                    <a:pt x="10751" y="752"/>
                  </a:cubicBezTo>
                  <a:cubicBezTo>
                    <a:pt x="10592" y="752"/>
                    <a:pt x="10450" y="644"/>
                    <a:pt x="10297" y="490"/>
                  </a:cubicBezTo>
                  <a:cubicBezTo>
                    <a:pt x="10256" y="584"/>
                    <a:pt x="10214" y="618"/>
                    <a:pt x="10174" y="618"/>
                  </a:cubicBezTo>
                  <a:cubicBezTo>
                    <a:pt x="10146" y="618"/>
                    <a:pt x="10119" y="600"/>
                    <a:pt x="10094" y="573"/>
                  </a:cubicBezTo>
                  <a:cubicBezTo>
                    <a:pt x="10036" y="508"/>
                    <a:pt x="9993" y="394"/>
                    <a:pt x="9983" y="179"/>
                  </a:cubicBezTo>
                  <a:cubicBezTo>
                    <a:pt x="9859" y="377"/>
                    <a:pt x="9761" y="488"/>
                    <a:pt x="9686" y="488"/>
                  </a:cubicBezTo>
                  <a:cubicBezTo>
                    <a:pt x="9597" y="488"/>
                    <a:pt x="9538" y="338"/>
                    <a:pt x="949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404150" y="1335988"/>
              <a:ext cx="282875" cy="1064425"/>
            </a:xfrm>
            <a:custGeom>
              <a:avLst/>
              <a:gdLst/>
              <a:ahLst/>
              <a:cxnLst/>
              <a:rect l="l" t="t" r="r" b="b"/>
              <a:pathLst>
                <a:path w="11315" h="42577" extrusionOk="0">
                  <a:moveTo>
                    <a:pt x="3599" y="19326"/>
                  </a:moveTo>
                  <a:cubicBezTo>
                    <a:pt x="3599" y="19327"/>
                    <a:pt x="3598" y="19327"/>
                    <a:pt x="3598" y="19328"/>
                  </a:cubicBezTo>
                  <a:cubicBezTo>
                    <a:pt x="3598" y="19327"/>
                    <a:pt x="3599" y="19327"/>
                    <a:pt x="3599" y="19326"/>
                  </a:cubicBezTo>
                  <a:close/>
                  <a:moveTo>
                    <a:pt x="9265" y="0"/>
                  </a:moveTo>
                  <a:cubicBezTo>
                    <a:pt x="9201" y="180"/>
                    <a:pt x="9147" y="272"/>
                    <a:pt x="9088" y="272"/>
                  </a:cubicBezTo>
                  <a:cubicBezTo>
                    <a:pt x="9032" y="272"/>
                    <a:pt x="8973" y="192"/>
                    <a:pt x="8900" y="29"/>
                  </a:cubicBezTo>
                  <a:cubicBezTo>
                    <a:pt x="8889" y="240"/>
                    <a:pt x="8859" y="341"/>
                    <a:pt x="8798" y="341"/>
                  </a:cubicBezTo>
                  <a:cubicBezTo>
                    <a:pt x="8749" y="341"/>
                    <a:pt x="8680" y="277"/>
                    <a:pt x="8584" y="152"/>
                  </a:cubicBezTo>
                  <a:lnTo>
                    <a:pt x="8584" y="152"/>
                  </a:lnTo>
                  <a:cubicBezTo>
                    <a:pt x="8618" y="340"/>
                    <a:pt x="8608" y="428"/>
                    <a:pt x="8554" y="428"/>
                  </a:cubicBezTo>
                  <a:cubicBezTo>
                    <a:pt x="8515" y="428"/>
                    <a:pt x="8452" y="381"/>
                    <a:pt x="8366" y="292"/>
                  </a:cubicBezTo>
                  <a:lnTo>
                    <a:pt x="8366" y="292"/>
                  </a:lnTo>
                  <a:cubicBezTo>
                    <a:pt x="8389" y="579"/>
                    <a:pt x="8328" y="704"/>
                    <a:pt x="8145" y="704"/>
                  </a:cubicBezTo>
                  <a:cubicBezTo>
                    <a:pt x="8106" y="704"/>
                    <a:pt x="8062" y="698"/>
                    <a:pt x="8013" y="687"/>
                  </a:cubicBezTo>
                  <a:lnTo>
                    <a:pt x="8013" y="687"/>
                  </a:lnTo>
                  <a:cubicBezTo>
                    <a:pt x="8122" y="893"/>
                    <a:pt x="8089" y="974"/>
                    <a:pt x="7949" y="974"/>
                  </a:cubicBezTo>
                  <a:cubicBezTo>
                    <a:pt x="7926" y="974"/>
                    <a:pt x="7900" y="972"/>
                    <a:pt x="7872" y="968"/>
                  </a:cubicBezTo>
                  <a:lnTo>
                    <a:pt x="7872" y="968"/>
                  </a:lnTo>
                  <a:cubicBezTo>
                    <a:pt x="7995" y="1180"/>
                    <a:pt x="7961" y="1307"/>
                    <a:pt x="7761" y="1427"/>
                  </a:cubicBezTo>
                  <a:cubicBezTo>
                    <a:pt x="7826" y="1476"/>
                    <a:pt x="7849" y="1519"/>
                    <a:pt x="7832" y="1546"/>
                  </a:cubicBezTo>
                  <a:cubicBezTo>
                    <a:pt x="7835" y="1607"/>
                    <a:pt x="7797" y="1651"/>
                    <a:pt x="7729" y="1676"/>
                  </a:cubicBezTo>
                  <a:cubicBezTo>
                    <a:pt x="7772" y="1730"/>
                    <a:pt x="7736" y="1767"/>
                    <a:pt x="7679" y="1767"/>
                  </a:cubicBezTo>
                  <a:cubicBezTo>
                    <a:pt x="7675" y="1767"/>
                    <a:pt x="7671" y="1766"/>
                    <a:pt x="7667" y="1766"/>
                  </a:cubicBezTo>
                  <a:lnTo>
                    <a:pt x="7667" y="1766"/>
                  </a:lnTo>
                  <a:cubicBezTo>
                    <a:pt x="7676" y="1870"/>
                    <a:pt x="7666" y="1951"/>
                    <a:pt x="7578" y="1955"/>
                  </a:cubicBezTo>
                  <a:cubicBezTo>
                    <a:pt x="7634" y="2071"/>
                    <a:pt x="7637" y="2138"/>
                    <a:pt x="7544" y="2138"/>
                  </a:cubicBezTo>
                  <a:cubicBezTo>
                    <a:pt x="7523" y="2138"/>
                    <a:pt x="7497" y="2135"/>
                    <a:pt x="7466" y="2128"/>
                  </a:cubicBezTo>
                  <a:lnTo>
                    <a:pt x="7466" y="2128"/>
                  </a:lnTo>
                  <a:cubicBezTo>
                    <a:pt x="7595" y="2351"/>
                    <a:pt x="7562" y="2454"/>
                    <a:pt x="7279" y="2457"/>
                  </a:cubicBezTo>
                  <a:cubicBezTo>
                    <a:pt x="7483" y="2626"/>
                    <a:pt x="7436" y="2696"/>
                    <a:pt x="7177" y="2707"/>
                  </a:cubicBezTo>
                  <a:cubicBezTo>
                    <a:pt x="7377" y="2882"/>
                    <a:pt x="7364" y="2997"/>
                    <a:pt x="7058" y="3152"/>
                  </a:cubicBezTo>
                  <a:cubicBezTo>
                    <a:pt x="7327" y="3214"/>
                    <a:pt x="7302" y="3316"/>
                    <a:pt x="6986" y="3501"/>
                  </a:cubicBezTo>
                  <a:cubicBezTo>
                    <a:pt x="7242" y="3508"/>
                    <a:pt x="7207" y="3603"/>
                    <a:pt x="6937" y="3753"/>
                  </a:cubicBezTo>
                  <a:cubicBezTo>
                    <a:pt x="7150" y="3789"/>
                    <a:pt x="7127" y="3882"/>
                    <a:pt x="6885" y="4022"/>
                  </a:cubicBezTo>
                  <a:cubicBezTo>
                    <a:pt x="7080" y="4069"/>
                    <a:pt x="7054" y="4162"/>
                    <a:pt x="6832" y="4291"/>
                  </a:cubicBezTo>
                  <a:cubicBezTo>
                    <a:pt x="7003" y="4350"/>
                    <a:pt x="6975" y="4443"/>
                    <a:pt x="6767" y="4554"/>
                  </a:cubicBezTo>
                  <a:cubicBezTo>
                    <a:pt x="6915" y="4647"/>
                    <a:pt x="6883" y="4760"/>
                    <a:pt x="6668" y="4863"/>
                  </a:cubicBezTo>
                  <a:cubicBezTo>
                    <a:pt x="6818" y="4985"/>
                    <a:pt x="6787" y="5097"/>
                    <a:pt x="6568" y="5202"/>
                  </a:cubicBezTo>
                  <a:cubicBezTo>
                    <a:pt x="6725" y="5321"/>
                    <a:pt x="6694" y="5434"/>
                    <a:pt x="6477" y="5556"/>
                  </a:cubicBezTo>
                  <a:cubicBezTo>
                    <a:pt x="6633" y="5659"/>
                    <a:pt x="6602" y="5772"/>
                    <a:pt x="6408" y="5901"/>
                  </a:cubicBezTo>
                  <a:cubicBezTo>
                    <a:pt x="6543" y="5997"/>
                    <a:pt x="6513" y="6110"/>
                    <a:pt x="6341" y="6237"/>
                  </a:cubicBezTo>
                  <a:cubicBezTo>
                    <a:pt x="6446" y="6364"/>
                    <a:pt x="6410" y="6505"/>
                    <a:pt x="6251" y="6643"/>
                  </a:cubicBezTo>
                  <a:cubicBezTo>
                    <a:pt x="6337" y="6788"/>
                    <a:pt x="6301" y="6928"/>
                    <a:pt x="6142" y="7058"/>
                  </a:cubicBezTo>
                  <a:cubicBezTo>
                    <a:pt x="6230" y="7211"/>
                    <a:pt x="6194" y="7354"/>
                    <a:pt x="6037" y="7485"/>
                  </a:cubicBezTo>
                  <a:cubicBezTo>
                    <a:pt x="6125" y="7637"/>
                    <a:pt x="6090" y="7778"/>
                    <a:pt x="5941" y="7913"/>
                  </a:cubicBezTo>
                  <a:cubicBezTo>
                    <a:pt x="6022" y="8061"/>
                    <a:pt x="5988" y="8204"/>
                    <a:pt x="5854" y="8333"/>
                  </a:cubicBezTo>
                  <a:cubicBezTo>
                    <a:pt x="5921" y="8488"/>
                    <a:pt x="5889" y="8629"/>
                    <a:pt x="5764" y="8641"/>
                  </a:cubicBezTo>
                  <a:cubicBezTo>
                    <a:pt x="5808" y="8847"/>
                    <a:pt x="5800" y="8979"/>
                    <a:pt x="5734" y="8979"/>
                  </a:cubicBezTo>
                  <a:cubicBezTo>
                    <a:pt x="5713" y="8979"/>
                    <a:pt x="5685" y="8965"/>
                    <a:pt x="5651" y="8935"/>
                  </a:cubicBezTo>
                  <a:lnTo>
                    <a:pt x="5651" y="8935"/>
                  </a:lnTo>
                  <a:cubicBezTo>
                    <a:pt x="5701" y="9212"/>
                    <a:pt x="5703" y="9365"/>
                    <a:pt x="5645" y="9365"/>
                  </a:cubicBezTo>
                  <a:cubicBezTo>
                    <a:pt x="5618" y="9365"/>
                    <a:pt x="5577" y="9331"/>
                    <a:pt x="5522" y="9260"/>
                  </a:cubicBezTo>
                  <a:lnTo>
                    <a:pt x="5522" y="9260"/>
                  </a:lnTo>
                  <a:cubicBezTo>
                    <a:pt x="5594" y="9595"/>
                    <a:pt x="5605" y="9771"/>
                    <a:pt x="5543" y="9771"/>
                  </a:cubicBezTo>
                  <a:cubicBezTo>
                    <a:pt x="5511" y="9771"/>
                    <a:pt x="5460" y="9724"/>
                    <a:pt x="5386" y="9626"/>
                  </a:cubicBezTo>
                  <a:lnTo>
                    <a:pt x="5386" y="9626"/>
                  </a:lnTo>
                  <a:cubicBezTo>
                    <a:pt x="5489" y="10012"/>
                    <a:pt x="5509" y="10202"/>
                    <a:pt x="5426" y="10202"/>
                  </a:cubicBezTo>
                  <a:cubicBezTo>
                    <a:pt x="5386" y="10202"/>
                    <a:pt x="5323" y="10158"/>
                    <a:pt x="5235" y="10072"/>
                  </a:cubicBezTo>
                  <a:lnTo>
                    <a:pt x="5235" y="10072"/>
                  </a:lnTo>
                  <a:cubicBezTo>
                    <a:pt x="5389" y="10473"/>
                    <a:pt x="5415" y="10658"/>
                    <a:pt x="5293" y="10658"/>
                  </a:cubicBezTo>
                  <a:cubicBezTo>
                    <a:pt x="5246" y="10658"/>
                    <a:pt x="5178" y="10631"/>
                    <a:pt x="5087" y="10579"/>
                  </a:cubicBezTo>
                  <a:lnTo>
                    <a:pt x="5087" y="10579"/>
                  </a:lnTo>
                  <a:cubicBezTo>
                    <a:pt x="5320" y="10987"/>
                    <a:pt x="5331" y="11150"/>
                    <a:pt x="5092" y="11150"/>
                  </a:cubicBezTo>
                  <a:cubicBezTo>
                    <a:pt x="5052" y="11150"/>
                    <a:pt x="5006" y="11145"/>
                    <a:pt x="4953" y="11137"/>
                  </a:cubicBezTo>
                  <a:lnTo>
                    <a:pt x="4953" y="11137"/>
                  </a:lnTo>
                  <a:cubicBezTo>
                    <a:pt x="5271" y="11482"/>
                    <a:pt x="5242" y="11625"/>
                    <a:pt x="4842" y="11723"/>
                  </a:cubicBezTo>
                  <a:cubicBezTo>
                    <a:pt x="5137" y="12162"/>
                    <a:pt x="5060" y="12557"/>
                    <a:pt x="4683" y="13202"/>
                  </a:cubicBezTo>
                  <a:cubicBezTo>
                    <a:pt x="4796" y="13274"/>
                    <a:pt x="4833" y="13408"/>
                    <a:pt x="4822" y="13592"/>
                  </a:cubicBezTo>
                  <a:cubicBezTo>
                    <a:pt x="4808" y="13776"/>
                    <a:pt x="4746" y="14010"/>
                    <a:pt x="4654" y="14255"/>
                  </a:cubicBezTo>
                  <a:cubicBezTo>
                    <a:pt x="4669" y="14381"/>
                    <a:pt x="4662" y="14515"/>
                    <a:pt x="4606" y="14515"/>
                  </a:cubicBezTo>
                  <a:cubicBezTo>
                    <a:pt x="4596" y="14515"/>
                    <a:pt x="4584" y="14511"/>
                    <a:pt x="4570" y="14501"/>
                  </a:cubicBezTo>
                  <a:lnTo>
                    <a:pt x="4570" y="14501"/>
                  </a:lnTo>
                  <a:cubicBezTo>
                    <a:pt x="4600" y="14815"/>
                    <a:pt x="4587" y="15005"/>
                    <a:pt x="4498" y="15005"/>
                  </a:cubicBezTo>
                  <a:cubicBezTo>
                    <a:pt x="4468" y="15005"/>
                    <a:pt x="4430" y="14983"/>
                    <a:pt x="4382" y="14938"/>
                  </a:cubicBezTo>
                  <a:lnTo>
                    <a:pt x="4382" y="14938"/>
                  </a:lnTo>
                  <a:cubicBezTo>
                    <a:pt x="4470" y="15372"/>
                    <a:pt x="4471" y="15591"/>
                    <a:pt x="4340" y="15591"/>
                  </a:cubicBezTo>
                  <a:cubicBezTo>
                    <a:pt x="4298" y="15591"/>
                    <a:pt x="4241" y="15568"/>
                    <a:pt x="4169" y="15521"/>
                  </a:cubicBezTo>
                  <a:lnTo>
                    <a:pt x="4169" y="15521"/>
                  </a:lnTo>
                  <a:cubicBezTo>
                    <a:pt x="4356" y="16021"/>
                    <a:pt x="4354" y="16237"/>
                    <a:pt x="4110" y="16237"/>
                  </a:cubicBezTo>
                  <a:cubicBezTo>
                    <a:pt x="4069" y="16237"/>
                    <a:pt x="4021" y="16231"/>
                    <a:pt x="3966" y="16219"/>
                  </a:cubicBezTo>
                  <a:lnTo>
                    <a:pt x="3966" y="16219"/>
                  </a:lnTo>
                  <a:cubicBezTo>
                    <a:pt x="4312" y="16499"/>
                    <a:pt x="4256" y="16784"/>
                    <a:pt x="3777" y="17093"/>
                  </a:cubicBezTo>
                  <a:cubicBezTo>
                    <a:pt x="4112" y="17550"/>
                    <a:pt x="4021" y="18028"/>
                    <a:pt x="3604" y="18657"/>
                  </a:cubicBezTo>
                  <a:cubicBezTo>
                    <a:pt x="3875" y="18792"/>
                    <a:pt x="3822" y="19078"/>
                    <a:pt x="3599" y="19326"/>
                  </a:cubicBezTo>
                  <a:lnTo>
                    <a:pt x="3599" y="19326"/>
                  </a:lnTo>
                  <a:cubicBezTo>
                    <a:pt x="3655" y="19265"/>
                    <a:pt x="3693" y="19237"/>
                    <a:pt x="3717" y="19237"/>
                  </a:cubicBezTo>
                  <a:cubicBezTo>
                    <a:pt x="3742" y="19237"/>
                    <a:pt x="3752" y="19265"/>
                    <a:pt x="3750" y="19317"/>
                  </a:cubicBezTo>
                  <a:cubicBezTo>
                    <a:pt x="3746" y="19421"/>
                    <a:pt x="3695" y="19617"/>
                    <a:pt x="3611" y="19824"/>
                  </a:cubicBezTo>
                  <a:cubicBezTo>
                    <a:pt x="3627" y="20001"/>
                    <a:pt x="3610" y="20187"/>
                    <a:pt x="3530" y="20209"/>
                  </a:cubicBezTo>
                  <a:cubicBezTo>
                    <a:pt x="3549" y="20540"/>
                    <a:pt x="3522" y="20747"/>
                    <a:pt x="3416" y="20747"/>
                  </a:cubicBezTo>
                  <a:cubicBezTo>
                    <a:pt x="3400" y="20747"/>
                    <a:pt x="3383" y="20743"/>
                    <a:pt x="3365" y="20734"/>
                  </a:cubicBezTo>
                  <a:lnTo>
                    <a:pt x="3365" y="20734"/>
                  </a:lnTo>
                  <a:cubicBezTo>
                    <a:pt x="3397" y="21210"/>
                    <a:pt x="3377" y="21491"/>
                    <a:pt x="3286" y="21491"/>
                  </a:cubicBezTo>
                  <a:cubicBezTo>
                    <a:pt x="3254" y="21491"/>
                    <a:pt x="3213" y="21457"/>
                    <a:pt x="3163" y="21383"/>
                  </a:cubicBezTo>
                  <a:lnTo>
                    <a:pt x="3163" y="21383"/>
                  </a:lnTo>
                  <a:cubicBezTo>
                    <a:pt x="3302" y="21845"/>
                    <a:pt x="3271" y="22078"/>
                    <a:pt x="2986" y="22175"/>
                  </a:cubicBezTo>
                  <a:cubicBezTo>
                    <a:pt x="3169" y="22504"/>
                    <a:pt x="3096" y="22696"/>
                    <a:pt x="2824" y="22871"/>
                  </a:cubicBezTo>
                  <a:cubicBezTo>
                    <a:pt x="3016" y="23128"/>
                    <a:pt x="3011" y="23366"/>
                    <a:pt x="2756" y="23728"/>
                  </a:cubicBezTo>
                  <a:cubicBezTo>
                    <a:pt x="2932" y="23830"/>
                    <a:pt x="2857" y="24057"/>
                    <a:pt x="2663" y="24378"/>
                  </a:cubicBezTo>
                  <a:cubicBezTo>
                    <a:pt x="2780" y="24489"/>
                    <a:pt x="2777" y="24694"/>
                    <a:pt x="2675" y="24963"/>
                  </a:cubicBezTo>
                  <a:cubicBezTo>
                    <a:pt x="2728" y="25121"/>
                    <a:pt x="2684" y="25344"/>
                    <a:pt x="2597" y="25406"/>
                  </a:cubicBezTo>
                  <a:cubicBezTo>
                    <a:pt x="2607" y="25721"/>
                    <a:pt x="2587" y="25919"/>
                    <a:pt x="2512" y="25919"/>
                  </a:cubicBezTo>
                  <a:cubicBezTo>
                    <a:pt x="2499" y="25919"/>
                    <a:pt x="2485" y="25913"/>
                    <a:pt x="2468" y="25900"/>
                  </a:cubicBezTo>
                  <a:lnTo>
                    <a:pt x="2468" y="25900"/>
                  </a:lnTo>
                  <a:cubicBezTo>
                    <a:pt x="2504" y="26324"/>
                    <a:pt x="2485" y="26545"/>
                    <a:pt x="2374" y="26545"/>
                  </a:cubicBezTo>
                  <a:cubicBezTo>
                    <a:pt x="2351" y="26545"/>
                    <a:pt x="2325" y="26536"/>
                    <a:pt x="2294" y="26518"/>
                  </a:cubicBezTo>
                  <a:lnTo>
                    <a:pt x="2294" y="26518"/>
                  </a:lnTo>
                  <a:cubicBezTo>
                    <a:pt x="2366" y="27273"/>
                    <a:pt x="2292" y="27704"/>
                    <a:pt x="1945" y="28087"/>
                  </a:cubicBezTo>
                  <a:cubicBezTo>
                    <a:pt x="2045" y="28328"/>
                    <a:pt x="2076" y="28555"/>
                    <a:pt x="2042" y="28810"/>
                  </a:cubicBezTo>
                  <a:cubicBezTo>
                    <a:pt x="2009" y="29063"/>
                    <a:pt x="1911" y="29342"/>
                    <a:pt x="1746" y="29622"/>
                  </a:cubicBezTo>
                  <a:cubicBezTo>
                    <a:pt x="1823" y="29752"/>
                    <a:pt x="1853" y="29882"/>
                    <a:pt x="1834" y="29882"/>
                  </a:cubicBezTo>
                  <a:cubicBezTo>
                    <a:pt x="1830" y="29882"/>
                    <a:pt x="1826" y="29878"/>
                    <a:pt x="1819" y="29869"/>
                  </a:cubicBezTo>
                  <a:lnTo>
                    <a:pt x="1819" y="29869"/>
                  </a:lnTo>
                  <a:cubicBezTo>
                    <a:pt x="1825" y="30267"/>
                    <a:pt x="1784" y="30513"/>
                    <a:pt x="1671" y="30513"/>
                  </a:cubicBezTo>
                  <a:cubicBezTo>
                    <a:pt x="1651" y="30513"/>
                    <a:pt x="1629" y="30505"/>
                    <a:pt x="1604" y="30489"/>
                  </a:cubicBezTo>
                  <a:lnTo>
                    <a:pt x="1604" y="30489"/>
                  </a:lnTo>
                  <a:cubicBezTo>
                    <a:pt x="1666" y="30852"/>
                    <a:pt x="1681" y="31050"/>
                    <a:pt x="1633" y="31050"/>
                  </a:cubicBezTo>
                  <a:cubicBezTo>
                    <a:pt x="1610" y="31050"/>
                    <a:pt x="1572" y="31004"/>
                    <a:pt x="1517" y="30907"/>
                  </a:cubicBezTo>
                  <a:lnTo>
                    <a:pt x="1517" y="30907"/>
                  </a:lnTo>
                  <a:cubicBezTo>
                    <a:pt x="1609" y="31436"/>
                    <a:pt x="1609" y="31686"/>
                    <a:pt x="1482" y="31686"/>
                  </a:cubicBezTo>
                  <a:cubicBezTo>
                    <a:pt x="1443" y="31686"/>
                    <a:pt x="1393" y="31664"/>
                    <a:pt x="1331" y="31620"/>
                  </a:cubicBezTo>
                  <a:lnTo>
                    <a:pt x="1331" y="31620"/>
                  </a:lnTo>
                  <a:cubicBezTo>
                    <a:pt x="1567" y="32028"/>
                    <a:pt x="1520" y="32316"/>
                    <a:pt x="1129" y="32563"/>
                  </a:cubicBezTo>
                  <a:cubicBezTo>
                    <a:pt x="1397" y="33086"/>
                    <a:pt x="1319" y="33566"/>
                    <a:pt x="913" y="34343"/>
                  </a:cubicBezTo>
                  <a:cubicBezTo>
                    <a:pt x="916" y="34343"/>
                    <a:pt x="920" y="34343"/>
                    <a:pt x="924" y="34343"/>
                  </a:cubicBezTo>
                  <a:cubicBezTo>
                    <a:pt x="1057" y="34343"/>
                    <a:pt x="1112" y="34413"/>
                    <a:pt x="1103" y="34515"/>
                  </a:cubicBezTo>
                  <a:cubicBezTo>
                    <a:pt x="1093" y="34665"/>
                    <a:pt x="1016" y="34851"/>
                    <a:pt x="878" y="34973"/>
                  </a:cubicBezTo>
                  <a:cubicBezTo>
                    <a:pt x="1003" y="34862"/>
                    <a:pt x="1060" y="34818"/>
                    <a:pt x="1066" y="34802"/>
                  </a:cubicBezTo>
                  <a:lnTo>
                    <a:pt x="1066" y="34802"/>
                  </a:lnTo>
                  <a:cubicBezTo>
                    <a:pt x="1058" y="35031"/>
                    <a:pt x="990" y="35288"/>
                    <a:pt x="860" y="35330"/>
                  </a:cubicBezTo>
                  <a:cubicBezTo>
                    <a:pt x="880" y="35421"/>
                    <a:pt x="895" y="35497"/>
                    <a:pt x="905" y="35554"/>
                  </a:cubicBezTo>
                  <a:lnTo>
                    <a:pt x="905" y="35554"/>
                  </a:lnTo>
                  <a:cubicBezTo>
                    <a:pt x="908" y="35943"/>
                    <a:pt x="894" y="36163"/>
                    <a:pt x="858" y="36163"/>
                  </a:cubicBezTo>
                  <a:cubicBezTo>
                    <a:pt x="836" y="36163"/>
                    <a:pt x="807" y="36087"/>
                    <a:pt x="768" y="35926"/>
                  </a:cubicBezTo>
                  <a:lnTo>
                    <a:pt x="768" y="35926"/>
                  </a:lnTo>
                  <a:cubicBezTo>
                    <a:pt x="785" y="36562"/>
                    <a:pt x="774" y="36912"/>
                    <a:pt x="725" y="36912"/>
                  </a:cubicBezTo>
                  <a:cubicBezTo>
                    <a:pt x="696" y="36912"/>
                    <a:pt x="653" y="36791"/>
                    <a:pt x="595" y="36535"/>
                  </a:cubicBezTo>
                  <a:lnTo>
                    <a:pt x="595" y="36535"/>
                  </a:lnTo>
                  <a:cubicBezTo>
                    <a:pt x="685" y="37658"/>
                    <a:pt x="620" y="38093"/>
                    <a:pt x="173" y="38537"/>
                  </a:cubicBezTo>
                  <a:cubicBezTo>
                    <a:pt x="492" y="38962"/>
                    <a:pt x="429" y="39397"/>
                    <a:pt x="13" y="40525"/>
                  </a:cubicBezTo>
                  <a:cubicBezTo>
                    <a:pt x="70" y="40475"/>
                    <a:pt x="113" y="40451"/>
                    <a:pt x="145" y="40451"/>
                  </a:cubicBezTo>
                  <a:cubicBezTo>
                    <a:pt x="278" y="40451"/>
                    <a:pt x="205" y="40879"/>
                    <a:pt x="28" y="41625"/>
                  </a:cubicBezTo>
                  <a:cubicBezTo>
                    <a:pt x="33" y="41622"/>
                    <a:pt x="38" y="41621"/>
                    <a:pt x="43" y="41621"/>
                  </a:cubicBezTo>
                  <a:cubicBezTo>
                    <a:pt x="122" y="41621"/>
                    <a:pt x="66" y="42035"/>
                    <a:pt x="1" y="42489"/>
                  </a:cubicBezTo>
                  <a:cubicBezTo>
                    <a:pt x="1" y="42488"/>
                    <a:pt x="2" y="42488"/>
                    <a:pt x="3" y="42488"/>
                  </a:cubicBezTo>
                  <a:cubicBezTo>
                    <a:pt x="12" y="42488"/>
                    <a:pt x="39" y="42525"/>
                    <a:pt x="74" y="42576"/>
                  </a:cubicBezTo>
                  <a:cubicBezTo>
                    <a:pt x="115" y="42560"/>
                    <a:pt x="153" y="42545"/>
                    <a:pt x="173" y="42545"/>
                  </a:cubicBezTo>
                  <a:cubicBezTo>
                    <a:pt x="183" y="42545"/>
                    <a:pt x="188" y="42548"/>
                    <a:pt x="188" y="42557"/>
                  </a:cubicBezTo>
                  <a:cubicBezTo>
                    <a:pt x="315" y="42163"/>
                    <a:pt x="431" y="41815"/>
                    <a:pt x="493" y="41815"/>
                  </a:cubicBezTo>
                  <a:cubicBezTo>
                    <a:pt x="507" y="41815"/>
                    <a:pt x="518" y="41834"/>
                    <a:pt x="526" y="41875"/>
                  </a:cubicBezTo>
                  <a:cubicBezTo>
                    <a:pt x="693" y="41135"/>
                    <a:pt x="810" y="40709"/>
                    <a:pt x="912" y="40709"/>
                  </a:cubicBezTo>
                  <a:cubicBezTo>
                    <a:pt x="956" y="40709"/>
                    <a:pt x="996" y="40785"/>
                    <a:pt x="1036" y="40947"/>
                  </a:cubicBezTo>
                  <a:cubicBezTo>
                    <a:pt x="1175" y="39571"/>
                    <a:pt x="1310" y="39153"/>
                    <a:pt x="1789" y="38922"/>
                  </a:cubicBezTo>
                  <a:cubicBezTo>
                    <a:pt x="1581" y="38317"/>
                    <a:pt x="1715" y="37899"/>
                    <a:pt x="2206" y="37022"/>
                  </a:cubicBezTo>
                  <a:lnTo>
                    <a:pt x="2206" y="37022"/>
                  </a:lnTo>
                  <a:cubicBezTo>
                    <a:pt x="2086" y="37174"/>
                    <a:pt x="2017" y="37246"/>
                    <a:pt x="1990" y="37246"/>
                  </a:cubicBezTo>
                  <a:cubicBezTo>
                    <a:pt x="1938" y="37246"/>
                    <a:pt x="2059" y="36959"/>
                    <a:pt x="2306" y="36471"/>
                  </a:cubicBezTo>
                  <a:lnTo>
                    <a:pt x="2306" y="36471"/>
                  </a:lnTo>
                  <a:cubicBezTo>
                    <a:pt x="2257" y="36521"/>
                    <a:pt x="2225" y="36545"/>
                    <a:pt x="2207" y="36545"/>
                  </a:cubicBezTo>
                  <a:cubicBezTo>
                    <a:pt x="2154" y="36545"/>
                    <a:pt x="2231" y="36338"/>
                    <a:pt x="2386" y="36016"/>
                  </a:cubicBezTo>
                  <a:lnTo>
                    <a:pt x="2386" y="36016"/>
                  </a:lnTo>
                  <a:cubicBezTo>
                    <a:pt x="2373" y="36031"/>
                    <a:pt x="2365" y="36038"/>
                    <a:pt x="2362" y="36038"/>
                  </a:cubicBezTo>
                  <a:cubicBezTo>
                    <a:pt x="2353" y="36038"/>
                    <a:pt x="2420" y="35935"/>
                    <a:pt x="2519" y="35839"/>
                  </a:cubicBezTo>
                  <a:cubicBezTo>
                    <a:pt x="2512" y="35586"/>
                    <a:pt x="2555" y="35348"/>
                    <a:pt x="2598" y="35235"/>
                  </a:cubicBezTo>
                  <a:cubicBezTo>
                    <a:pt x="2616" y="35189"/>
                    <a:pt x="2634" y="35165"/>
                    <a:pt x="2652" y="35165"/>
                  </a:cubicBezTo>
                  <a:cubicBezTo>
                    <a:pt x="2678" y="35165"/>
                    <a:pt x="2704" y="35211"/>
                    <a:pt x="2730" y="35310"/>
                  </a:cubicBezTo>
                  <a:cubicBezTo>
                    <a:pt x="2640" y="34971"/>
                    <a:pt x="2726" y="34692"/>
                    <a:pt x="2988" y="34591"/>
                  </a:cubicBezTo>
                  <a:cubicBezTo>
                    <a:pt x="2955" y="33946"/>
                    <a:pt x="3098" y="33481"/>
                    <a:pt x="3386" y="33129"/>
                  </a:cubicBezTo>
                  <a:cubicBezTo>
                    <a:pt x="3326" y="32736"/>
                    <a:pt x="3412" y="32456"/>
                    <a:pt x="3540" y="32405"/>
                  </a:cubicBezTo>
                  <a:cubicBezTo>
                    <a:pt x="3509" y="32324"/>
                    <a:pt x="3509" y="32233"/>
                    <a:pt x="3531" y="32165"/>
                  </a:cubicBezTo>
                  <a:cubicBezTo>
                    <a:pt x="3553" y="32047"/>
                    <a:pt x="3591" y="31946"/>
                    <a:pt x="3641" y="31946"/>
                  </a:cubicBezTo>
                  <a:cubicBezTo>
                    <a:pt x="3650" y="31946"/>
                    <a:pt x="3660" y="31950"/>
                    <a:pt x="3671" y="31958"/>
                  </a:cubicBezTo>
                  <a:cubicBezTo>
                    <a:pt x="3670" y="31796"/>
                    <a:pt x="3676" y="31699"/>
                    <a:pt x="3692" y="31699"/>
                  </a:cubicBezTo>
                  <a:cubicBezTo>
                    <a:pt x="3702" y="31699"/>
                    <a:pt x="3715" y="31733"/>
                    <a:pt x="3732" y="31807"/>
                  </a:cubicBezTo>
                  <a:cubicBezTo>
                    <a:pt x="3735" y="31561"/>
                    <a:pt x="3750" y="31428"/>
                    <a:pt x="3790" y="31428"/>
                  </a:cubicBezTo>
                  <a:cubicBezTo>
                    <a:pt x="3814" y="31428"/>
                    <a:pt x="3847" y="31476"/>
                    <a:pt x="3892" y="31576"/>
                  </a:cubicBezTo>
                  <a:cubicBezTo>
                    <a:pt x="3853" y="31252"/>
                    <a:pt x="3854" y="31099"/>
                    <a:pt x="3931" y="31099"/>
                  </a:cubicBezTo>
                  <a:cubicBezTo>
                    <a:pt x="3967" y="31099"/>
                    <a:pt x="4020" y="31132"/>
                    <a:pt x="4092" y="31197"/>
                  </a:cubicBezTo>
                  <a:cubicBezTo>
                    <a:pt x="3926" y="30782"/>
                    <a:pt x="3957" y="30677"/>
                    <a:pt x="4294" y="30643"/>
                  </a:cubicBezTo>
                  <a:cubicBezTo>
                    <a:pt x="4158" y="30556"/>
                    <a:pt x="4098" y="30486"/>
                    <a:pt x="4126" y="30438"/>
                  </a:cubicBezTo>
                  <a:cubicBezTo>
                    <a:pt x="4133" y="30329"/>
                    <a:pt x="4227" y="30238"/>
                    <a:pt x="4421" y="30141"/>
                  </a:cubicBezTo>
                  <a:cubicBezTo>
                    <a:pt x="4355" y="30140"/>
                    <a:pt x="4307" y="30138"/>
                    <a:pt x="4276" y="30138"/>
                  </a:cubicBezTo>
                  <a:cubicBezTo>
                    <a:pt x="4264" y="30138"/>
                    <a:pt x="4255" y="30138"/>
                    <a:pt x="4249" y="30139"/>
                  </a:cubicBezTo>
                  <a:lnTo>
                    <a:pt x="4249" y="30139"/>
                  </a:lnTo>
                  <a:cubicBezTo>
                    <a:pt x="4229" y="30004"/>
                    <a:pt x="4310" y="29906"/>
                    <a:pt x="4509" y="29839"/>
                  </a:cubicBezTo>
                  <a:cubicBezTo>
                    <a:pt x="4445" y="29819"/>
                    <a:pt x="4399" y="29804"/>
                    <a:pt x="4371" y="29797"/>
                  </a:cubicBezTo>
                  <a:lnTo>
                    <a:pt x="4371" y="29797"/>
                  </a:lnTo>
                  <a:cubicBezTo>
                    <a:pt x="4312" y="29632"/>
                    <a:pt x="4353" y="29543"/>
                    <a:pt x="4515" y="29543"/>
                  </a:cubicBezTo>
                  <a:cubicBezTo>
                    <a:pt x="4533" y="29543"/>
                    <a:pt x="4553" y="29544"/>
                    <a:pt x="4574" y="29547"/>
                  </a:cubicBezTo>
                  <a:cubicBezTo>
                    <a:pt x="4385" y="29411"/>
                    <a:pt x="4379" y="29289"/>
                    <a:pt x="4539" y="29289"/>
                  </a:cubicBezTo>
                  <a:cubicBezTo>
                    <a:pt x="4572" y="29289"/>
                    <a:pt x="4614" y="29295"/>
                    <a:pt x="4662" y="29307"/>
                  </a:cubicBezTo>
                  <a:cubicBezTo>
                    <a:pt x="4533" y="29124"/>
                    <a:pt x="4492" y="29031"/>
                    <a:pt x="4544" y="29031"/>
                  </a:cubicBezTo>
                  <a:cubicBezTo>
                    <a:pt x="4576" y="29031"/>
                    <a:pt x="4640" y="29064"/>
                    <a:pt x="4739" y="29131"/>
                  </a:cubicBezTo>
                  <a:cubicBezTo>
                    <a:pt x="4599" y="28934"/>
                    <a:pt x="4556" y="28834"/>
                    <a:pt x="4612" y="28834"/>
                  </a:cubicBezTo>
                  <a:cubicBezTo>
                    <a:pt x="4645" y="28834"/>
                    <a:pt x="4714" y="28869"/>
                    <a:pt x="4819" y="28941"/>
                  </a:cubicBezTo>
                  <a:cubicBezTo>
                    <a:pt x="4661" y="28653"/>
                    <a:pt x="4636" y="28500"/>
                    <a:pt x="4750" y="28500"/>
                  </a:cubicBezTo>
                  <a:cubicBezTo>
                    <a:pt x="4796" y="28500"/>
                    <a:pt x="4865" y="28524"/>
                    <a:pt x="4957" y="28575"/>
                  </a:cubicBezTo>
                  <a:cubicBezTo>
                    <a:pt x="4787" y="28254"/>
                    <a:pt x="4756" y="28088"/>
                    <a:pt x="4875" y="28088"/>
                  </a:cubicBezTo>
                  <a:cubicBezTo>
                    <a:pt x="4925" y="28088"/>
                    <a:pt x="5004" y="28119"/>
                    <a:pt x="5110" y="28180"/>
                  </a:cubicBezTo>
                  <a:cubicBezTo>
                    <a:pt x="4920" y="27842"/>
                    <a:pt x="4883" y="27671"/>
                    <a:pt x="5007" y="27671"/>
                  </a:cubicBezTo>
                  <a:cubicBezTo>
                    <a:pt x="5060" y="27671"/>
                    <a:pt x="5142" y="27702"/>
                    <a:pt x="5255" y="27765"/>
                  </a:cubicBezTo>
                  <a:cubicBezTo>
                    <a:pt x="5055" y="27428"/>
                    <a:pt x="5012" y="27257"/>
                    <a:pt x="5125" y="27257"/>
                  </a:cubicBezTo>
                  <a:cubicBezTo>
                    <a:pt x="5177" y="27257"/>
                    <a:pt x="5260" y="27292"/>
                    <a:pt x="5376" y="27362"/>
                  </a:cubicBezTo>
                  <a:cubicBezTo>
                    <a:pt x="5184" y="27024"/>
                    <a:pt x="5140" y="26850"/>
                    <a:pt x="5240" y="26850"/>
                  </a:cubicBezTo>
                  <a:cubicBezTo>
                    <a:pt x="5290" y="26850"/>
                    <a:pt x="5374" y="26892"/>
                    <a:pt x="5493" y="26977"/>
                  </a:cubicBezTo>
                  <a:cubicBezTo>
                    <a:pt x="5311" y="26625"/>
                    <a:pt x="5267" y="26446"/>
                    <a:pt x="5363" y="26446"/>
                  </a:cubicBezTo>
                  <a:cubicBezTo>
                    <a:pt x="5413" y="26446"/>
                    <a:pt x="5499" y="26494"/>
                    <a:pt x="5623" y="26590"/>
                  </a:cubicBezTo>
                  <a:cubicBezTo>
                    <a:pt x="5436" y="26218"/>
                    <a:pt x="5390" y="26030"/>
                    <a:pt x="5491" y="26030"/>
                  </a:cubicBezTo>
                  <a:cubicBezTo>
                    <a:pt x="5543" y="26030"/>
                    <a:pt x="5634" y="26079"/>
                    <a:pt x="5764" y="26180"/>
                  </a:cubicBezTo>
                  <a:cubicBezTo>
                    <a:pt x="5560" y="25789"/>
                    <a:pt x="5512" y="25597"/>
                    <a:pt x="5626" y="25597"/>
                  </a:cubicBezTo>
                  <a:cubicBezTo>
                    <a:pt x="5682" y="25597"/>
                    <a:pt x="5776" y="25643"/>
                    <a:pt x="5910" y="25733"/>
                  </a:cubicBezTo>
                  <a:cubicBezTo>
                    <a:pt x="5682" y="25340"/>
                    <a:pt x="5638" y="25157"/>
                    <a:pt x="5778" y="25157"/>
                  </a:cubicBezTo>
                  <a:cubicBezTo>
                    <a:pt x="5834" y="25157"/>
                    <a:pt x="5921" y="25187"/>
                    <a:pt x="6037" y="25245"/>
                  </a:cubicBezTo>
                  <a:cubicBezTo>
                    <a:pt x="5768" y="24843"/>
                    <a:pt x="5748" y="24676"/>
                    <a:pt x="5986" y="24676"/>
                  </a:cubicBezTo>
                  <a:cubicBezTo>
                    <a:pt x="6034" y="24676"/>
                    <a:pt x="6092" y="24683"/>
                    <a:pt x="6161" y="24696"/>
                  </a:cubicBezTo>
                  <a:cubicBezTo>
                    <a:pt x="5824" y="24333"/>
                    <a:pt x="5863" y="24191"/>
                    <a:pt x="6233" y="24102"/>
                  </a:cubicBezTo>
                  <a:cubicBezTo>
                    <a:pt x="5942" y="23910"/>
                    <a:pt x="5983" y="23769"/>
                    <a:pt x="6234" y="23578"/>
                  </a:cubicBezTo>
                  <a:cubicBezTo>
                    <a:pt x="6063" y="23488"/>
                    <a:pt x="6104" y="23348"/>
                    <a:pt x="6216" y="23166"/>
                  </a:cubicBezTo>
                  <a:cubicBezTo>
                    <a:pt x="6184" y="23066"/>
                    <a:pt x="6224" y="22926"/>
                    <a:pt x="6267" y="22816"/>
                  </a:cubicBezTo>
                  <a:cubicBezTo>
                    <a:pt x="6282" y="22736"/>
                    <a:pt x="6297" y="22675"/>
                    <a:pt x="6323" y="22675"/>
                  </a:cubicBezTo>
                  <a:cubicBezTo>
                    <a:pt x="6329" y="22675"/>
                    <a:pt x="6336" y="22679"/>
                    <a:pt x="6343" y="22687"/>
                  </a:cubicBezTo>
                  <a:cubicBezTo>
                    <a:pt x="6345" y="22570"/>
                    <a:pt x="6355" y="22499"/>
                    <a:pt x="6379" y="22499"/>
                  </a:cubicBezTo>
                  <a:cubicBezTo>
                    <a:pt x="6393" y="22499"/>
                    <a:pt x="6411" y="22520"/>
                    <a:pt x="6435" y="22567"/>
                  </a:cubicBezTo>
                  <a:cubicBezTo>
                    <a:pt x="6395" y="22402"/>
                    <a:pt x="6418" y="22266"/>
                    <a:pt x="6550" y="22266"/>
                  </a:cubicBezTo>
                  <a:cubicBezTo>
                    <a:pt x="6580" y="22266"/>
                    <a:pt x="6615" y="22273"/>
                    <a:pt x="6656" y="22288"/>
                  </a:cubicBezTo>
                  <a:cubicBezTo>
                    <a:pt x="6568" y="21733"/>
                    <a:pt x="6658" y="21417"/>
                    <a:pt x="7119" y="21074"/>
                  </a:cubicBezTo>
                  <a:cubicBezTo>
                    <a:pt x="6841" y="20786"/>
                    <a:pt x="6931" y="20470"/>
                    <a:pt x="7091" y="20139"/>
                  </a:cubicBezTo>
                  <a:cubicBezTo>
                    <a:pt x="7066" y="19996"/>
                    <a:pt x="7112" y="19838"/>
                    <a:pt x="7114" y="19836"/>
                  </a:cubicBezTo>
                  <a:lnTo>
                    <a:pt x="7114" y="19836"/>
                  </a:lnTo>
                  <a:cubicBezTo>
                    <a:pt x="7114" y="19836"/>
                    <a:pt x="7114" y="19836"/>
                    <a:pt x="7114" y="19836"/>
                  </a:cubicBezTo>
                  <a:cubicBezTo>
                    <a:pt x="7113" y="19836"/>
                    <a:pt x="7123" y="19798"/>
                    <a:pt x="7142" y="19729"/>
                  </a:cubicBezTo>
                  <a:cubicBezTo>
                    <a:pt x="7161" y="19660"/>
                    <a:pt x="7188" y="19562"/>
                    <a:pt x="7231" y="19518"/>
                  </a:cubicBezTo>
                  <a:cubicBezTo>
                    <a:pt x="7265" y="19303"/>
                    <a:pt x="7314" y="19111"/>
                    <a:pt x="7448" y="19111"/>
                  </a:cubicBezTo>
                  <a:cubicBezTo>
                    <a:pt x="7472" y="19111"/>
                    <a:pt x="7499" y="19117"/>
                    <a:pt x="7528" y="19130"/>
                  </a:cubicBezTo>
                  <a:cubicBezTo>
                    <a:pt x="7462" y="18575"/>
                    <a:pt x="7529" y="18331"/>
                    <a:pt x="7971" y="18234"/>
                  </a:cubicBezTo>
                  <a:cubicBezTo>
                    <a:pt x="7653" y="17884"/>
                    <a:pt x="7709" y="17685"/>
                    <a:pt x="8053" y="17378"/>
                  </a:cubicBezTo>
                  <a:lnTo>
                    <a:pt x="8053" y="17378"/>
                  </a:lnTo>
                  <a:cubicBezTo>
                    <a:pt x="8031" y="17379"/>
                    <a:pt x="8011" y="17380"/>
                    <a:pt x="7993" y="17380"/>
                  </a:cubicBezTo>
                  <a:cubicBezTo>
                    <a:pt x="7795" y="17380"/>
                    <a:pt x="7833" y="17292"/>
                    <a:pt x="8031" y="17135"/>
                  </a:cubicBezTo>
                  <a:cubicBezTo>
                    <a:pt x="7872" y="17095"/>
                    <a:pt x="7930" y="16884"/>
                    <a:pt x="8003" y="16653"/>
                  </a:cubicBezTo>
                  <a:cubicBezTo>
                    <a:pt x="8048" y="16463"/>
                    <a:pt x="8105" y="16251"/>
                    <a:pt x="8165" y="16040"/>
                  </a:cubicBezTo>
                  <a:cubicBezTo>
                    <a:pt x="8224" y="15830"/>
                    <a:pt x="8281" y="15619"/>
                    <a:pt x="8341" y="15408"/>
                  </a:cubicBezTo>
                  <a:cubicBezTo>
                    <a:pt x="8400" y="15196"/>
                    <a:pt x="8460" y="14987"/>
                    <a:pt x="8527" y="14864"/>
                  </a:cubicBezTo>
                  <a:cubicBezTo>
                    <a:pt x="8571" y="14603"/>
                    <a:pt x="8620" y="14410"/>
                    <a:pt x="8744" y="14410"/>
                  </a:cubicBezTo>
                  <a:cubicBezTo>
                    <a:pt x="8763" y="14410"/>
                    <a:pt x="8783" y="14415"/>
                    <a:pt x="8805" y="14424"/>
                  </a:cubicBezTo>
                  <a:cubicBezTo>
                    <a:pt x="8752" y="13932"/>
                    <a:pt x="8810" y="13721"/>
                    <a:pt x="9160" y="13617"/>
                  </a:cubicBezTo>
                  <a:cubicBezTo>
                    <a:pt x="8897" y="13404"/>
                    <a:pt x="8924" y="13298"/>
                    <a:pt x="9253" y="13123"/>
                  </a:cubicBezTo>
                  <a:cubicBezTo>
                    <a:pt x="8982" y="13086"/>
                    <a:pt x="9012" y="12980"/>
                    <a:pt x="9273" y="12718"/>
                  </a:cubicBezTo>
                  <a:lnTo>
                    <a:pt x="9273" y="12718"/>
                  </a:lnTo>
                  <a:cubicBezTo>
                    <a:pt x="9238" y="12727"/>
                    <a:pt x="9211" y="12731"/>
                    <a:pt x="9189" y="12731"/>
                  </a:cubicBezTo>
                  <a:cubicBezTo>
                    <a:pt x="9082" y="12731"/>
                    <a:pt x="9127" y="12628"/>
                    <a:pt x="9271" y="12444"/>
                  </a:cubicBezTo>
                  <a:lnTo>
                    <a:pt x="9271" y="12444"/>
                  </a:lnTo>
                  <a:cubicBezTo>
                    <a:pt x="9237" y="12463"/>
                    <a:pt x="9216" y="12471"/>
                    <a:pt x="9207" y="12471"/>
                  </a:cubicBezTo>
                  <a:cubicBezTo>
                    <a:pt x="9188" y="12471"/>
                    <a:pt x="9230" y="12428"/>
                    <a:pt x="9319" y="12366"/>
                  </a:cubicBezTo>
                  <a:cubicBezTo>
                    <a:pt x="9247" y="12243"/>
                    <a:pt x="9270" y="12084"/>
                    <a:pt x="9320" y="11986"/>
                  </a:cubicBezTo>
                  <a:cubicBezTo>
                    <a:pt x="9346" y="11933"/>
                    <a:pt x="9382" y="11904"/>
                    <a:pt x="9433" y="11904"/>
                  </a:cubicBezTo>
                  <a:cubicBezTo>
                    <a:pt x="9464" y="11904"/>
                    <a:pt x="9500" y="11915"/>
                    <a:pt x="9542" y="11937"/>
                  </a:cubicBezTo>
                  <a:cubicBezTo>
                    <a:pt x="9428" y="11393"/>
                    <a:pt x="9481" y="11182"/>
                    <a:pt x="9857" y="10900"/>
                  </a:cubicBezTo>
                  <a:cubicBezTo>
                    <a:pt x="9588" y="10758"/>
                    <a:pt x="9639" y="10544"/>
                    <a:pt x="9869" y="10115"/>
                  </a:cubicBezTo>
                  <a:lnTo>
                    <a:pt x="9869" y="10115"/>
                  </a:lnTo>
                  <a:cubicBezTo>
                    <a:pt x="9868" y="10115"/>
                    <a:pt x="9866" y="10115"/>
                    <a:pt x="9865" y="10115"/>
                  </a:cubicBezTo>
                  <a:cubicBezTo>
                    <a:pt x="9744" y="10115"/>
                    <a:pt x="9795" y="9905"/>
                    <a:pt x="9864" y="9658"/>
                  </a:cubicBezTo>
                  <a:cubicBezTo>
                    <a:pt x="9895" y="9481"/>
                    <a:pt x="9943" y="9269"/>
                    <a:pt x="9993" y="9055"/>
                  </a:cubicBezTo>
                  <a:cubicBezTo>
                    <a:pt x="10041" y="8842"/>
                    <a:pt x="10089" y="8628"/>
                    <a:pt x="10131" y="8477"/>
                  </a:cubicBezTo>
                  <a:cubicBezTo>
                    <a:pt x="10169" y="8279"/>
                    <a:pt x="10203" y="8113"/>
                    <a:pt x="10239" y="8113"/>
                  </a:cubicBezTo>
                  <a:cubicBezTo>
                    <a:pt x="10253" y="8113"/>
                    <a:pt x="10268" y="8139"/>
                    <a:pt x="10283" y="8199"/>
                  </a:cubicBezTo>
                  <a:cubicBezTo>
                    <a:pt x="10310" y="7743"/>
                    <a:pt x="10340" y="7503"/>
                    <a:pt x="10455" y="7503"/>
                  </a:cubicBezTo>
                  <a:cubicBezTo>
                    <a:pt x="10501" y="7503"/>
                    <a:pt x="10561" y="7542"/>
                    <a:pt x="10640" y="7621"/>
                  </a:cubicBezTo>
                  <a:cubicBezTo>
                    <a:pt x="10431" y="7024"/>
                    <a:pt x="10452" y="6916"/>
                    <a:pt x="10885" y="6808"/>
                  </a:cubicBezTo>
                  <a:cubicBezTo>
                    <a:pt x="10495" y="6700"/>
                    <a:pt x="10515" y="6593"/>
                    <a:pt x="10907" y="6061"/>
                  </a:cubicBezTo>
                  <a:lnTo>
                    <a:pt x="10907" y="6061"/>
                  </a:lnTo>
                  <a:cubicBezTo>
                    <a:pt x="10777" y="6179"/>
                    <a:pt x="10699" y="6239"/>
                    <a:pt x="10665" y="6239"/>
                  </a:cubicBezTo>
                  <a:cubicBezTo>
                    <a:pt x="10609" y="6239"/>
                    <a:pt x="10683" y="6068"/>
                    <a:pt x="10859" y="5723"/>
                  </a:cubicBezTo>
                  <a:lnTo>
                    <a:pt x="10859" y="5723"/>
                  </a:lnTo>
                  <a:cubicBezTo>
                    <a:pt x="10750" y="5900"/>
                    <a:pt x="10695" y="5985"/>
                    <a:pt x="10691" y="5985"/>
                  </a:cubicBezTo>
                  <a:cubicBezTo>
                    <a:pt x="10686" y="5985"/>
                    <a:pt x="10752" y="5867"/>
                    <a:pt x="10881" y="5645"/>
                  </a:cubicBezTo>
                  <a:lnTo>
                    <a:pt x="10881" y="5645"/>
                  </a:lnTo>
                  <a:cubicBezTo>
                    <a:pt x="10820" y="5704"/>
                    <a:pt x="10780" y="5730"/>
                    <a:pt x="10756" y="5730"/>
                  </a:cubicBezTo>
                  <a:cubicBezTo>
                    <a:pt x="10704" y="5730"/>
                    <a:pt x="10731" y="5606"/>
                    <a:pt x="10799" y="5422"/>
                  </a:cubicBezTo>
                  <a:lnTo>
                    <a:pt x="10799" y="5422"/>
                  </a:lnTo>
                  <a:cubicBezTo>
                    <a:pt x="10784" y="5466"/>
                    <a:pt x="10789" y="5485"/>
                    <a:pt x="10814" y="5485"/>
                  </a:cubicBezTo>
                  <a:cubicBezTo>
                    <a:pt x="10838" y="5485"/>
                    <a:pt x="10880" y="5469"/>
                    <a:pt x="10941" y="5443"/>
                  </a:cubicBezTo>
                  <a:cubicBezTo>
                    <a:pt x="10849" y="5388"/>
                    <a:pt x="10841" y="5227"/>
                    <a:pt x="10850" y="5093"/>
                  </a:cubicBezTo>
                  <a:cubicBezTo>
                    <a:pt x="10859" y="4959"/>
                    <a:pt x="10883" y="4852"/>
                    <a:pt x="10931" y="4752"/>
                  </a:cubicBezTo>
                  <a:cubicBezTo>
                    <a:pt x="10979" y="4651"/>
                    <a:pt x="11048" y="4560"/>
                    <a:pt x="11148" y="4458"/>
                  </a:cubicBezTo>
                  <a:cubicBezTo>
                    <a:pt x="10908" y="4403"/>
                    <a:pt x="10931" y="4258"/>
                    <a:pt x="11163" y="3764"/>
                  </a:cubicBezTo>
                  <a:lnTo>
                    <a:pt x="11163" y="3764"/>
                  </a:lnTo>
                  <a:cubicBezTo>
                    <a:pt x="11107" y="3826"/>
                    <a:pt x="11070" y="3856"/>
                    <a:pt x="11049" y="3856"/>
                  </a:cubicBezTo>
                  <a:cubicBezTo>
                    <a:pt x="11000" y="3856"/>
                    <a:pt x="11039" y="3696"/>
                    <a:pt x="11131" y="3401"/>
                  </a:cubicBezTo>
                  <a:lnTo>
                    <a:pt x="11131" y="3401"/>
                  </a:lnTo>
                  <a:cubicBezTo>
                    <a:pt x="11092" y="3483"/>
                    <a:pt x="11070" y="3521"/>
                    <a:pt x="11063" y="3521"/>
                  </a:cubicBezTo>
                  <a:cubicBezTo>
                    <a:pt x="11052" y="3521"/>
                    <a:pt x="11077" y="3433"/>
                    <a:pt x="11127" y="3274"/>
                  </a:cubicBezTo>
                  <a:lnTo>
                    <a:pt x="11127" y="3274"/>
                  </a:lnTo>
                  <a:cubicBezTo>
                    <a:pt x="11109" y="3319"/>
                    <a:pt x="11100" y="3339"/>
                    <a:pt x="11098" y="3339"/>
                  </a:cubicBezTo>
                  <a:cubicBezTo>
                    <a:pt x="11097" y="3339"/>
                    <a:pt x="11121" y="3275"/>
                    <a:pt x="11164" y="3172"/>
                  </a:cubicBezTo>
                  <a:lnTo>
                    <a:pt x="11164" y="3172"/>
                  </a:lnTo>
                  <a:cubicBezTo>
                    <a:pt x="11160" y="3174"/>
                    <a:pt x="11157" y="3174"/>
                    <a:pt x="11153" y="3174"/>
                  </a:cubicBezTo>
                  <a:cubicBezTo>
                    <a:pt x="11117" y="3174"/>
                    <a:pt x="11118" y="3100"/>
                    <a:pt x="11140" y="3012"/>
                  </a:cubicBezTo>
                  <a:cubicBezTo>
                    <a:pt x="11148" y="2968"/>
                    <a:pt x="11183" y="2908"/>
                    <a:pt x="11239" y="2860"/>
                  </a:cubicBezTo>
                  <a:cubicBezTo>
                    <a:pt x="11162" y="2663"/>
                    <a:pt x="11180" y="2518"/>
                    <a:pt x="11310" y="2398"/>
                  </a:cubicBezTo>
                  <a:cubicBezTo>
                    <a:pt x="11212" y="2228"/>
                    <a:pt x="11227" y="2080"/>
                    <a:pt x="11315" y="1917"/>
                  </a:cubicBezTo>
                  <a:cubicBezTo>
                    <a:pt x="11253" y="1809"/>
                    <a:pt x="11245" y="1683"/>
                    <a:pt x="11257" y="1551"/>
                  </a:cubicBezTo>
                  <a:cubicBezTo>
                    <a:pt x="11191" y="1446"/>
                    <a:pt x="11144" y="1324"/>
                    <a:pt x="11134" y="1167"/>
                  </a:cubicBezTo>
                  <a:cubicBezTo>
                    <a:pt x="11017" y="1094"/>
                    <a:pt x="10937" y="986"/>
                    <a:pt x="10912" y="798"/>
                  </a:cubicBezTo>
                  <a:cubicBezTo>
                    <a:pt x="10744" y="787"/>
                    <a:pt x="10633" y="698"/>
                    <a:pt x="10603" y="484"/>
                  </a:cubicBezTo>
                  <a:cubicBezTo>
                    <a:pt x="10555" y="497"/>
                    <a:pt x="10510" y="503"/>
                    <a:pt x="10470" y="503"/>
                  </a:cubicBezTo>
                  <a:cubicBezTo>
                    <a:pt x="10325" y="503"/>
                    <a:pt x="10227" y="420"/>
                    <a:pt x="10167" y="220"/>
                  </a:cubicBezTo>
                  <a:cubicBezTo>
                    <a:pt x="10090" y="300"/>
                    <a:pt x="10027" y="338"/>
                    <a:pt x="9976" y="338"/>
                  </a:cubicBezTo>
                  <a:cubicBezTo>
                    <a:pt x="9916" y="338"/>
                    <a:pt x="9870" y="285"/>
                    <a:pt x="9834" y="186"/>
                  </a:cubicBezTo>
                  <a:cubicBezTo>
                    <a:pt x="9777" y="252"/>
                    <a:pt x="9727" y="287"/>
                    <a:pt x="9687" y="287"/>
                  </a:cubicBezTo>
                  <a:cubicBezTo>
                    <a:pt x="9637" y="287"/>
                    <a:pt x="9604" y="234"/>
                    <a:pt x="9595" y="124"/>
                  </a:cubicBezTo>
                  <a:cubicBezTo>
                    <a:pt x="9517" y="210"/>
                    <a:pt x="9455" y="260"/>
                    <a:pt x="9406" y="260"/>
                  </a:cubicBezTo>
                  <a:cubicBezTo>
                    <a:pt x="9343" y="260"/>
                    <a:pt x="9299" y="181"/>
                    <a:pt x="92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404150" y="1335988"/>
              <a:ext cx="282875" cy="1064425"/>
            </a:xfrm>
            <a:custGeom>
              <a:avLst/>
              <a:gdLst/>
              <a:ahLst/>
              <a:cxnLst/>
              <a:rect l="l" t="t" r="r" b="b"/>
              <a:pathLst>
                <a:path w="11315" h="42577" extrusionOk="0">
                  <a:moveTo>
                    <a:pt x="3599" y="19326"/>
                  </a:moveTo>
                  <a:cubicBezTo>
                    <a:pt x="3599" y="19327"/>
                    <a:pt x="3598" y="19327"/>
                    <a:pt x="3598" y="19328"/>
                  </a:cubicBezTo>
                  <a:cubicBezTo>
                    <a:pt x="3598" y="19327"/>
                    <a:pt x="3599" y="19327"/>
                    <a:pt x="3599" y="19326"/>
                  </a:cubicBezTo>
                  <a:close/>
                  <a:moveTo>
                    <a:pt x="9265" y="0"/>
                  </a:moveTo>
                  <a:cubicBezTo>
                    <a:pt x="9201" y="180"/>
                    <a:pt x="9147" y="272"/>
                    <a:pt x="9088" y="272"/>
                  </a:cubicBezTo>
                  <a:cubicBezTo>
                    <a:pt x="9032" y="272"/>
                    <a:pt x="8973" y="192"/>
                    <a:pt x="8900" y="29"/>
                  </a:cubicBezTo>
                  <a:cubicBezTo>
                    <a:pt x="8889" y="240"/>
                    <a:pt x="8859" y="341"/>
                    <a:pt x="8798" y="341"/>
                  </a:cubicBezTo>
                  <a:cubicBezTo>
                    <a:pt x="8749" y="341"/>
                    <a:pt x="8680" y="277"/>
                    <a:pt x="8584" y="152"/>
                  </a:cubicBezTo>
                  <a:lnTo>
                    <a:pt x="8584" y="152"/>
                  </a:lnTo>
                  <a:cubicBezTo>
                    <a:pt x="8618" y="340"/>
                    <a:pt x="8608" y="428"/>
                    <a:pt x="8554" y="428"/>
                  </a:cubicBezTo>
                  <a:cubicBezTo>
                    <a:pt x="8515" y="428"/>
                    <a:pt x="8452" y="381"/>
                    <a:pt x="8366" y="292"/>
                  </a:cubicBezTo>
                  <a:lnTo>
                    <a:pt x="8366" y="292"/>
                  </a:lnTo>
                  <a:cubicBezTo>
                    <a:pt x="8389" y="579"/>
                    <a:pt x="8328" y="704"/>
                    <a:pt x="8145" y="704"/>
                  </a:cubicBezTo>
                  <a:cubicBezTo>
                    <a:pt x="8106" y="704"/>
                    <a:pt x="8062" y="698"/>
                    <a:pt x="8013" y="687"/>
                  </a:cubicBezTo>
                  <a:lnTo>
                    <a:pt x="8013" y="687"/>
                  </a:lnTo>
                  <a:cubicBezTo>
                    <a:pt x="8122" y="893"/>
                    <a:pt x="8089" y="974"/>
                    <a:pt x="7949" y="974"/>
                  </a:cubicBezTo>
                  <a:cubicBezTo>
                    <a:pt x="7926" y="974"/>
                    <a:pt x="7900" y="972"/>
                    <a:pt x="7872" y="968"/>
                  </a:cubicBezTo>
                  <a:lnTo>
                    <a:pt x="7872" y="968"/>
                  </a:lnTo>
                  <a:cubicBezTo>
                    <a:pt x="7995" y="1180"/>
                    <a:pt x="7961" y="1307"/>
                    <a:pt x="7761" y="1427"/>
                  </a:cubicBezTo>
                  <a:cubicBezTo>
                    <a:pt x="7826" y="1476"/>
                    <a:pt x="7849" y="1519"/>
                    <a:pt x="7832" y="1546"/>
                  </a:cubicBezTo>
                  <a:cubicBezTo>
                    <a:pt x="7835" y="1607"/>
                    <a:pt x="7797" y="1651"/>
                    <a:pt x="7729" y="1676"/>
                  </a:cubicBezTo>
                  <a:cubicBezTo>
                    <a:pt x="7772" y="1730"/>
                    <a:pt x="7736" y="1767"/>
                    <a:pt x="7679" y="1767"/>
                  </a:cubicBezTo>
                  <a:cubicBezTo>
                    <a:pt x="7675" y="1767"/>
                    <a:pt x="7671" y="1766"/>
                    <a:pt x="7667" y="1766"/>
                  </a:cubicBezTo>
                  <a:lnTo>
                    <a:pt x="7667" y="1766"/>
                  </a:lnTo>
                  <a:cubicBezTo>
                    <a:pt x="7676" y="1870"/>
                    <a:pt x="7666" y="1951"/>
                    <a:pt x="7578" y="1955"/>
                  </a:cubicBezTo>
                  <a:cubicBezTo>
                    <a:pt x="7634" y="2071"/>
                    <a:pt x="7637" y="2138"/>
                    <a:pt x="7544" y="2138"/>
                  </a:cubicBezTo>
                  <a:cubicBezTo>
                    <a:pt x="7523" y="2138"/>
                    <a:pt x="7497" y="2135"/>
                    <a:pt x="7466" y="2128"/>
                  </a:cubicBezTo>
                  <a:lnTo>
                    <a:pt x="7466" y="2128"/>
                  </a:lnTo>
                  <a:cubicBezTo>
                    <a:pt x="7595" y="2351"/>
                    <a:pt x="7562" y="2454"/>
                    <a:pt x="7279" y="2457"/>
                  </a:cubicBezTo>
                  <a:cubicBezTo>
                    <a:pt x="7483" y="2626"/>
                    <a:pt x="7436" y="2696"/>
                    <a:pt x="7177" y="2707"/>
                  </a:cubicBezTo>
                  <a:cubicBezTo>
                    <a:pt x="7377" y="2882"/>
                    <a:pt x="7364" y="2997"/>
                    <a:pt x="7058" y="3152"/>
                  </a:cubicBezTo>
                  <a:cubicBezTo>
                    <a:pt x="7327" y="3214"/>
                    <a:pt x="7302" y="3316"/>
                    <a:pt x="6986" y="3501"/>
                  </a:cubicBezTo>
                  <a:cubicBezTo>
                    <a:pt x="7242" y="3508"/>
                    <a:pt x="7207" y="3603"/>
                    <a:pt x="6937" y="3753"/>
                  </a:cubicBezTo>
                  <a:cubicBezTo>
                    <a:pt x="7150" y="3789"/>
                    <a:pt x="7127" y="3882"/>
                    <a:pt x="6885" y="4022"/>
                  </a:cubicBezTo>
                  <a:cubicBezTo>
                    <a:pt x="7080" y="4069"/>
                    <a:pt x="7054" y="4162"/>
                    <a:pt x="6832" y="4291"/>
                  </a:cubicBezTo>
                  <a:cubicBezTo>
                    <a:pt x="7003" y="4350"/>
                    <a:pt x="6975" y="4443"/>
                    <a:pt x="6767" y="4554"/>
                  </a:cubicBezTo>
                  <a:cubicBezTo>
                    <a:pt x="6915" y="4647"/>
                    <a:pt x="6883" y="4760"/>
                    <a:pt x="6668" y="4863"/>
                  </a:cubicBezTo>
                  <a:cubicBezTo>
                    <a:pt x="6818" y="4985"/>
                    <a:pt x="6787" y="5097"/>
                    <a:pt x="6568" y="5202"/>
                  </a:cubicBezTo>
                  <a:cubicBezTo>
                    <a:pt x="6725" y="5321"/>
                    <a:pt x="6694" y="5434"/>
                    <a:pt x="6477" y="5556"/>
                  </a:cubicBezTo>
                  <a:cubicBezTo>
                    <a:pt x="6633" y="5659"/>
                    <a:pt x="6602" y="5772"/>
                    <a:pt x="6408" y="5901"/>
                  </a:cubicBezTo>
                  <a:cubicBezTo>
                    <a:pt x="6543" y="5997"/>
                    <a:pt x="6513" y="6110"/>
                    <a:pt x="6341" y="6237"/>
                  </a:cubicBezTo>
                  <a:cubicBezTo>
                    <a:pt x="6446" y="6364"/>
                    <a:pt x="6410" y="6505"/>
                    <a:pt x="6251" y="6643"/>
                  </a:cubicBezTo>
                  <a:cubicBezTo>
                    <a:pt x="6337" y="6788"/>
                    <a:pt x="6301" y="6928"/>
                    <a:pt x="6142" y="7058"/>
                  </a:cubicBezTo>
                  <a:cubicBezTo>
                    <a:pt x="6230" y="7211"/>
                    <a:pt x="6194" y="7354"/>
                    <a:pt x="6037" y="7485"/>
                  </a:cubicBezTo>
                  <a:cubicBezTo>
                    <a:pt x="6125" y="7637"/>
                    <a:pt x="6090" y="7778"/>
                    <a:pt x="5941" y="7913"/>
                  </a:cubicBezTo>
                  <a:cubicBezTo>
                    <a:pt x="6022" y="8061"/>
                    <a:pt x="5988" y="8204"/>
                    <a:pt x="5854" y="8333"/>
                  </a:cubicBezTo>
                  <a:cubicBezTo>
                    <a:pt x="5921" y="8488"/>
                    <a:pt x="5889" y="8629"/>
                    <a:pt x="5764" y="8641"/>
                  </a:cubicBezTo>
                  <a:cubicBezTo>
                    <a:pt x="5808" y="8847"/>
                    <a:pt x="5800" y="8979"/>
                    <a:pt x="5734" y="8979"/>
                  </a:cubicBezTo>
                  <a:cubicBezTo>
                    <a:pt x="5713" y="8979"/>
                    <a:pt x="5685" y="8965"/>
                    <a:pt x="5651" y="8935"/>
                  </a:cubicBezTo>
                  <a:lnTo>
                    <a:pt x="5651" y="8935"/>
                  </a:lnTo>
                  <a:cubicBezTo>
                    <a:pt x="5701" y="9212"/>
                    <a:pt x="5703" y="9365"/>
                    <a:pt x="5645" y="9365"/>
                  </a:cubicBezTo>
                  <a:cubicBezTo>
                    <a:pt x="5618" y="9365"/>
                    <a:pt x="5577" y="9331"/>
                    <a:pt x="5522" y="9260"/>
                  </a:cubicBezTo>
                  <a:lnTo>
                    <a:pt x="5522" y="9260"/>
                  </a:lnTo>
                  <a:cubicBezTo>
                    <a:pt x="5594" y="9595"/>
                    <a:pt x="5605" y="9771"/>
                    <a:pt x="5543" y="9771"/>
                  </a:cubicBezTo>
                  <a:cubicBezTo>
                    <a:pt x="5511" y="9771"/>
                    <a:pt x="5460" y="9724"/>
                    <a:pt x="5386" y="9626"/>
                  </a:cubicBezTo>
                  <a:lnTo>
                    <a:pt x="5386" y="9626"/>
                  </a:lnTo>
                  <a:cubicBezTo>
                    <a:pt x="5489" y="10012"/>
                    <a:pt x="5509" y="10202"/>
                    <a:pt x="5426" y="10202"/>
                  </a:cubicBezTo>
                  <a:cubicBezTo>
                    <a:pt x="5386" y="10202"/>
                    <a:pt x="5323" y="10158"/>
                    <a:pt x="5235" y="10072"/>
                  </a:cubicBezTo>
                  <a:lnTo>
                    <a:pt x="5235" y="10072"/>
                  </a:lnTo>
                  <a:cubicBezTo>
                    <a:pt x="5389" y="10473"/>
                    <a:pt x="5415" y="10658"/>
                    <a:pt x="5293" y="10658"/>
                  </a:cubicBezTo>
                  <a:cubicBezTo>
                    <a:pt x="5246" y="10658"/>
                    <a:pt x="5178" y="10631"/>
                    <a:pt x="5087" y="10579"/>
                  </a:cubicBezTo>
                  <a:lnTo>
                    <a:pt x="5087" y="10579"/>
                  </a:lnTo>
                  <a:cubicBezTo>
                    <a:pt x="5320" y="10987"/>
                    <a:pt x="5331" y="11150"/>
                    <a:pt x="5092" y="11150"/>
                  </a:cubicBezTo>
                  <a:cubicBezTo>
                    <a:pt x="5052" y="11150"/>
                    <a:pt x="5006" y="11145"/>
                    <a:pt x="4953" y="11137"/>
                  </a:cubicBezTo>
                  <a:lnTo>
                    <a:pt x="4953" y="11137"/>
                  </a:lnTo>
                  <a:cubicBezTo>
                    <a:pt x="5271" y="11482"/>
                    <a:pt x="5242" y="11625"/>
                    <a:pt x="4842" y="11723"/>
                  </a:cubicBezTo>
                  <a:cubicBezTo>
                    <a:pt x="5137" y="12162"/>
                    <a:pt x="5060" y="12557"/>
                    <a:pt x="4683" y="13202"/>
                  </a:cubicBezTo>
                  <a:cubicBezTo>
                    <a:pt x="4796" y="13274"/>
                    <a:pt x="4833" y="13408"/>
                    <a:pt x="4822" y="13592"/>
                  </a:cubicBezTo>
                  <a:cubicBezTo>
                    <a:pt x="4808" y="13776"/>
                    <a:pt x="4746" y="14010"/>
                    <a:pt x="4654" y="14255"/>
                  </a:cubicBezTo>
                  <a:cubicBezTo>
                    <a:pt x="4669" y="14381"/>
                    <a:pt x="4662" y="14515"/>
                    <a:pt x="4606" y="14515"/>
                  </a:cubicBezTo>
                  <a:cubicBezTo>
                    <a:pt x="4596" y="14515"/>
                    <a:pt x="4584" y="14511"/>
                    <a:pt x="4570" y="14501"/>
                  </a:cubicBezTo>
                  <a:lnTo>
                    <a:pt x="4570" y="14501"/>
                  </a:lnTo>
                  <a:cubicBezTo>
                    <a:pt x="4600" y="14815"/>
                    <a:pt x="4587" y="15005"/>
                    <a:pt x="4498" y="15005"/>
                  </a:cubicBezTo>
                  <a:cubicBezTo>
                    <a:pt x="4468" y="15005"/>
                    <a:pt x="4430" y="14983"/>
                    <a:pt x="4382" y="14938"/>
                  </a:cubicBezTo>
                  <a:lnTo>
                    <a:pt x="4382" y="14938"/>
                  </a:lnTo>
                  <a:cubicBezTo>
                    <a:pt x="4470" y="15372"/>
                    <a:pt x="4471" y="15591"/>
                    <a:pt x="4340" y="15591"/>
                  </a:cubicBezTo>
                  <a:cubicBezTo>
                    <a:pt x="4298" y="15591"/>
                    <a:pt x="4241" y="15568"/>
                    <a:pt x="4169" y="15521"/>
                  </a:cubicBezTo>
                  <a:lnTo>
                    <a:pt x="4169" y="15521"/>
                  </a:lnTo>
                  <a:cubicBezTo>
                    <a:pt x="4356" y="16021"/>
                    <a:pt x="4354" y="16237"/>
                    <a:pt x="4110" y="16237"/>
                  </a:cubicBezTo>
                  <a:cubicBezTo>
                    <a:pt x="4069" y="16237"/>
                    <a:pt x="4021" y="16231"/>
                    <a:pt x="3966" y="16219"/>
                  </a:cubicBezTo>
                  <a:lnTo>
                    <a:pt x="3966" y="16219"/>
                  </a:lnTo>
                  <a:cubicBezTo>
                    <a:pt x="4312" y="16499"/>
                    <a:pt x="4256" y="16784"/>
                    <a:pt x="3777" y="17093"/>
                  </a:cubicBezTo>
                  <a:cubicBezTo>
                    <a:pt x="4112" y="17550"/>
                    <a:pt x="4021" y="18028"/>
                    <a:pt x="3604" y="18657"/>
                  </a:cubicBezTo>
                  <a:cubicBezTo>
                    <a:pt x="3875" y="18792"/>
                    <a:pt x="3822" y="19078"/>
                    <a:pt x="3599" y="19326"/>
                  </a:cubicBezTo>
                  <a:lnTo>
                    <a:pt x="3599" y="19326"/>
                  </a:lnTo>
                  <a:cubicBezTo>
                    <a:pt x="3655" y="19265"/>
                    <a:pt x="3693" y="19237"/>
                    <a:pt x="3717" y="19237"/>
                  </a:cubicBezTo>
                  <a:cubicBezTo>
                    <a:pt x="3742" y="19237"/>
                    <a:pt x="3752" y="19265"/>
                    <a:pt x="3750" y="19317"/>
                  </a:cubicBezTo>
                  <a:cubicBezTo>
                    <a:pt x="3746" y="19421"/>
                    <a:pt x="3695" y="19617"/>
                    <a:pt x="3611" y="19824"/>
                  </a:cubicBezTo>
                  <a:cubicBezTo>
                    <a:pt x="3627" y="20001"/>
                    <a:pt x="3610" y="20187"/>
                    <a:pt x="3530" y="20209"/>
                  </a:cubicBezTo>
                  <a:cubicBezTo>
                    <a:pt x="3549" y="20540"/>
                    <a:pt x="3522" y="20747"/>
                    <a:pt x="3416" y="20747"/>
                  </a:cubicBezTo>
                  <a:cubicBezTo>
                    <a:pt x="3400" y="20747"/>
                    <a:pt x="3383" y="20743"/>
                    <a:pt x="3365" y="20734"/>
                  </a:cubicBezTo>
                  <a:lnTo>
                    <a:pt x="3365" y="20734"/>
                  </a:lnTo>
                  <a:cubicBezTo>
                    <a:pt x="3397" y="21210"/>
                    <a:pt x="3377" y="21491"/>
                    <a:pt x="3286" y="21491"/>
                  </a:cubicBezTo>
                  <a:cubicBezTo>
                    <a:pt x="3254" y="21491"/>
                    <a:pt x="3213" y="21457"/>
                    <a:pt x="3163" y="21383"/>
                  </a:cubicBezTo>
                  <a:lnTo>
                    <a:pt x="3163" y="21383"/>
                  </a:lnTo>
                  <a:cubicBezTo>
                    <a:pt x="3302" y="21845"/>
                    <a:pt x="3271" y="22078"/>
                    <a:pt x="2986" y="22175"/>
                  </a:cubicBezTo>
                  <a:cubicBezTo>
                    <a:pt x="3169" y="22504"/>
                    <a:pt x="3096" y="22696"/>
                    <a:pt x="2824" y="22871"/>
                  </a:cubicBezTo>
                  <a:cubicBezTo>
                    <a:pt x="3016" y="23128"/>
                    <a:pt x="3011" y="23366"/>
                    <a:pt x="2756" y="23728"/>
                  </a:cubicBezTo>
                  <a:cubicBezTo>
                    <a:pt x="2932" y="23830"/>
                    <a:pt x="2857" y="24057"/>
                    <a:pt x="2663" y="24378"/>
                  </a:cubicBezTo>
                  <a:cubicBezTo>
                    <a:pt x="2780" y="24489"/>
                    <a:pt x="2777" y="24694"/>
                    <a:pt x="2675" y="24963"/>
                  </a:cubicBezTo>
                  <a:cubicBezTo>
                    <a:pt x="2728" y="25121"/>
                    <a:pt x="2684" y="25344"/>
                    <a:pt x="2597" y="25406"/>
                  </a:cubicBezTo>
                  <a:cubicBezTo>
                    <a:pt x="2607" y="25721"/>
                    <a:pt x="2587" y="25919"/>
                    <a:pt x="2512" y="25919"/>
                  </a:cubicBezTo>
                  <a:cubicBezTo>
                    <a:pt x="2499" y="25919"/>
                    <a:pt x="2485" y="25913"/>
                    <a:pt x="2468" y="25900"/>
                  </a:cubicBezTo>
                  <a:lnTo>
                    <a:pt x="2468" y="25900"/>
                  </a:lnTo>
                  <a:cubicBezTo>
                    <a:pt x="2504" y="26324"/>
                    <a:pt x="2485" y="26545"/>
                    <a:pt x="2374" y="26545"/>
                  </a:cubicBezTo>
                  <a:cubicBezTo>
                    <a:pt x="2351" y="26545"/>
                    <a:pt x="2325" y="26536"/>
                    <a:pt x="2294" y="26518"/>
                  </a:cubicBezTo>
                  <a:lnTo>
                    <a:pt x="2294" y="26518"/>
                  </a:lnTo>
                  <a:cubicBezTo>
                    <a:pt x="2366" y="27273"/>
                    <a:pt x="2292" y="27704"/>
                    <a:pt x="1945" y="28087"/>
                  </a:cubicBezTo>
                  <a:cubicBezTo>
                    <a:pt x="2045" y="28328"/>
                    <a:pt x="2076" y="28555"/>
                    <a:pt x="2042" y="28810"/>
                  </a:cubicBezTo>
                  <a:cubicBezTo>
                    <a:pt x="2009" y="29063"/>
                    <a:pt x="1911" y="29342"/>
                    <a:pt x="1746" y="29622"/>
                  </a:cubicBezTo>
                  <a:cubicBezTo>
                    <a:pt x="1823" y="29752"/>
                    <a:pt x="1853" y="29882"/>
                    <a:pt x="1834" y="29882"/>
                  </a:cubicBezTo>
                  <a:cubicBezTo>
                    <a:pt x="1830" y="29882"/>
                    <a:pt x="1826" y="29878"/>
                    <a:pt x="1819" y="29869"/>
                  </a:cubicBezTo>
                  <a:lnTo>
                    <a:pt x="1819" y="29869"/>
                  </a:lnTo>
                  <a:cubicBezTo>
                    <a:pt x="1825" y="30267"/>
                    <a:pt x="1784" y="30513"/>
                    <a:pt x="1671" y="30513"/>
                  </a:cubicBezTo>
                  <a:cubicBezTo>
                    <a:pt x="1651" y="30513"/>
                    <a:pt x="1629" y="30505"/>
                    <a:pt x="1604" y="30489"/>
                  </a:cubicBezTo>
                  <a:lnTo>
                    <a:pt x="1604" y="30489"/>
                  </a:lnTo>
                  <a:cubicBezTo>
                    <a:pt x="1666" y="30852"/>
                    <a:pt x="1681" y="31050"/>
                    <a:pt x="1633" y="31050"/>
                  </a:cubicBezTo>
                  <a:cubicBezTo>
                    <a:pt x="1610" y="31050"/>
                    <a:pt x="1572" y="31004"/>
                    <a:pt x="1517" y="30907"/>
                  </a:cubicBezTo>
                  <a:lnTo>
                    <a:pt x="1517" y="30907"/>
                  </a:lnTo>
                  <a:cubicBezTo>
                    <a:pt x="1609" y="31436"/>
                    <a:pt x="1609" y="31686"/>
                    <a:pt x="1482" y="31686"/>
                  </a:cubicBezTo>
                  <a:cubicBezTo>
                    <a:pt x="1443" y="31686"/>
                    <a:pt x="1393" y="31664"/>
                    <a:pt x="1331" y="31620"/>
                  </a:cubicBezTo>
                  <a:lnTo>
                    <a:pt x="1331" y="31620"/>
                  </a:lnTo>
                  <a:cubicBezTo>
                    <a:pt x="1567" y="32028"/>
                    <a:pt x="1520" y="32316"/>
                    <a:pt x="1129" y="32563"/>
                  </a:cubicBezTo>
                  <a:cubicBezTo>
                    <a:pt x="1397" y="33086"/>
                    <a:pt x="1319" y="33566"/>
                    <a:pt x="913" y="34343"/>
                  </a:cubicBezTo>
                  <a:cubicBezTo>
                    <a:pt x="916" y="34343"/>
                    <a:pt x="920" y="34343"/>
                    <a:pt x="924" y="34343"/>
                  </a:cubicBezTo>
                  <a:cubicBezTo>
                    <a:pt x="1057" y="34343"/>
                    <a:pt x="1112" y="34413"/>
                    <a:pt x="1103" y="34515"/>
                  </a:cubicBezTo>
                  <a:cubicBezTo>
                    <a:pt x="1093" y="34665"/>
                    <a:pt x="1016" y="34851"/>
                    <a:pt x="878" y="34973"/>
                  </a:cubicBezTo>
                  <a:cubicBezTo>
                    <a:pt x="1003" y="34862"/>
                    <a:pt x="1060" y="34818"/>
                    <a:pt x="1066" y="34802"/>
                  </a:cubicBezTo>
                  <a:lnTo>
                    <a:pt x="1066" y="34802"/>
                  </a:lnTo>
                  <a:cubicBezTo>
                    <a:pt x="1058" y="35031"/>
                    <a:pt x="990" y="35288"/>
                    <a:pt x="860" y="35330"/>
                  </a:cubicBezTo>
                  <a:cubicBezTo>
                    <a:pt x="880" y="35421"/>
                    <a:pt x="895" y="35497"/>
                    <a:pt x="905" y="35554"/>
                  </a:cubicBezTo>
                  <a:lnTo>
                    <a:pt x="905" y="35554"/>
                  </a:lnTo>
                  <a:cubicBezTo>
                    <a:pt x="908" y="35943"/>
                    <a:pt x="894" y="36163"/>
                    <a:pt x="858" y="36163"/>
                  </a:cubicBezTo>
                  <a:cubicBezTo>
                    <a:pt x="836" y="36163"/>
                    <a:pt x="807" y="36087"/>
                    <a:pt x="768" y="35926"/>
                  </a:cubicBezTo>
                  <a:lnTo>
                    <a:pt x="768" y="35926"/>
                  </a:lnTo>
                  <a:cubicBezTo>
                    <a:pt x="785" y="36562"/>
                    <a:pt x="774" y="36912"/>
                    <a:pt x="725" y="36912"/>
                  </a:cubicBezTo>
                  <a:cubicBezTo>
                    <a:pt x="696" y="36912"/>
                    <a:pt x="653" y="36791"/>
                    <a:pt x="595" y="36535"/>
                  </a:cubicBezTo>
                  <a:lnTo>
                    <a:pt x="595" y="36535"/>
                  </a:lnTo>
                  <a:cubicBezTo>
                    <a:pt x="685" y="37658"/>
                    <a:pt x="620" y="38093"/>
                    <a:pt x="173" y="38537"/>
                  </a:cubicBezTo>
                  <a:cubicBezTo>
                    <a:pt x="492" y="38962"/>
                    <a:pt x="429" y="39397"/>
                    <a:pt x="13" y="40525"/>
                  </a:cubicBezTo>
                  <a:cubicBezTo>
                    <a:pt x="70" y="40475"/>
                    <a:pt x="113" y="40451"/>
                    <a:pt x="145" y="40451"/>
                  </a:cubicBezTo>
                  <a:cubicBezTo>
                    <a:pt x="278" y="40451"/>
                    <a:pt x="205" y="40879"/>
                    <a:pt x="28" y="41625"/>
                  </a:cubicBezTo>
                  <a:cubicBezTo>
                    <a:pt x="33" y="41622"/>
                    <a:pt x="38" y="41621"/>
                    <a:pt x="43" y="41621"/>
                  </a:cubicBezTo>
                  <a:cubicBezTo>
                    <a:pt x="122" y="41621"/>
                    <a:pt x="66" y="42035"/>
                    <a:pt x="1" y="42489"/>
                  </a:cubicBezTo>
                  <a:cubicBezTo>
                    <a:pt x="1" y="42488"/>
                    <a:pt x="2" y="42488"/>
                    <a:pt x="3" y="42488"/>
                  </a:cubicBezTo>
                  <a:cubicBezTo>
                    <a:pt x="12" y="42488"/>
                    <a:pt x="39" y="42525"/>
                    <a:pt x="74" y="42576"/>
                  </a:cubicBezTo>
                  <a:cubicBezTo>
                    <a:pt x="115" y="42560"/>
                    <a:pt x="153" y="42545"/>
                    <a:pt x="173" y="42545"/>
                  </a:cubicBezTo>
                  <a:cubicBezTo>
                    <a:pt x="183" y="42545"/>
                    <a:pt x="188" y="42548"/>
                    <a:pt x="188" y="42557"/>
                  </a:cubicBezTo>
                  <a:cubicBezTo>
                    <a:pt x="315" y="42163"/>
                    <a:pt x="431" y="41815"/>
                    <a:pt x="493" y="41815"/>
                  </a:cubicBezTo>
                  <a:cubicBezTo>
                    <a:pt x="507" y="41815"/>
                    <a:pt x="518" y="41834"/>
                    <a:pt x="526" y="41875"/>
                  </a:cubicBezTo>
                  <a:cubicBezTo>
                    <a:pt x="693" y="41135"/>
                    <a:pt x="810" y="40709"/>
                    <a:pt x="912" y="40709"/>
                  </a:cubicBezTo>
                  <a:cubicBezTo>
                    <a:pt x="956" y="40709"/>
                    <a:pt x="996" y="40785"/>
                    <a:pt x="1036" y="40947"/>
                  </a:cubicBezTo>
                  <a:cubicBezTo>
                    <a:pt x="1175" y="39571"/>
                    <a:pt x="1310" y="39153"/>
                    <a:pt x="1789" y="38922"/>
                  </a:cubicBezTo>
                  <a:cubicBezTo>
                    <a:pt x="1581" y="38317"/>
                    <a:pt x="1715" y="37899"/>
                    <a:pt x="2206" y="37022"/>
                  </a:cubicBezTo>
                  <a:lnTo>
                    <a:pt x="2206" y="37022"/>
                  </a:lnTo>
                  <a:cubicBezTo>
                    <a:pt x="2086" y="37174"/>
                    <a:pt x="2017" y="37246"/>
                    <a:pt x="1990" y="37246"/>
                  </a:cubicBezTo>
                  <a:cubicBezTo>
                    <a:pt x="1938" y="37246"/>
                    <a:pt x="2059" y="36959"/>
                    <a:pt x="2306" y="36471"/>
                  </a:cubicBezTo>
                  <a:lnTo>
                    <a:pt x="2306" y="36471"/>
                  </a:lnTo>
                  <a:cubicBezTo>
                    <a:pt x="2257" y="36521"/>
                    <a:pt x="2225" y="36545"/>
                    <a:pt x="2207" y="36545"/>
                  </a:cubicBezTo>
                  <a:cubicBezTo>
                    <a:pt x="2154" y="36545"/>
                    <a:pt x="2231" y="36338"/>
                    <a:pt x="2386" y="36016"/>
                  </a:cubicBezTo>
                  <a:lnTo>
                    <a:pt x="2386" y="36016"/>
                  </a:lnTo>
                  <a:cubicBezTo>
                    <a:pt x="2373" y="36031"/>
                    <a:pt x="2365" y="36038"/>
                    <a:pt x="2362" y="36038"/>
                  </a:cubicBezTo>
                  <a:cubicBezTo>
                    <a:pt x="2353" y="36038"/>
                    <a:pt x="2420" y="35935"/>
                    <a:pt x="2519" y="35839"/>
                  </a:cubicBezTo>
                  <a:cubicBezTo>
                    <a:pt x="2512" y="35586"/>
                    <a:pt x="2555" y="35348"/>
                    <a:pt x="2598" y="35235"/>
                  </a:cubicBezTo>
                  <a:cubicBezTo>
                    <a:pt x="2616" y="35189"/>
                    <a:pt x="2634" y="35165"/>
                    <a:pt x="2652" y="35165"/>
                  </a:cubicBezTo>
                  <a:cubicBezTo>
                    <a:pt x="2678" y="35165"/>
                    <a:pt x="2704" y="35211"/>
                    <a:pt x="2730" y="35310"/>
                  </a:cubicBezTo>
                  <a:cubicBezTo>
                    <a:pt x="2640" y="34971"/>
                    <a:pt x="2726" y="34692"/>
                    <a:pt x="2988" y="34591"/>
                  </a:cubicBezTo>
                  <a:cubicBezTo>
                    <a:pt x="2955" y="33946"/>
                    <a:pt x="3098" y="33481"/>
                    <a:pt x="3386" y="33129"/>
                  </a:cubicBezTo>
                  <a:cubicBezTo>
                    <a:pt x="3326" y="32736"/>
                    <a:pt x="3412" y="32456"/>
                    <a:pt x="3540" y="32405"/>
                  </a:cubicBezTo>
                  <a:cubicBezTo>
                    <a:pt x="3509" y="32324"/>
                    <a:pt x="3509" y="32233"/>
                    <a:pt x="3531" y="32165"/>
                  </a:cubicBezTo>
                  <a:cubicBezTo>
                    <a:pt x="3553" y="32047"/>
                    <a:pt x="3591" y="31946"/>
                    <a:pt x="3641" y="31946"/>
                  </a:cubicBezTo>
                  <a:cubicBezTo>
                    <a:pt x="3650" y="31946"/>
                    <a:pt x="3660" y="31950"/>
                    <a:pt x="3671" y="31958"/>
                  </a:cubicBezTo>
                  <a:cubicBezTo>
                    <a:pt x="3670" y="31796"/>
                    <a:pt x="3676" y="31699"/>
                    <a:pt x="3692" y="31699"/>
                  </a:cubicBezTo>
                  <a:cubicBezTo>
                    <a:pt x="3702" y="31699"/>
                    <a:pt x="3715" y="31733"/>
                    <a:pt x="3732" y="31807"/>
                  </a:cubicBezTo>
                  <a:cubicBezTo>
                    <a:pt x="3735" y="31561"/>
                    <a:pt x="3750" y="31428"/>
                    <a:pt x="3790" y="31428"/>
                  </a:cubicBezTo>
                  <a:cubicBezTo>
                    <a:pt x="3814" y="31428"/>
                    <a:pt x="3847" y="31476"/>
                    <a:pt x="3892" y="31576"/>
                  </a:cubicBezTo>
                  <a:cubicBezTo>
                    <a:pt x="3853" y="31252"/>
                    <a:pt x="3854" y="31099"/>
                    <a:pt x="3931" y="31099"/>
                  </a:cubicBezTo>
                  <a:cubicBezTo>
                    <a:pt x="3967" y="31099"/>
                    <a:pt x="4020" y="31132"/>
                    <a:pt x="4092" y="31197"/>
                  </a:cubicBezTo>
                  <a:cubicBezTo>
                    <a:pt x="3926" y="30782"/>
                    <a:pt x="3957" y="30677"/>
                    <a:pt x="4294" y="30643"/>
                  </a:cubicBezTo>
                  <a:cubicBezTo>
                    <a:pt x="4158" y="30556"/>
                    <a:pt x="4098" y="30486"/>
                    <a:pt x="4126" y="30438"/>
                  </a:cubicBezTo>
                  <a:cubicBezTo>
                    <a:pt x="4133" y="30329"/>
                    <a:pt x="4227" y="30238"/>
                    <a:pt x="4421" y="30141"/>
                  </a:cubicBezTo>
                  <a:cubicBezTo>
                    <a:pt x="4355" y="30140"/>
                    <a:pt x="4307" y="30138"/>
                    <a:pt x="4276" y="30138"/>
                  </a:cubicBezTo>
                  <a:cubicBezTo>
                    <a:pt x="4264" y="30138"/>
                    <a:pt x="4255" y="30138"/>
                    <a:pt x="4249" y="30139"/>
                  </a:cubicBezTo>
                  <a:lnTo>
                    <a:pt x="4249" y="30139"/>
                  </a:lnTo>
                  <a:cubicBezTo>
                    <a:pt x="4229" y="30004"/>
                    <a:pt x="4310" y="29906"/>
                    <a:pt x="4509" y="29839"/>
                  </a:cubicBezTo>
                  <a:cubicBezTo>
                    <a:pt x="4445" y="29819"/>
                    <a:pt x="4399" y="29804"/>
                    <a:pt x="4371" y="29797"/>
                  </a:cubicBezTo>
                  <a:lnTo>
                    <a:pt x="4371" y="29797"/>
                  </a:lnTo>
                  <a:cubicBezTo>
                    <a:pt x="4312" y="29632"/>
                    <a:pt x="4353" y="29543"/>
                    <a:pt x="4515" y="29543"/>
                  </a:cubicBezTo>
                  <a:cubicBezTo>
                    <a:pt x="4533" y="29543"/>
                    <a:pt x="4553" y="29544"/>
                    <a:pt x="4574" y="29547"/>
                  </a:cubicBezTo>
                  <a:cubicBezTo>
                    <a:pt x="4385" y="29411"/>
                    <a:pt x="4379" y="29289"/>
                    <a:pt x="4539" y="29289"/>
                  </a:cubicBezTo>
                  <a:cubicBezTo>
                    <a:pt x="4572" y="29289"/>
                    <a:pt x="4614" y="29295"/>
                    <a:pt x="4662" y="29307"/>
                  </a:cubicBezTo>
                  <a:cubicBezTo>
                    <a:pt x="4533" y="29124"/>
                    <a:pt x="4492" y="29031"/>
                    <a:pt x="4544" y="29031"/>
                  </a:cubicBezTo>
                  <a:cubicBezTo>
                    <a:pt x="4576" y="29031"/>
                    <a:pt x="4640" y="29064"/>
                    <a:pt x="4739" y="29131"/>
                  </a:cubicBezTo>
                  <a:cubicBezTo>
                    <a:pt x="4599" y="28934"/>
                    <a:pt x="4556" y="28834"/>
                    <a:pt x="4612" y="28834"/>
                  </a:cubicBezTo>
                  <a:cubicBezTo>
                    <a:pt x="4645" y="28834"/>
                    <a:pt x="4714" y="28869"/>
                    <a:pt x="4819" y="28941"/>
                  </a:cubicBezTo>
                  <a:cubicBezTo>
                    <a:pt x="4661" y="28653"/>
                    <a:pt x="4636" y="28500"/>
                    <a:pt x="4750" y="28500"/>
                  </a:cubicBezTo>
                  <a:cubicBezTo>
                    <a:pt x="4796" y="28500"/>
                    <a:pt x="4865" y="28524"/>
                    <a:pt x="4957" y="28575"/>
                  </a:cubicBezTo>
                  <a:cubicBezTo>
                    <a:pt x="4787" y="28254"/>
                    <a:pt x="4756" y="28088"/>
                    <a:pt x="4875" y="28088"/>
                  </a:cubicBezTo>
                  <a:cubicBezTo>
                    <a:pt x="4925" y="28088"/>
                    <a:pt x="5004" y="28119"/>
                    <a:pt x="5110" y="28180"/>
                  </a:cubicBezTo>
                  <a:cubicBezTo>
                    <a:pt x="4920" y="27842"/>
                    <a:pt x="4883" y="27671"/>
                    <a:pt x="5007" y="27671"/>
                  </a:cubicBezTo>
                  <a:cubicBezTo>
                    <a:pt x="5060" y="27671"/>
                    <a:pt x="5142" y="27702"/>
                    <a:pt x="5255" y="27765"/>
                  </a:cubicBezTo>
                  <a:cubicBezTo>
                    <a:pt x="5055" y="27428"/>
                    <a:pt x="5012" y="27257"/>
                    <a:pt x="5125" y="27257"/>
                  </a:cubicBezTo>
                  <a:cubicBezTo>
                    <a:pt x="5177" y="27257"/>
                    <a:pt x="5260" y="27292"/>
                    <a:pt x="5376" y="27362"/>
                  </a:cubicBezTo>
                  <a:cubicBezTo>
                    <a:pt x="5184" y="27024"/>
                    <a:pt x="5140" y="26850"/>
                    <a:pt x="5240" y="26850"/>
                  </a:cubicBezTo>
                  <a:cubicBezTo>
                    <a:pt x="5290" y="26850"/>
                    <a:pt x="5374" y="26892"/>
                    <a:pt x="5493" y="26977"/>
                  </a:cubicBezTo>
                  <a:cubicBezTo>
                    <a:pt x="5311" y="26625"/>
                    <a:pt x="5267" y="26446"/>
                    <a:pt x="5363" y="26446"/>
                  </a:cubicBezTo>
                  <a:cubicBezTo>
                    <a:pt x="5413" y="26446"/>
                    <a:pt x="5499" y="26494"/>
                    <a:pt x="5623" y="26590"/>
                  </a:cubicBezTo>
                  <a:cubicBezTo>
                    <a:pt x="5436" y="26218"/>
                    <a:pt x="5390" y="26030"/>
                    <a:pt x="5491" y="26030"/>
                  </a:cubicBezTo>
                  <a:cubicBezTo>
                    <a:pt x="5543" y="26030"/>
                    <a:pt x="5634" y="26079"/>
                    <a:pt x="5764" y="26180"/>
                  </a:cubicBezTo>
                  <a:cubicBezTo>
                    <a:pt x="5560" y="25789"/>
                    <a:pt x="5512" y="25597"/>
                    <a:pt x="5626" y="25597"/>
                  </a:cubicBezTo>
                  <a:cubicBezTo>
                    <a:pt x="5682" y="25597"/>
                    <a:pt x="5776" y="25643"/>
                    <a:pt x="5910" y="25733"/>
                  </a:cubicBezTo>
                  <a:cubicBezTo>
                    <a:pt x="5682" y="25340"/>
                    <a:pt x="5638" y="25157"/>
                    <a:pt x="5778" y="25157"/>
                  </a:cubicBezTo>
                  <a:cubicBezTo>
                    <a:pt x="5834" y="25157"/>
                    <a:pt x="5921" y="25187"/>
                    <a:pt x="6037" y="25245"/>
                  </a:cubicBezTo>
                  <a:cubicBezTo>
                    <a:pt x="5768" y="24843"/>
                    <a:pt x="5748" y="24676"/>
                    <a:pt x="5986" y="24676"/>
                  </a:cubicBezTo>
                  <a:cubicBezTo>
                    <a:pt x="6034" y="24676"/>
                    <a:pt x="6092" y="24683"/>
                    <a:pt x="6161" y="24696"/>
                  </a:cubicBezTo>
                  <a:cubicBezTo>
                    <a:pt x="5824" y="24333"/>
                    <a:pt x="5863" y="24191"/>
                    <a:pt x="6233" y="24102"/>
                  </a:cubicBezTo>
                  <a:cubicBezTo>
                    <a:pt x="5942" y="23910"/>
                    <a:pt x="5983" y="23769"/>
                    <a:pt x="6234" y="23578"/>
                  </a:cubicBezTo>
                  <a:cubicBezTo>
                    <a:pt x="6063" y="23488"/>
                    <a:pt x="6104" y="23348"/>
                    <a:pt x="6216" y="23166"/>
                  </a:cubicBezTo>
                  <a:cubicBezTo>
                    <a:pt x="6184" y="23066"/>
                    <a:pt x="6224" y="22926"/>
                    <a:pt x="6267" y="22816"/>
                  </a:cubicBezTo>
                  <a:cubicBezTo>
                    <a:pt x="6282" y="22736"/>
                    <a:pt x="6297" y="22675"/>
                    <a:pt x="6323" y="22675"/>
                  </a:cubicBezTo>
                  <a:cubicBezTo>
                    <a:pt x="6329" y="22675"/>
                    <a:pt x="6336" y="22679"/>
                    <a:pt x="6343" y="22687"/>
                  </a:cubicBezTo>
                  <a:cubicBezTo>
                    <a:pt x="6345" y="22570"/>
                    <a:pt x="6355" y="22499"/>
                    <a:pt x="6379" y="22499"/>
                  </a:cubicBezTo>
                  <a:cubicBezTo>
                    <a:pt x="6393" y="22499"/>
                    <a:pt x="6411" y="22520"/>
                    <a:pt x="6435" y="22567"/>
                  </a:cubicBezTo>
                  <a:cubicBezTo>
                    <a:pt x="6395" y="22402"/>
                    <a:pt x="6418" y="22266"/>
                    <a:pt x="6550" y="22266"/>
                  </a:cubicBezTo>
                  <a:cubicBezTo>
                    <a:pt x="6580" y="22266"/>
                    <a:pt x="6615" y="22273"/>
                    <a:pt x="6656" y="22288"/>
                  </a:cubicBezTo>
                  <a:cubicBezTo>
                    <a:pt x="6568" y="21733"/>
                    <a:pt x="6658" y="21417"/>
                    <a:pt x="7119" y="21074"/>
                  </a:cubicBezTo>
                  <a:cubicBezTo>
                    <a:pt x="6841" y="20786"/>
                    <a:pt x="6931" y="20470"/>
                    <a:pt x="7091" y="20139"/>
                  </a:cubicBezTo>
                  <a:cubicBezTo>
                    <a:pt x="7066" y="19996"/>
                    <a:pt x="7112" y="19838"/>
                    <a:pt x="7114" y="19836"/>
                  </a:cubicBezTo>
                  <a:lnTo>
                    <a:pt x="7114" y="19836"/>
                  </a:lnTo>
                  <a:cubicBezTo>
                    <a:pt x="7114" y="19836"/>
                    <a:pt x="7114" y="19836"/>
                    <a:pt x="7114" y="19836"/>
                  </a:cubicBezTo>
                  <a:cubicBezTo>
                    <a:pt x="7113" y="19836"/>
                    <a:pt x="7123" y="19798"/>
                    <a:pt x="7142" y="19729"/>
                  </a:cubicBezTo>
                  <a:cubicBezTo>
                    <a:pt x="7161" y="19660"/>
                    <a:pt x="7188" y="19562"/>
                    <a:pt x="7231" y="19518"/>
                  </a:cubicBezTo>
                  <a:cubicBezTo>
                    <a:pt x="7265" y="19303"/>
                    <a:pt x="7314" y="19111"/>
                    <a:pt x="7448" y="19111"/>
                  </a:cubicBezTo>
                  <a:cubicBezTo>
                    <a:pt x="7472" y="19111"/>
                    <a:pt x="7499" y="19117"/>
                    <a:pt x="7528" y="19130"/>
                  </a:cubicBezTo>
                  <a:cubicBezTo>
                    <a:pt x="7462" y="18575"/>
                    <a:pt x="7529" y="18331"/>
                    <a:pt x="7971" y="18234"/>
                  </a:cubicBezTo>
                  <a:cubicBezTo>
                    <a:pt x="7653" y="17884"/>
                    <a:pt x="7709" y="17685"/>
                    <a:pt x="8053" y="17378"/>
                  </a:cubicBezTo>
                  <a:lnTo>
                    <a:pt x="8053" y="17378"/>
                  </a:lnTo>
                  <a:cubicBezTo>
                    <a:pt x="8031" y="17379"/>
                    <a:pt x="8011" y="17380"/>
                    <a:pt x="7993" y="17380"/>
                  </a:cubicBezTo>
                  <a:cubicBezTo>
                    <a:pt x="7795" y="17380"/>
                    <a:pt x="7833" y="17292"/>
                    <a:pt x="8031" y="17135"/>
                  </a:cubicBezTo>
                  <a:cubicBezTo>
                    <a:pt x="7872" y="17095"/>
                    <a:pt x="7930" y="16884"/>
                    <a:pt x="8003" y="16653"/>
                  </a:cubicBezTo>
                  <a:cubicBezTo>
                    <a:pt x="8048" y="16463"/>
                    <a:pt x="8105" y="16251"/>
                    <a:pt x="8165" y="16040"/>
                  </a:cubicBezTo>
                  <a:cubicBezTo>
                    <a:pt x="8224" y="15830"/>
                    <a:pt x="8281" y="15619"/>
                    <a:pt x="8341" y="15408"/>
                  </a:cubicBezTo>
                  <a:cubicBezTo>
                    <a:pt x="8400" y="15196"/>
                    <a:pt x="8460" y="14987"/>
                    <a:pt x="8527" y="14864"/>
                  </a:cubicBezTo>
                  <a:cubicBezTo>
                    <a:pt x="8571" y="14603"/>
                    <a:pt x="8620" y="14410"/>
                    <a:pt x="8744" y="14410"/>
                  </a:cubicBezTo>
                  <a:cubicBezTo>
                    <a:pt x="8763" y="14410"/>
                    <a:pt x="8783" y="14415"/>
                    <a:pt x="8805" y="14424"/>
                  </a:cubicBezTo>
                  <a:cubicBezTo>
                    <a:pt x="8752" y="13932"/>
                    <a:pt x="8810" y="13721"/>
                    <a:pt x="9160" y="13617"/>
                  </a:cubicBezTo>
                  <a:cubicBezTo>
                    <a:pt x="8897" y="13404"/>
                    <a:pt x="8924" y="13298"/>
                    <a:pt x="9253" y="13123"/>
                  </a:cubicBezTo>
                  <a:cubicBezTo>
                    <a:pt x="8982" y="13086"/>
                    <a:pt x="9012" y="12980"/>
                    <a:pt x="9273" y="12718"/>
                  </a:cubicBezTo>
                  <a:lnTo>
                    <a:pt x="9273" y="12718"/>
                  </a:lnTo>
                  <a:cubicBezTo>
                    <a:pt x="9238" y="12727"/>
                    <a:pt x="9211" y="12731"/>
                    <a:pt x="9189" y="12731"/>
                  </a:cubicBezTo>
                  <a:cubicBezTo>
                    <a:pt x="9082" y="12731"/>
                    <a:pt x="9127" y="12628"/>
                    <a:pt x="9271" y="12444"/>
                  </a:cubicBezTo>
                  <a:lnTo>
                    <a:pt x="9271" y="12444"/>
                  </a:lnTo>
                  <a:cubicBezTo>
                    <a:pt x="9237" y="12463"/>
                    <a:pt x="9216" y="12471"/>
                    <a:pt x="9207" y="12471"/>
                  </a:cubicBezTo>
                  <a:cubicBezTo>
                    <a:pt x="9188" y="12471"/>
                    <a:pt x="9230" y="12428"/>
                    <a:pt x="9319" y="12366"/>
                  </a:cubicBezTo>
                  <a:cubicBezTo>
                    <a:pt x="9247" y="12243"/>
                    <a:pt x="9270" y="12084"/>
                    <a:pt x="9320" y="11986"/>
                  </a:cubicBezTo>
                  <a:cubicBezTo>
                    <a:pt x="9346" y="11933"/>
                    <a:pt x="9382" y="11904"/>
                    <a:pt x="9433" y="11904"/>
                  </a:cubicBezTo>
                  <a:cubicBezTo>
                    <a:pt x="9464" y="11904"/>
                    <a:pt x="9500" y="11915"/>
                    <a:pt x="9542" y="11937"/>
                  </a:cubicBezTo>
                  <a:cubicBezTo>
                    <a:pt x="9428" y="11393"/>
                    <a:pt x="9481" y="11182"/>
                    <a:pt x="9857" y="10900"/>
                  </a:cubicBezTo>
                  <a:cubicBezTo>
                    <a:pt x="9588" y="10758"/>
                    <a:pt x="9639" y="10544"/>
                    <a:pt x="9869" y="10115"/>
                  </a:cubicBezTo>
                  <a:lnTo>
                    <a:pt x="9869" y="10115"/>
                  </a:lnTo>
                  <a:cubicBezTo>
                    <a:pt x="9868" y="10115"/>
                    <a:pt x="9866" y="10115"/>
                    <a:pt x="9865" y="10115"/>
                  </a:cubicBezTo>
                  <a:cubicBezTo>
                    <a:pt x="9744" y="10115"/>
                    <a:pt x="9795" y="9905"/>
                    <a:pt x="9864" y="9658"/>
                  </a:cubicBezTo>
                  <a:cubicBezTo>
                    <a:pt x="9895" y="9481"/>
                    <a:pt x="9943" y="9269"/>
                    <a:pt x="9993" y="9055"/>
                  </a:cubicBezTo>
                  <a:cubicBezTo>
                    <a:pt x="10041" y="8842"/>
                    <a:pt x="10089" y="8628"/>
                    <a:pt x="10131" y="8477"/>
                  </a:cubicBezTo>
                  <a:cubicBezTo>
                    <a:pt x="10169" y="8279"/>
                    <a:pt x="10203" y="8113"/>
                    <a:pt x="10239" y="8113"/>
                  </a:cubicBezTo>
                  <a:cubicBezTo>
                    <a:pt x="10253" y="8113"/>
                    <a:pt x="10268" y="8139"/>
                    <a:pt x="10283" y="8199"/>
                  </a:cubicBezTo>
                  <a:cubicBezTo>
                    <a:pt x="10310" y="7743"/>
                    <a:pt x="10340" y="7503"/>
                    <a:pt x="10455" y="7503"/>
                  </a:cubicBezTo>
                  <a:cubicBezTo>
                    <a:pt x="10501" y="7503"/>
                    <a:pt x="10561" y="7542"/>
                    <a:pt x="10640" y="7621"/>
                  </a:cubicBezTo>
                  <a:cubicBezTo>
                    <a:pt x="10431" y="7024"/>
                    <a:pt x="10452" y="6916"/>
                    <a:pt x="10885" y="6808"/>
                  </a:cubicBezTo>
                  <a:cubicBezTo>
                    <a:pt x="10495" y="6700"/>
                    <a:pt x="10515" y="6593"/>
                    <a:pt x="10907" y="6061"/>
                  </a:cubicBezTo>
                  <a:lnTo>
                    <a:pt x="10907" y="6061"/>
                  </a:lnTo>
                  <a:cubicBezTo>
                    <a:pt x="10777" y="6179"/>
                    <a:pt x="10699" y="6239"/>
                    <a:pt x="10665" y="6239"/>
                  </a:cubicBezTo>
                  <a:cubicBezTo>
                    <a:pt x="10609" y="6239"/>
                    <a:pt x="10683" y="6068"/>
                    <a:pt x="10859" y="5723"/>
                  </a:cubicBezTo>
                  <a:lnTo>
                    <a:pt x="10859" y="5723"/>
                  </a:lnTo>
                  <a:cubicBezTo>
                    <a:pt x="10750" y="5900"/>
                    <a:pt x="10695" y="5985"/>
                    <a:pt x="10691" y="5985"/>
                  </a:cubicBezTo>
                  <a:cubicBezTo>
                    <a:pt x="10686" y="5985"/>
                    <a:pt x="10752" y="5867"/>
                    <a:pt x="10881" y="5645"/>
                  </a:cubicBezTo>
                  <a:lnTo>
                    <a:pt x="10881" y="5645"/>
                  </a:lnTo>
                  <a:cubicBezTo>
                    <a:pt x="10820" y="5704"/>
                    <a:pt x="10780" y="5730"/>
                    <a:pt x="10756" y="5730"/>
                  </a:cubicBezTo>
                  <a:cubicBezTo>
                    <a:pt x="10704" y="5730"/>
                    <a:pt x="10731" y="5606"/>
                    <a:pt x="10799" y="5422"/>
                  </a:cubicBezTo>
                  <a:lnTo>
                    <a:pt x="10799" y="5422"/>
                  </a:lnTo>
                  <a:cubicBezTo>
                    <a:pt x="10784" y="5466"/>
                    <a:pt x="10789" y="5485"/>
                    <a:pt x="10814" y="5485"/>
                  </a:cubicBezTo>
                  <a:cubicBezTo>
                    <a:pt x="10838" y="5485"/>
                    <a:pt x="10880" y="5469"/>
                    <a:pt x="10941" y="5443"/>
                  </a:cubicBezTo>
                  <a:cubicBezTo>
                    <a:pt x="10849" y="5388"/>
                    <a:pt x="10841" y="5227"/>
                    <a:pt x="10850" y="5093"/>
                  </a:cubicBezTo>
                  <a:cubicBezTo>
                    <a:pt x="10859" y="4959"/>
                    <a:pt x="10883" y="4852"/>
                    <a:pt x="10931" y="4752"/>
                  </a:cubicBezTo>
                  <a:cubicBezTo>
                    <a:pt x="10979" y="4651"/>
                    <a:pt x="11048" y="4560"/>
                    <a:pt x="11148" y="4458"/>
                  </a:cubicBezTo>
                  <a:cubicBezTo>
                    <a:pt x="10908" y="4403"/>
                    <a:pt x="10931" y="4258"/>
                    <a:pt x="11163" y="3764"/>
                  </a:cubicBezTo>
                  <a:lnTo>
                    <a:pt x="11163" y="3764"/>
                  </a:lnTo>
                  <a:cubicBezTo>
                    <a:pt x="11107" y="3826"/>
                    <a:pt x="11070" y="3856"/>
                    <a:pt x="11049" y="3856"/>
                  </a:cubicBezTo>
                  <a:cubicBezTo>
                    <a:pt x="11000" y="3856"/>
                    <a:pt x="11039" y="3696"/>
                    <a:pt x="11131" y="3401"/>
                  </a:cubicBezTo>
                  <a:lnTo>
                    <a:pt x="11131" y="3401"/>
                  </a:lnTo>
                  <a:cubicBezTo>
                    <a:pt x="11092" y="3483"/>
                    <a:pt x="11070" y="3521"/>
                    <a:pt x="11063" y="3521"/>
                  </a:cubicBezTo>
                  <a:cubicBezTo>
                    <a:pt x="11052" y="3521"/>
                    <a:pt x="11077" y="3433"/>
                    <a:pt x="11127" y="3274"/>
                  </a:cubicBezTo>
                  <a:lnTo>
                    <a:pt x="11127" y="3274"/>
                  </a:lnTo>
                  <a:cubicBezTo>
                    <a:pt x="11109" y="3319"/>
                    <a:pt x="11100" y="3339"/>
                    <a:pt x="11098" y="3339"/>
                  </a:cubicBezTo>
                  <a:cubicBezTo>
                    <a:pt x="11097" y="3339"/>
                    <a:pt x="11121" y="3275"/>
                    <a:pt x="11164" y="3172"/>
                  </a:cubicBezTo>
                  <a:lnTo>
                    <a:pt x="11164" y="3172"/>
                  </a:lnTo>
                  <a:cubicBezTo>
                    <a:pt x="11160" y="3174"/>
                    <a:pt x="11157" y="3174"/>
                    <a:pt x="11153" y="3174"/>
                  </a:cubicBezTo>
                  <a:cubicBezTo>
                    <a:pt x="11117" y="3174"/>
                    <a:pt x="11118" y="3100"/>
                    <a:pt x="11140" y="3012"/>
                  </a:cubicBezTo>
                  <a:cubicBezTo>
                    <a:pt x="11148" y="2968"/>
                    <a:pt x="11183" y="2908"/>
                    <a:pt x="11239" y="2860"/>
                  </a:cubicBezTo>
                  <a:cubicBezTo>
                    <a:pt x="11162" y="2663"/>
                    <a:pt x="11180" y="2518"/>
                    <a:pt x="11310" y="2398"/>
                  </a:cubicBezTo>
                  <a:cubicBezTo>
                    <a:pt x="11212" y="2228"/>
                    <a:pt x="11227" y="2080"/>
                    <a:pt x="11315" y="1917"/>
                  </a:cubicBezTo>
                  <a:cubicBezTo>
                    <a:pt x="11253" y="1809"/>
                    <a:pt x="11245" y="1683"/>
                    <a:pt x="11257" y="1551"/>
                  </a:cubicBezTo>
                  <a:cubicBezTo>
                    <a:pt x="11191" y="1446"/>
                    <a:pt x="11144" y="1324"/>
                    <a:pt x="11134" y="1167"/>
                  </a:cubicBezTo>
                  <a:cubicBezTo>
                    <a:pt x="11017" y="1094"/>
                    <a:pt x="10937" y="986"/>
                    <a:pt x="10912" y="798"/>
                  </a:cubicBezTo>
                  <a:cubicBezTo>
                    <a:pt x="10744" y="787"/>
                    <a:pt x="10633" y="698"/>
                    <a:pt x="10603" y="484"/>
                  </a:cubicBezTo>
                  <a:cubicBezTo>
                    <a:pt x="10555" y="497"/>
                    <a:pt x="10510" y="503"/>
                    <a:pt x="10470" y="503"/>
                  </a:cubicBezTo>
                  <a:cubicBezTo>
                    <a:pt x="10325" y="503"/>
                    <a:pt x="10227" y="420"/>
                    <a:pt x="10167" y="220"/>
                  </a:cubicBezTo>
                  <a:cubicBezTo>
                    <a:pt x="10090" y="300"/>
                    <a:pt x="10027" y="338"/>
                    <a:pt x="9976" y="338"/>
                  </a:cubicBezTo>
                  <a:cubicBezTo>
                    <a:pt x="9916" y="338"/>
                    <a:pt x="9870" y="285"/>
                    <a:pt x="9834" y="186"/>
                  </a:cubicBezTo>
                  <a:cubicBezTo>
                    <a:pt x="9777" y="252"/>
                    <a:pt x="9727" y="287"/>
                    <a:pt x="9687" y="287"/>
                  </a:cubicBezTo>
                  <a:cubicBezTo>
                    <a:pt x="9637" y="287"/>
                    <a:pt x="9604" y="234"/>
                    <a:pt x="9595" y="124"/>
                  </a:cubicBezTo>
                  <a:cubicBezTo>
                    <a:pt x="9517" y="210"/>
                    <a:pt x="9455" y="260"/>
                    <a:pt x="9406" y="260"/>
                  </a:cubicBezTo>
                  <a:cubicBezTo>
                    <a:pt x="9343" y="260"/>
                    <a:pt x="9299" y="181"/>
                    <a:pt x="92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485950" y="1466988"/>
              <a:ext cx="322875" cy="1241425"/>
            </a:xfrm>
            <a:custGeom>
              <a:avLst/>
              <a:gdLst/>
              <a:ahLst/>
              <a:cxnLst/>
              <a:rect l="l" t="t" r="r" b="b"/>
              <a:pathLst>
                <a:path w="12915" h="49657" extrusionOk="0">
                  <a:moveTo>
                    <a:pt x="12221" y="0"/>
                  </a:moveTo>
                  <a:lnTo>
                    <a:pt x="12221" y="0"/>
                  </a:lnTo>
                  <a:cubicBezTo>
                    <a:pt x="12057" y="456"/>
                    <a:pt x="11940" y="673"/>
                    <a:pt x="11856" y="673"/>
                  </a:cubicBezTo>
                  <a:cubicBezTo>
                    <a:pt x="11777" y="673"/>
                    <a:pt x="11727" y="483"/>
                    <a:pt x="11695" y="121"/>
                  </a:cubicBezTo>
                  <a:cubicBezTo>
                    <a:pt x="11562" y="614"/>
                    <a:pt x="11458" y="832"/>
                    <a:pt x="11355" y="832"/>
                  </a:cubicBezTo>
                  <a:cubicBezTo>
                    <a:pt x="11290" y="832"/>
                    <a:pt x="11225" y="744"/>
                    <a:pt x="11154" y="585"/>
                  </a:cubicBezTo>
                  <a:cubicBezTo>
                    <a:pt x="11093" y="1031"/>
                    <a:pt x="11010" y="1227"/>
                    <a:pt x="10839" y="1227"/>
                  </a:cubicBezTo>
                  <a:cubicBezTo>
                    <a:pt x="10773" y="1227"/>
                    <a:pt x="10694" y="1198"/>
                    <a:pt x="10597" y="1142"/>
                  </a:cubicBezTo>
                  <a:lnTo>
                    <a:pt x="10597" y="1142"/>
                  </a:lnTo>
                  <a:cubicBezTo>
                    <a:pt x="10660" y="1409"/>
                    <a:pt x="10669" y="1592"/>
                    <a:pt x="10601" y="1706"/>
                  </a:cubicBezTo>
                  <a:cubicBezTo>
                    <a:pt x="10544" y="1856"/>
                    <a:pt x="10411" y="1939"/>
                    <a:pt x="10191" y="2006"/>
                  </a:cubicBezTo>
                  <a:cubicBezTo>
                    <a:pt x="10497" y="2290"/>
                    <a:pt x="10433" y="2491"/>
                    <a:pt x="10145" y="2796"/>
                  </a:cubicBezTo>
                  <a:cubicBezTo>
                    <a:pt x="10227" y="2845"/>
                    <a:pt x="10253" y="2919"/>
                    <a:pt x="10241" y="2999"/>
                  </a:cubicBezTo>
                  <a:cubicBezTo>
                    <a:pt x="10246" y="3097"/>
                    <a:pt x="10212" y="3201"/>
                    <a:pt x="10155" y="3259"/>
                  </a:cubicBezTo>
                  <a:cubicBezTo>
                    <a:pt x="10152" y="3377"/>
                    <a:pt x="10133" y="3464"/>
                    <a:pt x="10067" y="3464"/>
                  </a:cubicBezTo>
                  <a:cubicBezTo>
                    <a:pt x="10053" y="3464"/>
                    <a:pt x="10037" y="3460"/>
                    <a:pt x="10018" y="3452"/>
                  </a:cubicBezTo>
                  <a:lnTo>
                    <a:pt x="10018" y="3452"/>
                  </a:lnTo>
                  <a:cubicBezTo>
                    <a:pt x="10054" y="3632"/>
                    <a:pt x="10048" y="3735"/>
                    <a:pt x="9965" y="3735"/>
                  </a:cubicBezTo>
                  <a:cubicBezTo>
                    <a:pt x="9934" y="3735"/>
                    <a:pt x="9892" y="3721"/>
                    <a:pt x="9838" y="3691"/>
                  </a:cubicBezTo>
                  <a:lnTo>
                    <a:pt x="9838" y="3691"/>
                  </a:lnTo>
                  <a:cubicBezTo>
                    <a:pt x="9957" y="4004"/>
                    <a:pt x="9937" y="4144"/>
                    <a:pt x="9682" y="4144"/>
                  </a:cubicBezTo>
                  <a:cubicBezTo>
                    <a:pt x="9656" y="4144"/>
                    <a:pt x="9628" y="4143"/>
                    <a:pt x="9597" y="4140"/>
                  </a:cubicBezTo>
                  <a:lnTo>
                    <a:pt x="9597" y="4140"/>
                  </a:lnTo>
                  <a:cubicBezTo>
                    <a:pt x="9854" y="4441"/>
                    <a:pt x="9815" y="4576"/>
                    <a:pt x="9422" y="4676"/>
                  </a:cubicBezTo>
                  <a:cubicBezTo>
                    <a:pt x="9738" y="4846"/>
                    <a:pt x="9699" y="4980"/>
                    <a:pt x="9309" y="5167"/>
                  </a:cubicBezTo>
                  <a:cubicBezTo>
                    <a:pt x="9603" y="5318"/>
                    <a:pt x="9546" y="5521"/>
                    <a:pt x="9192" y="5755"/>
                  </a:cubicBezTo>
                  <a:cubicBezTo>
                    <a:pt x="9434" y="5926"/>
                    <a:pt x="9379" y="6129"/>
                    <a:pt x="9072" y="6342"/>
                  </a:cubicBezTo>
                  <a:cubicBezTo>
                    <a:pt x="9268" y="6535"/>
                    <a:pt x="9214" y="6739"/>
                    <a:pt x="8915" y="6895"/>
                  </a:cubicBezTo>
                  <a:cubicBezTo>
                    <a:pt x="9104" y="7146"/>
                    <a:pt x="9051" y="7348"/>
                    <a:pt x="8715" y="7482"/>
                  </a:cubicBezTo>
                  <a:cubicBezTo>
                    <a:pt x="8943" y="7755"/>
                    <a:pt x="8891" y="7958"/>
                    <a:pt x="8539" y="8156"/>
                  </a:cubicBezTo>
                  <a:cubicBezTo>
                    <a:pt x="8778" y="8388"/>
                    <a:pt x="8721" y="8615"/>
                    <a:pt x="8481" y="8895"/>
                  </a:cubicBezTo>
                  <a:cubicBezTo>
                    <a:pt x="8604" y="9067"/>
                    <a:pt x="8547" y="9294"/>
                    <a:pt x="8431" y="9570"/>
                  </a:cubicBezTo>
                  <a:cubicBezTo>
                    <a:pt x="8432" y="9660"/>
                    <a:pt x="8418" y="9760"/>
                    <a:pt x="8397" y="9867"/>
                  </a:cubicBezTo>
                  <a:cubicBezTo>
                    <a:pt x="8377" y="9974"/>
                    <a:pt x="8349" y="10087"/>
                    <a:pt x="8320" y="10198"/>
                  </a:cubicBezTo>
                  <a:cubicBezTo>
                    <a:pt x="8264" y="10427"/>
                    <a:pt x="8210" y="10655"/>
                    <a:pt x="8037" y="10700"/>
                  </a:cubicBezTo>
                  <a:cubicBezTo>
                    <a:pt x="8098" y="11108"/>
                    <a:pt x="8043" y="11335"/>
                    <a:pt x="7700" y="11460"/>
                  </a:cubicBezTo>
                  <a:cubicBezTo>
                    <a:pt x="7933" y="11789"/>
                    <a:pt x="7880" y="12017"/>
                    <a:pt x="7618" y="12333"/>
                  </a:cubicBezTo>
                  <a:cubicBezTo>
                    <a:pt x="7770" y="12472"/>
                    <a:pt x="7717" y="12699"/>
                    <a:pt x="7654" y="12936"/>
                  </a:cubicBezTo>
                  <a:cubicBezTo>
                    <a:pt x="7610" y="13154"/>
                    <a:pt x="7557" y="13381"/>
                    <a:pt x="7505" y="13609"/>
                  </a:cubicBezTo>
                  <a:cubicBezTo>
                    <a:pt x="7452" y="13835"/>
                    <a:pt x="7399" y="14064"/>
                    <a:pt x="7347" y="14292"/>
                  </a:cubicBezTo>
                  <a:cubicBezTo>
                    <a:pt x="7296" y="14520"/>
                    <a:pt x="7244" y="14747"/>
                    <a:pt x="7181" y="14938"/>
                  </a:cubicBezTo>
                  <a:cubicBezTo>
                    <a:pt x="7141" y="15204"/>
                    <a:pt x="7090" y="15431"/>
                    <a:pt x="6951" y="15558"/>
                  </a:cubicBezTo>
                  <a:cubicBezTo>
                    <a:pt x="6989" y="15888"/>
                    <a:pt x="6938" y="16116"/>
                    <a:pt x="6748" y="16347"/>
                  </a:cubicBezTo>
                  <a:cubicBezTo>
                    <a:pt x="6836" y="16571"/>
                    <a:pt x="6786" y="16801"/>
                    <a:pt x="6669" y="17081"/>
                  </a:cubicBezTo>
                  <a:cubicBezTo>
                    <a:pt x="6686" y="17256"/>
                    <a:pt x="6635" y="17485"/>
                    <a:pt x="6585" y="17713"/>
                  </a:cubicBezTo>
                  <a:cubicBezTo>
                    <a:pt x="6485" y="18168"/>
                    <a:pt x="6384" y="18624"/>
                    <a:pt x="6288" y="18953"/>
                  </a:cubicBezTo>
                  <a:cubicBezTo>
                    <a:pt x="6203" y="19427"/>
                    <a:pt x="6121" y="19816"/>
                    <a:pt x="6027" y="19816"/>
                  </a:cubicBezTo>
                  <a:cubicBezTo>
                    <a:pt x="6005" y="19816"/>
                    <a:pt x="5983" y="19795"/>
                    <a:pt x="5959" y="19749"/>
                  </a:cubicBezTo>
                  <a:lnTo>
                    <a:pt x="5959" y="19749"/>
                  </a:lnTo>
                  <a:cubicBezTo>
                    <a:pt x="5974" y="20229"/>
                    <a:pt x="5943" y="20541"/>
                    <a:pt x="5862" y="20541"/>
                  </a:cubicBezTo>
                  <a:cubicBezTo>
                    <a:pt x="5824" y="20541"/>
                    <a:pt x="5776" y="20475"/>
                    <a:pt x="5717" y="20329"/>
                  </a:cubicBezTo>
                  <a:cubicBezTo>
                    <a:pt x="5706" y="21448"/>
                    <a:pt x="5621" y="22035"/>
                    <a:pt x="5373" y="22035"/>
                  </a:cubicBezTo>
                  <a:cubicBezTo>
                    <a:pt x="5316" y="22035"/>
                    <a:pt x="5251" y="22004"/>
                    <a:pt x="5175" y="21941"/>
                  </a:cubicBezTo>
                  <a:lnTo>
                    <a:pt x="5175" y="21941"/>
                  </a:lnTo>
                  <a:cubicBezTo>
                    <a:pt x="5322" y="22847"/>
                    <a:pt x="5322" y="23276"/>
                    <a:pt x="5151" y="23276"/>
                  </a:cubicBezTo>
                  <a:cubicBezTo>
                    <a:pt x="5087" y="23276"/>
                    <a:pt x="4998" y="23215"/>
                    <a:pt x="4885" y="23097"/>
                  </a:cubicBezTo>
                  <a:lnTo>
                    <a:pt x="4885" y="23097"/>
                  </a:lnTo>
                  <a:cubicBezTo>
                    <a:pt x="5301" y="23530"/>
                    <a:pt x="5228" y="23874"/>
                    <a:pt x="4651" y="24314"/>
                  </a:cubicBezTo>
                  <a:cubicBezTo>
                    <a:pt x="5031" y="24787"/>
                    <a:pt x="4907" y="25359"/>
                    <a:pt x="4411" y="26261"/>
                  </a:cubicBezTo>
                  <a:cubicBezTo>
                    <a:pt x="4710" y="26271"/>
                    <a:pt x="4636" y="26615"/>
                    <a:pt x="4357" y="27043"/>
                  </a:cubicBezTo>
                  <a:cubicBezTo>
                    <a:pt x="4441" y="27085"/>
                    <a:pt x="4455" y="27235"/>
                    <a:pt x="4436" y="27348"/>
                  </a:cubicBezTo>
                  <a:cubicBezTo>
                    <a:pt x="4410" y="27611"/>
                    <a:pt x="4362" y="27847"/>
                    <a:pt x="4309" y="27847"/>
                  </a:cubicBezTo>
                  <a:cubicBezTo>
                    <a:pt x="4300" y="27847"/>
                    <a:pt x="4290" y="27839"/>
                    <a:pt x="4280" y="27821"/>
                  </a:cubicBezTo>
                  <a:cubicBezTo>
                    <a:pt x="4248" y="28224"/>
                    <a:pt x="4217" y="28466"/>
                    <a:pt x="4184" y="28466"/>
                  </a:cubicBezTo>
                  <a:cubicBezTo>
                    <a:pt x="4166" y="28466"/>
                    <a:pt x="4147" y="28391"/>
                    <a:pt x="4126" y="28227"/>
                  </a:cubicBezTo>
                  <a:cubicBezTo>
                    <a:pt x="4098" y="28819"/>
                    <a:pt x="4066" y="29142"/>
                    <a:pt x="4018" y="29142"/>
                  </a:cubicBezTo>
                  <a:cubicBezTo>
                    <a:pt x="3989" y="29142"/>
                    <a:pt x="3954" y="29019"/>
                    <a:pt x="3911" y="28760"/>
                  </a:cubicBezTo>
                  <a:cubicBezTo>
                    <a:pt x="3901" y="29623"/>
                    <a:pt x="3864" y="30060"/>
                    <a:pt x="3760" y="30060"/>
                  </a:cubicBezTo>
                  <a:cubicBezTo>
                    <a:pt x="3709" y="30060"/>
                    <a:pt x="3643" y="29957"/>
                    <a:pt x="3556" y="29752"/>
                  </a:cubicBezTo>
                  <a:lnTo>
                    <a:pt x="3556" y="29752"/>
                  </a:lnTo>
                  <a:cubicBezTo>
                    <a:pt x="3650" y="30793"/>
                    <a:pt x="3624" y="31225"/>
                    <a:pt x="3392" y="31225"/>
                  </a:cubicBezTo>
                  <a:cubicBezTo>
                    <a:pt x="3331" y="31225"/>
                    <a:pt x="3255" y="31195"/>
                    <a:pt x="3163" y="31138"/>
                  </a:cubicBezTo>
                  <a:lnTo>
                    <a:pt x="3163" y="31138"/>
                  </a:lnTo>
                  <a:cubicBezTo>
                    <a:pt x="3458" y="32097"/>
                    <a:pt x="3386" y="32440"/>
                    <a:pt x="2828" y="32761"/>
                  </a:cubicBezTo>
                  <a:cubicBezTo>
                    <a:pt x="3205" y="33297"/>
                    <a:pt x="3097" y="33812"/>
                    <a:pt x="2562" y="34873"/>
                  </a:cubicBezTo>
                  <a:cubicBezTo>
                    <a:pt x="2571" y="34872"/>
                    <a:pt x="2580" y="34871"/>
                    <a:pt x="2589" y="34871"/>
                  </a:cubicBezTo>
                  <a:cubicBezTo>
                    <a:pt x="2874" y="34871"/>
                    <a:pt x="2763" y="35382"/>
                    <a:pt x="2472" y="36260"/>
                  </a:cubicBezTo>
                  <a:cubicBezTo>
                    <a:pt x="2555" y="36384"/>
                    <a:pt x="2447" y="36899"/>
                    <a:pt x="2339" y="37419"/>
                  </a:cubicBezTo>
                  <a:lnTo>
                    <a:pt x="2180" y="38187"/>
                  </a:lnTo>
                  <a:cubicBezTo>
                    <a:pt x="2128" y="38445"/>
                    <a:pt x="2075" y="38704"/>
                    <a:pt x="2051" y="38795"/>
                  </a:cubicBezTo>
                  <a:cubicBezTo>
                    <a:pt x="2025" y="38952"/>
                    <a:pt x="1961" y="39262"/>
                    <a:pt x="1946" y="39262"/>
                  </a:cubicBezTo>
                  <a:cubicBezTo>
                    <a:pt x="1945" y="39262"/>
                    <a:pt x="1944" y="39261"/>
                    <a:pt x="1943" y="39258"/>
                  </a:cubicBezTo>
                  <a:cubicBezTo>
                    <a:pt x="1821" y="39917"/>
                    <a:pt x="1728" y="40393"/>
                    <a:pt x="1708" y="40393"/>
                  </a:cubicBezTo>
                  <a:cubicBezTo>
                    <a:pt x="1699" y="40393"/>
                    <a:pt x="1705" y="40292"/>
                    <a:pt x="1732" y="40061"/>
                  </a:cubicBezTo>
                  <a:lnTo>
                    <a:pt x="1732" y="40061"/>
                  </a:lnTo>
                  <a:cubicBezTo>
                    <a:pt x="1575" y="41007"/>
                    <a:pt x="1485" y="41523"/>
                    <a:pt x="1473" y="41523"/>
                  </a:cubicBezTo>
                  <a:cubicBezTo>
                    <a:pt x="1463" y="41523"/>
                    <a:pt x="1496" y="41239"/>
                    <a:pt x="1575" y="40634"/>
                  </a:cubicBezTo>
                  <a:lnTo>
                    <a:pt x="1575" y="40634"/>
                  </a:lnTo>
                  <a:cubicBezTo>
                    <a:pt x="1457" y="41523"/>
                    <a:pt x="1386" y="41990"/>
                    <a:pt x="1360" y="41990"/>
                  </a:cubicBezTo>
                  <a:cubicBezTo>
                    <a:pt x="1344" y="41990"/>
                    <a:pt x="1343" y="41824"/>
                    <a:pt x="1358" y="41482"/>
                  </a:cubicBezTo>
                  <a:lnTo>
                    <a:pt x="1358" y="41482"/>
                  </a:lnTo>
                  <a:cubicBezTo>
                    <a:pt x="1134" y="43313"/>
                    <a:pt x="1019" y="43887"/>
                    <a:pt x="727" y="44306"/>
                  </a:cubicBezTo>
                  <a:cubicBezTo>
                    <a:pt x="835" y="44804"/>
                    <a:pt x="766" y="45147"/>
                    <a:pt x="413" y="46009"/>
                  </a:cubicBezTo>
                  <a:cubicBezTo>
                    <a:pt x="441" y="45987"/>
                    <a:pt x="464" y="45975"/>
                    <a:pt x="482" y="45975"/>
                  </a:cubicBezTo>
                  <a:cubicBezTo>
                    <a:pt x="601" y="45975"/>
                    <a:pt x="495" y="46508"/>
                    <a:pt x="149" y="47975"/>
                  </a:cubicBezTo>
                  <a:cubicBezTo>
                    <a:pt x="258" y="47613"/>
                    <a:pt x="319" y="47435"/>
                    <a:pt x="336" y="47435"/>
                  </a:cubicBezTo>
                  <a:lnTo>
                    <a:pt x="336" y="47435"/>
                  </a:lnTo>
                  <a:cubicBezTo>
                    <a:pt x="363" y="47435"/>
                    <a:pt x="280" y="47880"/>
                    <a:pt x="104" y="48741"/>
                  </a:cubicBezTo>
                  <a:cubicBezTo>
                    <a:pt x="160" y="48532"/>
                    <a:pt x="190" y="48436"/>
                    <a:pt x="199" y="48436"/>
                  </a:cubicBezTo>
                  <a:lnTo>
                    <a:pt x="199" y="48436"/>
                  </a:lnTo>
                  <a:cubicBezTo>
                    <a:pt x="218" y="48436"/>
                    <a:pt x="139" y="48873"/>
                    <a:pt x="0" y="49583"/>
                  </a:cubicBezTo>
                  <a:cubicBezTo>
                    <a:pt x="30" y="49443"/>
                    <a:pt x="48" y="49377"/>
                    <a:pt x="57" y="49377"/>
                  </a:cubicBezTo>
                  <a:lnTo>
                    <a:pt x="57" y="49377"/>
                  </a:lnTo>
                  <a:cubicBezTo>
                    <a:pt x="67" y="49377"/>
                    <a:pt x="63" y="49473"/>
                    <a:pt x="44" y="49657"/>
                  </a:cubicBezTo>
                  <a:cubicBezTo>
                    <a:pt x="94" y="49493"/>
                    <a:pt x="128" y="49406"/>
                    <a:pt x="142" y="49406"/>
                  </a:cubicBezTo>
                  <a:lnTo>
                    <a:pt x="142" y="49406"/>
                  </a:lnTo>
                  <a:cubicBezTo>
                    <a:pt x="155" y="49406"/>
                    <a:pt x="151" y="49479"/>
                    <a:pt x="127" y="49632"/>
                  </a:cubicBezTo>
                  <a:cubicBezTo>
                    <a:pt x="306" y="48934"/>
                    <a:pt x="430" y="48507"/>
                    <a:pt x="490" y="48507"/>
                  </a:cubicBezTo>
                  <a:cubicBezTo>
                    <a:pt x="520" y="48507"/>
                    <a:pt x="534" y="48612"/>
                    <a:pt x="532" y="48841"/>
                  </a:cubicBezTo>
                  <a:cubicBezTo>
                    <a:pt x="688" y="47965"/>
                    <a:pt x="787" y="47525"/>
                    <a:pt x="859" y="47525"/>
                  </a:cubicBezTo>
                  <a:cubicBezTo>
                    <a:pt x="903" y="47525"/>
                    <a:pt x="937" y="47687"/>
                    <a:pt x="969" y="48013"/>
                  </a:cubicBezTo>
                  <a:cubicBezTo>
                    <a:pt x="1126" y="46432"/>
                    <a:pt x="1265" y="45992"/>
                    <a:pt x="1711" y="45950"/>
                  </a:cubicBezTo>
                  <a:cubicBezTo>
                    <a:pt x="1459" y="45319"/>
                    <a:pt x="1556" y="44981"/>
                    <a:pt x="2054" y="44627"/>
                  </a:cubicBezTo>
                  <a:cubicBezTo>
                    <a:pt x="1814" y="44083"/>
                    <a:pt x="1976" y="43521"/>
                    <a:pt x="2452" y="42630"/>
                  </a:cubicBezTo>
                  <a:cubicBezTo>
                    <a:pt x="2235" y="42622"/>
                    <a:pt x="2332" y="42286"/>
                    <a:pt x="2581" y="41869"/>
                  </a:cubicBezTo>
                  <a:lnTo>
                    <a:pt x="2581" y="41869"/>
                  </a:lnTo>
                  <a:cubicBezTo>
                    <a:pt x="2507" y="41992"/>
                    <a:pt x="2463" y="42049"/>
                    <a:pt x="2446" y="42049"/>
                  </a:cubicBezTo>
                  <a:cubicBezTo>
                    <a:pt x="2404" y="42049"/>
                    <a:pt x="2506" y="41733"/>
                    <a:pt x="2692" y="41230"/>
                  </a:cubicBezTo>
                  <a:cubicBezTo>
                    <a:pt x="2683" y="41048"/>
                    <a:pt x="2842" y="40485"/>
                    <a:pt x="2968" y="40036"/>
                  </a:cubicBezTo>
                  <a:cubicBezTo>
                    <a:pt x="3096" y="39586"/>
                    <a:pt x="3192" y="39248"/>
                    <a:pt x="3192" y="39248"/>
                  </a:cubicBezTo>
                  <a:cubicBezTo>
                    <a:pt x="3332" y="38758"/>
                    <a:pt x="3470" y="38268"/>
                    <a:pt x="3553" y="38268"/>
                  </a:cubicBezTo>
                  <a:cubicBezTo>
                    <a:pt x="3556" y="38268"/>
                    <a:pt x="3558" y="38269"/>
                    <a:pt x="3561" y="38270"/>
                  </a:cubicBezTo>
                  <a:cubicBezTo>
                    <a:pt x="3695" y="37578"/>
                    <a:pt x="3802" y="37123"/>
                    <a:pt x="3886" y="37123"/>
                  </a:cubicBezTo>
                  <a:cubicBezTo>
                    <a:pt x="3930" y="37123"/>
                    <a:pt x="3967" y="37243"/>
                    <a:pt x="3999" y="37513"/>
                  </a:cubicBezTo>
                  <a:cubicBezTo>
                    <a:pt x="4130" y="36254"/>
                    <a:pt x="4238" y="35625"/>
                    <a:pt x="4408" y="35625"/>
                  </a:cubicBezTo>
                  <a:cubicBezTo>
                    <a:pt x="4483" y="35625"/>
                    <a:pt x="4570" y="35746"/>
                    <a:pt x="4677" y="35987"/>
                  </a:cubicBezTo>
                  <a:cubicBezTo>
                    <a:pt x="4609" y="34182"/>
                    <a:pt x="4749" y="33674"/>
                    <a:pt x="5388" y="33406"/>
                  </a:cubicBezTo>
                  <a:cubicBezTo>
                    <a:pt x="4960" y="32916"/>
                    <a:pt x="5031" y="32663"/>
                    <a:pt x="5608" y="32185"/>
                  </a:cubicBezTo>
                  <a:cubicBezTo>
                    <a:pt x="5172" y="32155"/>
                    <a:pt x="5242" y="31901"/>
                    <a:pt x="5742" y="31207"/>
                  </a:cubicBezTo>
                  <a:lnTo>
                    <a:pt x="5742" y="31207"/>
                  </a:lnTo>
                  <a:cubicBezTo>
                    <a:pt x="5665" y="31247"/>
                    <a:pt x="5608" y="31267"/>
                    <a:pt x="5569" y="31267"/>
                  </a:cubicBezTo>
                  <a:cubicBezTo>
                    <a:pt x="5426" y="31267"/>
                    <a:pt x="5532" y="30995"/>
                    <a:pt x="5826" y="30454"/>
                  </a:cubicBezTo>
                  <a:lnTo>
                    <a:pt x="5826" y="30454"/>
                  </a:lnTo>
                  <a:cubicBezTo>
                    <a:pt x="5774" y="30495"/>
                    <a:pt x="5737" y="30515"/>
                    <a:pt x="5713" y="30515"/>
                  </a:cubicBezTo>
                  <a:cubicBezTo>
                    <a:pt x="5629" y="30515"/>
                    <a:pt x="5712" y="30273"/>
                    <a:pt x="5894" y="29860"/>
                  </a:cubicBezTo>
                  <a:lnTo>
                    <a:pt x="5894" y="29860"/>
                  </a:lnTo>
                  <a:cubicBezTo>
                    <a:pt x="5891" y="29861"/>
                    <a:pt x="5887" y="29861"/>
                    <a:pt x="5884" y="29861"/>
                  </a:cubicBezTo>
                  <a:cubicBezTo>
                    <a:pt x="5804" y="29861"/>
                    <a:pt x="5871" y="29614"/>
                    <a:pt x="5981" y="29355"/>
                  </a:cubicBezTo>
                  <a:cubicBezTo>
                    <a:pt x="6004" y="29267"/>
                    <a:pt x="6060" y="29171"/>
                    <a:pt x="6122" y="29171"/>
                  </a:cubicBezTo>
                  <a:cubicBezTo>
                    <a:pt x="6131" y="29171"/>
                    <a:pt x="6140" y="29173"/>
                    <a:pt x="6149" y="29177"/>
                  </a:cubicBezTo>
                  <a:cubicBezTo>
                    <a:pt x="6256" y="28303"/>
                    <a:pt x="6367" y="27804"/>
                    <a:pt x="6550" y="27804"/>
                  </a:cubicBezTo>
                  <a:cubicBezTo>
                    <a:pt x="6593" y="27804"/>
                    <a:pt x="6640" y="27831"/>
                    <a:pt x="6692" y="27888"/>
                  </a:cubicBezTo>
                  <a:cubicBezTo>
                    <a:pt x="6584" y="27238"/>
                    <a:pt x="6623" y="26892"/>
                    <a:pt x="6826" y="26892"/>
                  </a:cubicBezTo>
                  <a:cubicBezTo>
                    <a:pt x="6875" y="26892"/>
                    <a:pt x="6933" y="26911"/>
                    <a:pt x="7001" y="26951"/>
                  </a:cubicBezTo>
                  <a:cubicBezTo>
                    <a:pt x="6896" y="25842"/>
                    <a:pt x="7050" y="25277"/>
                    <a:pt x="7489" y="24965"/>
                  </a:cubicBezTo>
                  <a:cubicBezTo>
                    <a:pt x="7296" y="24375"/>
                    <a:pt x="7387" y="24038"/>
                    <a:pt x="7669" y="23967"/>
                  </a:cubicBezTo>
                  <a:lnTo>
                    <a:pt x="7669" y="23967"/>
                  </a:lnTo>
                  <a:cubicBezTo>
                    <a:pt x="7644" y="23973"/>
                    <a:pt x="7622" y="23976"/>
                    <a:pt x="7603" y="23976"/>
                  </a:cubicBezTo>
                  <a:cubicBezTo>
                    <a:pt x="7513" y="23976"/>
                    <a:pt x="7485" y="23908"/>
                    <a:pt x="7507" y="23783"/>
                  </a:cubicBezTo>
                  <a:cubicBezTo>
                    <a:pt x="7535" y="23633"/>
                    <a:pt x="7636" y="23399"/>
                    <a:pt x="7784" y="23183"/>
                  </a:cubicBezTo>
                  <a:cubicBezTo>
                    <a:pt x="7761" y="22977"/>
                    <a:pt x="7771" y="22784"/>
                    <a:pt x="7776" y="22784"/>
                  </a:cubicBezTo>
                  <a:lnTo>
                    <a:pt x="7776" y="22784"/>
                  </a:lnTo>
                  <a:cubicBezTo>
                    <a:pt x="7776" y="22784"/>
                    <a:pt x="7777" y="22788"/>
                    <a:pt x="7777" y="22796"/>
                  </a:cubicBezTo>
                  <a:cubicBezTo>
                    <a:pt x="7835" y="22435"/>
                    <a:pt x="7886" y="22201"/>
                    <a:pt x="7909" y="22201"/>
                  </a:cubicBezTo>
                  <a:cubicBezTo>
                    <a:pt x="7920" y="22201"/>
                    <a:pt x="7925" y="22258"/>
                    <a:pt x="7921" y="22387"/>
                  </a:cubicBezTo>
                  <a:cubicBezTo>
                    <a:pt x="8034" y="21756"/>
                    <a:pt x="8111" y="21380"/>
                    <a:pt x="8136" y="21380"/>
                  </a:cubicBezTo>
                  <a:lnTo>
                    <a:pt x="8136" y="21380"/>
                  </a:lnTo>
                  <a:cubicBezTo>
                    <a:pt x="8153" y="21380"/>
                    <a:pt x="8146" y="21552"/>
                    <a:pt x="8109" y="21934"/>
                  </a:cubicBezTo>
                  <a:cubicBezTo>
                    <a:pt x="8204" y="21220"/>
                    <a:pt x="8266" y="20841"/>
                    <a:pt x="8303" y="20841"/>
                  </a:cubicBezTo>
                  <a:cubicBezTo>
                    <a:pt x="8328" y="20841"/>
                    <a:pt x="8341" y="21016"/>
                    <a:pt x="8345" y="21380"/>
                  </a:cubicBezTo>
                  <a:cubicBezTo>
                    <a:pt x="8423" y="20521"/>
                    <a:pt x="8478" y="20093"/>
                    <a:pt x="8533" y="20093"/>
                  </a:cubicBezTo>
                  <a:cubicBezTo>
                    <a:pt x="8568" y="20093"/>
                    <a:pt x="8603" y="20267"/>
                    <a:pt x="8642" y="20615"/>
                  </a:cubicBezTo>
                  <a:cubicBezTo>
                    <a:pt x="8665" y="19683"/>
                    <a:pt x="8703" y="19258"/>
                    <a:pt x="8798" y="19258"/>
                  </a:cubicBezTo>
                  <a:cubicBezTo>
                    <a:pt x="8846" y="19258"/>
                    <a:pt x="8908" y="19366"/>
                    <a:pt x="8991" y="19572"/>
                  </a:cubicBezTo>
                  <a:cubicBezTo>
                    <a:pt x="8898" y="18634"/>
                    <a:pt x="8931" y="18310"/>
                    <a:pt x="9175" y="18310"/>
                  </a:cubicBezTo>
                  <a:cubicBezTo>
                    <a:pt x="9221" y="18310"/>
                    <a:pt x="9274" y="18322"/>
                    <a:pt x="9335" y="18342"/>
                  </a:cubicBezTo>
                  <a:cubicBezTo>
                    <a:pt x="9083" y="17702"/>
                    <a:pt x="9152" y="17442"/>
                    <a:pt x="9614" y="17140"/>
                  </a:cubicBezTo>
                  <a:cubicBezTo>
                    <a:pt x="9278" y="17055"/>
                    <a:pt x="9335" y="16932"/>
                    <a:pt x="9761" y="16709"/>
                  </a:cubicBezTo>
                  <a:cubicBezTo>
                    <a:pt x="9504" y="16458"/>
                    <a:pt x="9534" y="16130"/>
                    <a:pt x="9821" y="15579"/>
                  </a:cubicBezTo>
                  <a:lnTo>
                    <a:pt x="9821" y="15579"/>
                  </a:lnTo>
                  <a:cubicBezTo>
                    <a:pt x="9822" y="15579"/>
                    <a:pt x="9823" y="15579"/>
                    <a:pt x="9825" y="15579"/>
                  </a:cubicBezTo>
                  <a:cubicBezTo>
                    <a:pt x="9866" y="15579"/>
                    <a:pt x="9947" y="15556"/>
                    <a:pt x="10061" y="15525"/>
                  </a:cubicBezTo>
                  <a:cubicBezTo>
                    <a:pt x="9896" y="15096"/>
                    <a:pt x="9958" y="14612"/>
                    <a:pt x="10168" y="14078"/>
                  </a:cubicBezTo>
                  <a:cubicBezTo>
                    <a:pt x="10146" y="14048"/>
                    <a:pt x="10208" y="13988"/>
                    <a:pt x="10315" y="13988"/>
                  </a:cubicBezTo>
                  <a:cubicBezTo>
                    <a:pt x="10350" y="13988"/>
                    <a:pt x="10389" y="13994"/>
                    <a:pt x="10431" y="14010"/>
                  </a:cubicBezTo>
                  <a:cubicBezTo>
                    <a:pt x="10386" y="13437"/>
                    <a:pt x="10397" y="13019"/>
                    <a:pt x="10478" y="12671"/>
                  </a:cubicBezTo>
                  <a:cubicBezTo>
                    <a:pt x="10561" y="12324"/>
                    <a:pt x="10713" y="12047"/>
                    <a:pt x="10953" y="11749"/>
                  </a:cubicBezTo>
                  <a:cubicBezTo>
                    <a:pt x="10838" y="11537"/>
                    <a:pt x="10812" y="11304"/>
                    <a:pt x="10864" y="11007"/>
                  </a:cubicBezTo>
                  <a:cubicBezTo>
                    <a:pt x="10916" y="10713"/>
                    <a:pt x="11048" y="10355"/>
                    <a:pt x="11242" y="10015"/>
                  </a:cubicBezTo>
                  <a:cubicBezTo>
                    <a:pt x="11184" y="9880"/>
                    <a:pt x="11166" y="9756"/>
                    <a:pt x="11169" y="9756"/>
                  </a:cubicBezTo>
                  <a:lnTo>
                    <a:pt x="11169" y="9756"/>
                  </a:lnTo>
                  <a:cubicBezTo>
                    <a:pt x="11169" y="9756"/>
                    <a:pt x="11172" y="9765"/>
                    <a:pt x="11175" y="9785"/>
                  </a:cubicBezTo>
                  <a:cubicBezTo>
                    <a:pt x="11220" y="9357"/>
                    <a:pt x="11280" y="9075"/>
                    <a:pt x="11349" y="9075"/>
                  </a:cubicBezTo>
                  <a:cubicBezTo>
                    <a:pt x="11370" y="9075"/>
                    <a:pt x="11391" y="9101"/>
                    <a:pt x="11414" y="9156"/>
                  </a:cubicBezTo>
                  <a:cubicBezTo>
                    <a:pt x="11407" y="8657"/>
                    <a:pt x="11441" y="8339"/>
                    <a:pt x="11496" y="8339"/>
                  </a:cubicBezTo>
                  <a:cubicBezTo>
                    <a:pt x="11522" y="8339"/>
                    <a:pt x="11552" y="8407"/>
                    <a:pt x="11585" y="8557"/>
                  </a:cubicBezTo>
                  <a:cubicBezTo>
                    <a:pt x="11593" y="7968"/>
                    <a:pt x="11609" y="7669"/>
                    <a:pt x="11640" y="7669"/>
                  </a:cubicBezTo>
                  <a:cubicBezTo>
                    <a:pt x="11662" y="7669"/>
                    <a:pt x="11691" y="7814"/>
                    <a:pt x="11731" y="8107"/>
                  </a:cubicBezTo>
                  <a:cubicBezTo>
                    <a:pt x="11716" y="7471"/>
                    <a:pt x="11723" y="7157"/>
                    <a:pt x="11767" y="7157"/>
                  </a:cubicBezTo>
                  <a:cubicBezTo>
                    <a:pt x="11795" y="7157"/>
                    <a:pt x="11839" y="7291"/>
                    <a:pt x="11901" y="7558"/>
                  </a:cubicBezTo>
                  <a:cubicBezTo>
                    <a:pt x="11849" y="6915"/>
                    <a:pt x="11843" y="6610"/>
                    <a:pt x="11905" y="6610"/>
                  </a:cubicBezTo>
                  <a:cubicBezTo>
                    <a:pt x="11941" y="6610"/>
                    <a:pt x="11999" y="6714"/>
                    <a:pt x="12084" y="6914"/>
                  </a:cubicBezTo>
                  <a:cubicBezTo>
                    <a:pt x="11975" y="6301"/>
                    <a:pt x="11958" y="6029"/>
                    <a:pt x="12059" y="6029"/>
                  </a:cubicBezTo>
                  <a:cubicBezTo>
                    <a:pt x="12104" y="6029"/>
                    <a:pt x="12172" y="6083"/>
                    <a:pt x="12265" y="6184"/>
                  </a:cubicBezTo>
                  <a:cubicBezTo>
                    <a:pt x="12082" y="5271"/>
                    <a:pt x="12167" y="4859"/>
                    <a:pt x="12638" y="4288"/>
                  </a:cubicBezTo>
                  <a:cubicBezTo>
                    <a:pt x="12331" y="4034"/>
                    <a:pt x="12409" y="3619"/>
                    <a:pt x="12852" y="2629"/>
                  </a:cubicBezTo>
                  <a:lnTo>
                    <a:pt x="12852" y="2629"/>
                  </a:lnTo>
                  <a:cubicBezTo>
                    <a:pt x="12748" y="2746"/>
                    <a:pt x="12680" y="2805"/>
                    <a:pt x="12648" y="2805"/>
                  </a:cubicBezTo>
                  <a:cubicBezTo>
                    <a:pt x="12578" y="2805"/>
                    <a:pt x="12672" y="2531"/>
                    <a:pt x="12914" y="1974"/>
                  </a:cubicBezTo>
                  <a:lnTo>
                    <a:pt x="12914" y="1974"/>
                  </a:lnTo>
                  <a:cubicBezTo>
                    <a:pt x="12832" y="2081"/>
                    <a:pt x="12775" y="2134"/>
                    <a:pt x="12741" y="2134"/>
                  </a:cubicBezTo>
                  <a:cubicBezTo>
                    <a:pt x="12661" y="2134"/>
                    <a:pt x="12714" y="1828"/>
                    <a:pt x="12888" y="1198"/>
                  </a:cubicBezTo>
                  <a:lnTo>
                    <a:pt x="12888" y="1198"/>
                  </a:lnTo>
                  <a:cubicBezTo>
                    <a:pt x="12784" y="1348"/>
                    <a:pt x="12708" y="1427"/>
                    <a:pt x="12658" y="1427"/>
                  </a:cubicBezTo>
                  <a:cubicBezTo>
                    <a:pt x="12558" y="1427"/>
                    <a:pt x="12565" y="1114"/>
                    <a:pt x="12672" y="439"/>
                  </a:cubicBezTo>
                  <a:lnTo>
                    <a:pt x="12672" y="439"/>
                  </a:lnTo>
                  <a:cubicBezTo>
                    <a:pt x="12525" y="728"/>
                    <a:pt x="12417" y="874"/>
                    <a:pt x="12343" y="874"/>
                  </a:cubicBezTo>
                  <a:cubicBezTo>
                    <a:pt x="12240" y="874"/>
                    <a:pt x="12204" y="588"/>
                    <a:pt x="122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485950" y="1466988"/>
              <a:ext cx="322875" cy="1241425"/>
            </a:xfrm>
            <a:custGeom>
              <a:avLst/>
              <a:gdLst/>
              <a:ahLst/>
              <a:cxnLst/>
              <a:rect l="l" t="t" r="r" b="b"/>
              <a:pathLst>
                <a:path w="12915" h="49657" extrusionOk="0">
                  <a:moveTo>
                    <a:pt x="12221" y="0"/>
                  </a:moveTo>
                  <a:lnTo>
                    <a:pt x="12221" y="0"/>
                  </a:lnTo>
                  <a:cubicBezTo>
                    <a:pt x="12057" y="456"/>
                    <a:pt x="11940" y="673"/>
                    <a:pt x="11856" y="673"/>
                  </a:cubicBezTo>
                  <a:cubicBezTo>
                    <a:pt x="11777" y="673"/>
                    <a:pt x="11727" y="483"/>
                    <a:pt x="11695" y="121"/>
                  </a:cubicBezTo>
                  <a:cubicBezTo>
                    <a:pt x="11562" y="614"/>
                    <a:pt x="11458" y="832"/>
                    <a:pt x="11355" y="832"/>
                  </a:cubicBezTo>
                  <a:cubicBezTo>
                    <a:pt x="11290" y="832"/>
                    <a:pt x="11225" y="744"/>
                    <a:pt x="11154" y="585"/>
                  </a:cubicBezTo>
                  <a:cubicBezTo>
                    <a:pt x="11093" y="1031"/>
                    <a:pt x="11010" y="1227"/>
                    <a:pt x="10839" y="1227"/>
                  </a:cubicBezTo>
                  <a:cubicBezTo>
                    <a:pt x="10773" y="1227"/>
                    <a:pt x="10694" y="1198"/>
                    <a:pt x="10597" y="1142"/>
                  </a:cubicBezTo>
                  <a:lnTo>
                    <a:pt x="10597" y="1142"/>
                  </a:lnTo>
                  <a:cubicBezTo>
                    <a:pt x="10660" y="1409"/>
                    <a:pt x="10669" y="1592"/>
                    <a:pt x="10601" y="1706"/>
                  </a:cubicBezTo>
                  <a:cubicBezTo>
                    <a:pt x="10544" y="1856"/>
                    <a:pt x="10411" y="1939"/>
                    <a:pt x="10191" y="2006"/>
                  </a:cubicBezTo>
                  <a:cubicBezTo>
                    <a:pt x="10497" y="2290"/>
                    <a:pt x="10433" y="2491"/>
                    <a:pt x="10145" y="2796"/>
                  </a:cubicBezTo>
                  <a:cubicBezTo>
                    <a:pt x="10227" y="2845"/>
                    <a:pt x="10253" y="2919"/>
                    <a:pt x="10241" y="2999"/>
                  </a:cubicBezTo>
                  <a:cubicBezTo>
                    <a:pt x="10246" y="3097"/>
                    <a:pt x="10212" y="3201"/>
                    <a:pt x="10155" y="3259"/>
                  </a:cubicBezTo>
                  <a:cubicBezTo>
                    <a:pt x="10152" y="3377"/>
                    <a:pt x="10133" y="3464"/>
                    <a:pt x="10067" y="3464"/>
                  </a:cubicBezTo>
                  <a:cubicBezTo>
                    <a:pt x="10053" y="3464"/>
                    <a:pt x="10037" y="3460"/>
                    <a:pt x="10018" y="3452"/>
                  </a:cubicBezTo>
                  <a:lnTo>
                    <a:pt x="10018" y="3452"/>
                  </a:lnTo>
                  <a:cubicBezTo>
                    <a:pt x="10054" y="3632"/>
                    <a:pt x="10048" y="3735"/>
                    <a:pt x="9965" y="3735"/>
                  </a:cubicBezTo>
                  <a:cubicBezTo>
                    <a:pt x="9934" y="3735"/>
                    <a:pt x="9892" y="3721"/>
                    <a:pt x="9838" y="3691"/>
                  </a:cubicBezTo>
                  <a:lnTo>
                    <a:pt x="9838" y="3691"/>
                  </a:lnTo>
                  <a:cubicBezTo>
                    <a:pt x="9957" y="4004"/>
                    <a:pt x="9937" y="4144"/>
                    <a:pt x="9682" y="4144"/>
                  </a:cubicBezTo>
                  <a:cubicBezTo>
                    <a:pt x="9656" y="4144"/>
                    <a:pt x="9628" y="4143"/>
                    <a:pt x="9597" y="4140"/>
                  </a:cubicBezTo>
                  <a:lnTo>
                    <a:pt x="9597" y="4140"/>
                  </a:lnTo>
                  <a:cubicBezTo>
                    <a:pt x="9854" y="4441"/>
                    <a:pt x="9815" y="4576"/>
                    <a:pt x="9422" y="4676"/>
                  </a:cubicBezTo>
                  <a:cubicBezTo>
                    <a:pt x="9738" y="4846"/>
                    <a:pt x="9699" y="4980"/>
                    <a:pt x="9309" y="5167"/>
                  </a:cubicBezTo>
                  <a:cubicBezTo>
                    <a:pt x="9603" y="5318"/>
                    <a:pt x="9546" y="5521"/>
                    <a:pt x="9192" y="5755"/>
                  </a:cubicBezTo>
                  <a:cubicBezTo>
                    <a:pt x="9434" y="5926"/>
                    <a:pt x="9379" y="6129"/>
                    <a:pt x="9072" y="6342"/>
                  </a:cubicBezTo>
                  <a:cubicBezTo>
                    <a:pt x="9268" y="6535"/>
                    <a:pt x="9214" y="6739"/>
                    <a:pt x="8915" y="6895"/>
                  </a:cubicBezTo>
                  <a:cubicBezTo>
                    <a:pt x="9104" y="7146"/>
                    <a:pt x="9051" y="7348"/>
                    <a:pt x="8715" y="7482"/>
                  </a:cubicBezTo>
                  <a:cubicBezTo>
                    <a:pt x="8943" y="7755"/>
                    <a:pt x="8891" y="7958"/>
                    <a:pt x="8539" y="8156"/>
                  </a:cubicBezTo>
                  <a:cubicBezTo>
                    <a:pt x="8778" y="8388"/>
                    <a:pt x="8721" y="8615"/>
                    <a:pt x="8481" y="8895"/>
                  </a:cubicBezTo>
                  <a:cubicBezTo>
                    <a:pt x="8604" y="9067"/>
                    <a:pt x="8547" y="9294"/>
                    <a:pt x="8431" y="9570"/>
                  </a:cubicBezTo>
                  <a:cubicBezTo>
                    <a:pt x="8432" y="9660"/>
                    <a:pt x="8418" y="9760"/>
                    <a:pt x="8397" y="9867"/>
                  </a:cubicBezTo>
                  <a:cubicBezTo>
                    <a:pt x="8377" y="9974"/>
                    <a:pt x="8349" y="10087"/>
                    <a:pt x="8320" y="10198"/>
                  </a:cubicBezTo>
                  <a:cubicBezTo>
                    <a:pt x="8264" y="10427"/>
                    <a:pt x="8210" y="10655"/>
                    <a:pt x="8037" y="10700"/>
                  </a:cubicBezTo>
                  <a:cubicBezTo>
                    <a:pt x="8098" y="11108"/>
                    <a:pt x="8043" y="11335"/>
                    <a:pt x="7700" y="11460"/>
                  </a:cubicBezTo>
                  <a:cubicBezTo>
                    <a:pt x="7933" y="11789"/>
                    <a:pt x="7880" y="12017"/>
                    <a:pt x="7618" y="12333"/>
                  </a:cubicBezTo>
                  <a:cubicBezTo>
                    <a:pt x="7770" y="12472"/>
                    <a:pt x="7717" y="12699"/>
                    <a:pt x="7654" y="12936"/>
                  </a:cubicBezTo>
                  <a:cubicBezTo>
                    <a:pt x="7610" y="13154"/>
                    <a:pt x="7557" y="13381"/>
                    <a:pt x="7505" y="13609"/>
                  </a:cubicBezTo>
                  <a:cubicBezTo>
                    <a:pt x="7452" y="13835"/>
                    <a:pt x="7399" y="14064"/>
                    <a:pt x="7347" y="14292"/>
                  </a:cubicBezTo>
                  <a:cubicBezTo>
                    <a:pt x="7296" y="14520"/>
                    <a:pt x="7244" y="14747"/>
                    <a:pt x="7181" y="14938"/>
                  </a:cubicBezTo>
                  <a:cubicBezTo>
                    <a:pt x="7141" y="15204"/>
                    <a:pt x="7090" y="15431"/>
                    <a:pt x="6951" y="15558"/>
                  </a:cubicBezTo>
                  <a:cubicBezTo>
                    <a:pt x="6989" y="15888"/>
                    <a:pt x="6938" y="16116"/>
                    <a:pt x="6748" y="16347"/>
                  </a:cubicBezTo>
                  <a:cubicBezTo>
                    <a:pt x="6836" y="16571"/>
                    <a:pt x="6786" y="16801"/>
                    <a:pt x="6669" y="17081"/>
                  </a:cubicBezTo>
                  <a:cubicBezTo>
                    <a:pt x="6686" y="17256"/>
                    <a:pt x="6635" y="17485"/>
                    <a:pt x="6585" y="17713"/>
                  </a:cubicBezTo>
                  <a:cubicBezTo>
                    <a:pt x="6485" y="18168"/>
                    <a:pt x="6384" y="18624"/>
                    <a:pt x="6288" y="18953"/>
                  </a:cubicBezTo>
                  <a:cubicBezTo>
                    <a:pt x="6203" y="19427"/>
                    <a:pt x="6121" y="19816"/>
                    <a:pt x="6027" y="19816"/>
                  </a:cubicBezTo>
                  <a:cubicBezTo>
                    <a:pt x="6005" y="19816"/>
                    <a:pt x="5983" y="19795"/>
                    <a:pt x="5959" y="19749"/>
                  </a:cubicBezTo>
                  <a:lnTo>
                    <a:pt x="5959" y="19749"/>
                  </a:lnTo>
                  <a:cubicBezTo>
                    <a:pt x="5974" y="20229"/>
                    <a:pt x="5943" y="20541"/>
                    <a:pt x="5862" y="20541"/>
                  </a:cubicBezTo>
                  <a:cubicBezTo>
                    <a:pt x="5824" y="20541"/>
                    <a:pt x="5776" y="20475"/>
                    <a:pt x="5717" y="20329"/>
                  </a:cubicBezTo>
                  <a:cubicBezTo>
                    <a:pt x="5706" y="21448"/>
                    <a:pt x="5621" y="22035"/>
                    <a:pt x="5373" y="22035"/>
                  </a:cubicBezTo>
                  <a:cubicBezTo>
                    <a:pt x="5316" y="22035"/>
                    <a:pt x="5251" y="22004"/>
                    <a:pt x="5175" y="21941"/>
                  </a:cubicBezTo>
                  <a:lnTo>
                    <a:pt x="5175" y="21941"/>
                  </a:lnTo>
                  <a:cubicBezTo>
                    <a:pt x="5322" y="22847"/>
                    <a:pt x="5322" y="23276"/>
                    <a:pt x="5151" y="23276"/>
                  </a:cubicBezTo>
                  <a:cubicBezTo>
                    <a:pt x="5087" y="23276"/>
                    <a:pt x="4998" y="23215"/>
                    <a:pt x="4885" y="23097"/>
                  </a:cubicBezTo>
                  <a:lnTo>
                    <a:pt x="4885" y="23097"/>
                  </a:lnTo>
                  <a:cubicBezTo>
                    <a:pt x="5301" y="23530"/>
                    <a:pt x="5228" y="23874"/>
                    <a:pt x="4651" y="24314"/>
                  </a:cubicBezTo>
                  <a:cubicBezTo>
                    <a:pt x="5031" y="24787"/>
                    <a:pt x="4907" y="25359"/>
                    <a:pt x="4411" y="26261"/>
                  </a:cubicBezTo>
                  <a:cubicBezTo>
                    <a:pt x="4710" y="26271"/>
                    <a:pt x="4636" y="26615"/>
                    <a:pt x="4357" y="27043"/>
                  </a:cubicBezTo>
                  <a:cubicBezTo>
                    <a:pt x="4441" y="27085"/>
                    <a:pt x="4455" y="27235"/>
                    <a:pt x="4436" y="27348"/>
                  </a:cubicBezTo>
                  <a:cubicBezTo>
                    <a:pt x="4410" y="27611"/>
                    <a:pt x="4362" y="27847"/>
                    <a:pt x="4309" y="27847"/>
                  </a:cubicBezTo>
                  <a:cubicBezTo>
                    <a:pt x="4300" y="27847"/>
                    <a:pt x="4290" y="27839"/>
                    <a:pt x="4280" y="27821"/>
                  </a:cubicBezTo>
                  <a:cubicBezTo>
                    <a:pt x="4248" y="28224"/>
                    <a:pt x="4217" y="28466"/>
                    <a:pt x="4184" y="28466"/>
                  </a:cubicBezTo>
                  <a:cubicBezTo>
                    <a:pt x="4166" y="28466"/>
                    <a:pt x="4147" y="28391"/>
                    <a:pt x="4126" y="28227"/>
                  </a:cubicBezTo>
                  <a:cubicBezTo>
                    <a:pt x="4098" y="28819"/>
                    <a:pt x="4066" y="29142"/>
                    <a:pt x="4018" y="29142"/>
                  </a:cubicBezTo>
                  <a:cubicBezTo>
                    <a:pt x="3989" y="29142"/>
                    <a:pt x="3954" y="29019"/>
                    <a:pt x="3911" y="28760"/>
                  </a:cubicBezTo>
                  <a:cubicBezTo>
                    <a:pt x="3901" y="29623"/>
                    <a:pt x="3864" y="30060"/>
                    <a:pt x="3760" y="30060"/>
                  </a:cubicBezTo>
                  <a:cubicBezTo>
                    <a:pt x="3709" y="30060"/>
                    <a:pt x="3643" y="29957"/>
                    <a:pt x="3556" y="29752"/>
                  </a:cubicBezTo>
                  <a:lnTo>
                    <a:pt x="3556" y="29752"/>
                  </a:lnTo>
                  <a:cubicBezTo>
                    <a:pt x="3650" y="30793"/>
                    <a:pt x="3624" y="31225"/>
                    <a:pt x="3392" y="31225"/>
                  </a:cubicBezTo>
                  <a:cubicBezTo>
                    <a:pt x="3331" y="31225"/>
                    <a:pt x="3255" y="31195"/>
                    <a:pt x="3163" y="31138"/>
                  </a:cubicBezTo>
                  <a:lnTo>
                    <a:pt x="3163" y="31138"/>
                  </a:lnTo>
                  <a:cubicBezTo>
                    <a:pt x="3458" y="32097"/>
                    <a:pt x="3386" y="32440"/>
                    <a:pt x="2828" y="32761"/>
                  </a:cubicBezTo>
                  <a:cubicBezTo>
                    <a:pt x="3205" y="33297"/>
                    <a:pt x="3097" y="33812"/>
                    <a:pt x="2562" y="34873"/>
                  </a:cubicBezTo>
                  <a:cubicBezTo>
                    <a:pt x="2571" y="34872"/>
                    <a:pt x="2580" y="34871"/>
                    <a:pt x="2589" y="34871"/>
                  </a:cubicBezTo>
                  <a:cubicBezTo>
                    <a:pt x="2874" y="34871"/>
                    <a:pt x="2763" y="35382"/>
                    <a:pt x="2472" y="36260"/>
                  </a:cubicBezTo>
                  <a:cubicBezTo>
                    <a:pt x="2555" y="36384"/>
                    <a:pt x="2447" y="36899"/>
                    <a:pt x="2339" y="37419"/>
                  </a:cubicBezTo>
                  <a:lnTo>
                    <a:pt x="2180" y="38187"/>
                  </a:lnTo>
                  <a:cubicBezTo>
                    <a:pt x="2128" y="38445"/>
                    <a:pt x="2075" y="38704"/>
                    <a:pt x="2051" y="38795"/>
                  </a:cubicBezTo>
                  <a:cubicBezTo>
                    <a:pt x="2025" y="38952"/>
                    <a:pt x="1961" y="39262"/>
                    <a:pt x="1946" y="39262"/>
                  </a:cubicBezTo>
                  <a:cubicBezTo>
                    <a:pt x="1945" y="39262"/>
                    <a:pt x="1944" y="39261"/>
                    <a:pt x="1943" y="39258"/>
                  </a:cubicBezTo>
                  <a:cubicBezTo>
                    <a:pt x="1821" y="39917"/>
                    <a:pt x="1728" y="40393"/>
                    <a:pt x="1708" y="40393"/>
                  </a:cubicBezTo>
                  <a:cubicBezTo>
                    <a:pt x="1699" y="40393"/>
                    <a:pt x="1705" y="40292"/>
                    <a:pt x="1732" y="40061"/>
                  </a:cubicBezTo>
                  <a:lnTo>
                    <a:pt x="1732" y="40061"/>
                  </a:lnTo>
                  <a:cubicBezTo>
                    <a:pt x="1575" y="41007"/>
                    <a:pt x="1485" y="41523"/>
                    <a:pt x="1473" y="41523"/>
                  </a:cubicBezTo>
                  <a:cubicBezTo>
                    <a:pt x="1463" y="41523"/>
                    <a:pt x="1496" y="41239"/>
                    <a:pt x="1575" y="40634"/>
                  </a:cubicBezTo>
                  <a:lnTo>
                    <a:pt x="1575" y="40634"/>
                  </a:lnTo>
                  <a:cubicBezTo>
                    <a:pt x="1457" y="41523"/>
                    <a:pt x="1386" y="41990"/>
                    <a:pt x="1360" y="41990"/>
                  </a:cubicBezTo>
                  <a:cubicBezTo>
                    <a:pt x="1344" y="41990"/>
                    <a:pt x="1343" y="41824"/>
                    <a:pt x="1358" y="41482"/>
                  </a:cubicBezTo>
                  <a:lnTo>
                    <a:pt x="1358" y="41482"/>
                  </a:lnTo>
                  <a:cubicBezTo>
                    <a:pt x="1134" y="43313"/>
                    <a:pt x="1019" y="43887"/>
                    <a:pt x="727" y="44306"/>
                  </a:cubicBezTo>
                  <a:cubicBezTo>
                    <a:pt x="835" y="44804"/>
                    <a:pt x="766" y="45147"/>
                    <a:pt x="413" y="46009"/>
                  </a:cubicBezTo>
                  <a:cubicBezTo>
                    <a:pt x="441" y="45987"/>
                    <a:pt x="464" y="45975"/>
                    <a:pt x="482" y="45975"/>
                  </a:cubicBezTo>
                  <a:cubicBezTo>
                    <a:pt x="601" y="45975"/>
                    <a:pt x="495" y="46508"/>
                    <a:pt x="149" y="47975"/>
                  </a:cubicBezTo>
                  <a:cubicBezTo>
                    <a:pt x="258" y="47613"/>
                    <a:pt x="319" y="47435"/>
                    <a:pt x="336" y="47435"/>
                  </a:cubicBezTo>
                  <a:lnTo>
                    <a:pt x="336" y="47435"/>
                  </a:lnTo>
                  <a:cubicBezTo>
                    <a:pt x="363" y="47435"/>
                    <a:pt x="280" y="47880"/>
                    <a:pt x="104" y="48741"/>
                  </a:cubicBezTo>
                  <a:cubicBezTo>
                    <a:pt x="160" y="48532"/>
                    <a:pt x="190" y="48436"/>
                    <a:pt x="199" y="48436"/>
                  </a:cubicBezTo>
                  <a:lnTo>
                    <a:pt x="199" y="48436"/>
                  </a:lnTo>
                  <a:cubicBezTo>
                    <a:pt x="218" y="48436"/>
                    <a:pt x="139" y="48873"/>
                    <a:pt x="0" y="49583"/>
                  </a:cubicBezTo>
                  <a:cubicBezTo>
                    <a:pt x="30" y="49443"/>
                    <a:pt x="48" y="49377"/>
                    <a:pt x="57" y="49377"/>
                  </a:cubicBezTo>
                  <a:lnTo>
                    <a:pt x="57" y="49377"/>
                  </a:lnTo>
                  <a:cubicBezTo>
                    <a:pt x="67" y="49377"/>
                    <a:pt x="63" y="49473"/>
                    <a:pt x="44" y="49657"/>
                  </a:cubicBezTo>
                  <a:cubicBezTo>
                    <a:pt x="94" y="49493"/>
                    <a:pt x="128" y="49406"/>
                    <a:pt x="142" y="49406"/>
                  </a:cubicBezTo>
                  <a:lnTo>
                    <a:pt x="142" y="49406"/>
                  </a:lnTo>
                  <a:cubicBezTo>
                    <a:pt x="155" y="49406"/>
                    <a:pt x="151" y="49479"/>
                    <a:pt x="127" y="49632"/>
                  </a:cubicBezTo>
                  <a:cubicBezTo>
                    <a:pt x="306" y="48934"/>
                    <a:pt x="430" y="48507"/>
                    <a:pt x="490" y="48507"/>
                  </a:cubicBezTo>
                  <a:cubicBezTo>
                    <a:pt x="520" y="48507"/>
                    <a:pt x="534" y="48612"/>
                    <a:pt x="532" y="48841"/>
                  </a:cubicBezTo>
                  <a:cubicBezTo>
                    <a:pt x="688" y="47965"/>
                    <a:pt x="787" y="47525"/>
                    <a:pt x="859" y="47525"/>
                  </a:cubicBezTo>
                  <a:cubicBezTo>
                    <a:pt x="903" y="47525"/>
                    <a:pt x="937" y="47687"/>
                    <a:pt x="969" y="48013"/>
                  </a:cubicBezTo>
                  <a:cubicBezTo>
                    <a:pt x="1126" y="46432"/>
                    <a:pt x="1265" y="45992"/>
                    <a:pt x="1711" y="45950"/>
                  </a:cubicBezTo>
                  <a:cubicBezTo>
                    <a:pt x="1459" y="45319"/>
                    <a:pt x="1556" y="44981"/>
                    <a:pt x="2054" y="44627"/>
                  </a:cubicBezTo>
                  <a:cubicBezTo>
                    <a:pt x="1814" y="44083"/>
                    <a:pt x="1976" y="43521"/>
                    <a:pt x="2452" y="42630"/>
                  </a:cubicBezTo>
                  <a:cubicBezTo>
                    <a:pt x="2235" y="42622"/>
                    <a:pt x="2332" y="42286"/>
                    <a:pt x="2581" y="41869"/>
                  </a:cubicBezTo>
                  <a:lnTo>
                    <a:pt x="2581" y="41869"/>
                  </a:lnTo>
                  <a:cubicBezTo>
                    <a:pt x="2507" y="41992"/>
                    <a:pt x="2463" y="42049"/>
                    <a:pt x="2446" y="42049"/>
                  </a:cubicBezTo>
                  <a:cubicBezTo>
                    <a:pt x="2404" y="42049"/>
                    <a:pt x="2506" y="41733"/>
                    <a:pt x="2692" y="41230"/>
                  </a:cubicBezTo>
                  <a:cubicBezTo>
                    <a:pt x="2683" y="41048"/>
                    <a:pt x="2842" y="40485"/>
                    <a:pt x="2968" y="40036"/>
                  </a:cubicBezTo>
                  <a:cubicBezTo>
                    <a:pt x="3096" y="39586"/>
                    <a:pt x="3192" y="39248"/>
                    <a:pt x="3192" y="39248"/>
                  </a:cubicBezTo>
                  <a:cubicBezTo>
                    <a:pt x="3332" y="38758"/>
                    <a:pt x="3470" y="38268"/>
                    <a:pt x="3553" y="38268"/>
                  </a:cubicBezTo>
                  <a:cubicBezTo>
                    <a:pt x="3556" y="38268"/>
                    <a:pt x="3558" y="38269"/>
                    <a:pt x="3561" y="38270"/>
                  </a:cubicBezTo>
                  <a:cubicBezTo>
                    <a:pt x="3695" y="37578"/>
                    <a:pt x="3802" y="37123"/>
                    <a:pt x="3886" y="37123"/>
                  </a:cubicBezTo>
                  <a:cubicBezTo>
                    <a:pt x="3930" y="37123"/>
                    <a:pt x="3967" y="37243"/>
                    <a:pt x="3999" y="37513"/>
                  </a:cubicBezTo>
                  <a:cubicBezTo>
                    <a:pt x="4130" y="36254"/>
                    <a:pt x="4238" y="35625"/>
                    <a:pt x="4408" y="35625"/>
                  </a:cubicBezTo>
                  <a:cubicBezTo>
                    <a:pt x="4483" y="35625"/>
                    <a:pt x="4570" y="35746"/>
                    <a:pt x="4677" y="35987"/>
                  </a:cubicBezTo>
                  <a:cubicBezTo>
                    <a:pt x="4609" y="34182"/>
                    <a:pt x="4749" y="33674"/>
                    <a:pt x="5388" y="33406"/>
                  </a:cubicBezTo>
                  <a:cubicBezTo>
                    <a:pt x="4960" y="32916"/>
                    <a:pt x="5031" y="32663"/>
                    <a:pt x="5608" y="32185"/>
                  </a:cubicBezTo>
                  <a:cubicBezTo>
                    <a:pt x="5172" y="32155"/>
                    <a:pt x="5242" y="31901"/>
                    <a:pt x="5742" y="31207"/>
                  </a:cubicBezTo>
                  <a:lnTo>
                    <a:pt x="5742" y="31207"/>
                  </a:lnTo>
                  <a:cubicBezTo>
                    <a:pt x="5665" y="31247"/>
                    <a:pt x="5608" y="31267"/>
                    <a:pt x="5569" y="31267"/>
                  </a:cubicBezTo>
                  <a:cubicBezTo>
                    <a:pt x="5426" y="31267"/>
                    <a:pt x="5532" y="30995"/>
                    <a:pt x="5826" y="30454"/>
                  </a:cubicBezTo>
                  <a:lnTo>
                    <a:pt x="5826" y="30454"/>
                  </a:lnTo>
                  <a:cubicBezTo>
                    <a:pt x="5774" y="30495"/>
                    <a:pt x="5737" y="30515"/>
                    <a:pt x="5713" y="30515"/>
                  </a:cubicBezTo>
                  <a:cubicBezTo>
                    <a:pt x="5629" y="30515"/>
                    <a:pt x="5712" y="30273"/>
                    <a:pt x="5894" y="29860"/>
                  </a:cubicBezTo>
                  <a:lnTo>
                    <a:pt x="5894" y="29860"/>
                  </a:lnTo>
                  <a:cubicBezTo>
                    <a:pt x="5891" y="29861"/>
                    <a:pt x="5887" y="29861"/>
                    <a:pt x="5884" y="29861"/>
                  </a:cubicBezTo>
                  <a:cubicBezTo>
                    <a:pt x="5804" y="29861"/>
                    <a:pt x="5871" y="29614"/>
                    <a:pt x="5981" y="29355"/>
                  </a:cubicBezTo>
                  <a:cubicBezTo>
                    <a:pt x="6004" y="29267"/>
                    <a:pt x="6060" y="29171"/>
                    <a:pt x="6122" y="29171"/>
                  </a:cubicBezTo>
                  <a:cubicBezTo>
                    <a:pt x="6131" y="29171"/>
                    <a:pt x="6140" y="29173"/>
                    <a:pt x="6149" y="29177"/>
                  </a:cubicBezTo>
                  <a:cubicBezTo>
                    <a:pt x="6256" y="28303"/>
                    <a:pt x="6367" y="27804"/>
                    <a:pt x="6550" y="27804"/>
                  </a:cubicBezTo>
                  <a:cubicBezTo>
                    <a:pt x="6593" y="27804"/>
                    <a:pt x="6640" y="27831"/>
                    <a:pt x="6692" y="27888"/>
                  </a:cubicBezTo>
                  <a:cubicBezTo>
                    <a:pt x="6584" y="27238"/>
                    <a:pt x="6623" y="26892"/>
                    <a:pt x="6826" y="26892"/>
                  </a:cubicBezTo>
                  <a:cubicBezTo>
                    <a:pt x="6875" y="26892"/>
                    <a:pt x="6933" y="26911"/>
                    <a:pt x="7001" y="26951"/>
                  </a:cubicBezTo>
                  <a:cubicBezTo>
                    <a:pt x="6896" y="25842"/>
                    <a:pt x="7050" y="25277"/>
                    <a:pt x="7489" y="24965"/>
                  </a:cubicBezTo>
                  <a:cubicBezTo>
                    <a:pt x="7296" y="24375"/>
                    <a:pt x="7387" y="24038"/>
                    <a:pt x="7669" y="23967"/>
                  </a:cubicBezTo>
                  <a:lnTo>
                    <a:pt x="7669" y="23967"/>
                  </a:lnTo>
                  <a:cubicBezTo>
                    <a:pt x="7644" y="23973"/>
                    <a:pt x="7622" y="23976"/>
                    <a:pt x="7603" y="23976"/>
                  </a:cubicBezTo>
                  <a:cubicBezTo>
                    <a:pt x="7513" y="23976"/>
                    <a:pt x="7485" y="23908"/>
                    <a:pt x="7507" y="23783"/>
                  </a:cubicBezTo>
                  <a:cubicBezTo>
                    <a:pt x="7535" y="23633"/>
                    <a:pt x="7636" y="23399"/>
                    <a:pt x="7784" y="23183"/>
                  </a:cubicBezTo>
                  <a:cubicBezTo>
                    <a:pt x="7761" y="22977"/>
                    <a:pt x="7771" y="22784"/>
                    <a:pt x="7776" y="22784"/>
                  </a:cubicBezTo>
                  <a:lnTo>
                    <a:pt x="7776" y="22784"/>
                  </a:lnTo>
                  <a:cubicBezTo>
                    <a:pt x="7776" y="22784"/>
                    <a:pt x="7777" y="22788"/>
                    <a:pt x="7777" y="22796"/>
                  </a:cubicBezTo>
                  <a:cubicBezTo>
                    <a:pt x="7835" y="22435"/>
                    <a:pt x="7886" y="22201"/>
                    <a:pt x="7909" y="22201"/>
                  </a:cubicBezTo>
                  <a:cubicBezTo>
                    <a:pt x="7920" y="22201"/>
                    <a:pt x="7925" y="22258"/>
                    <a:pt x="7921" y="22387"/>
                  </a:cubicBezTo>
                  <a:cubicBezTo>
                    <a:pt x="8034" y="21756"/>
                    <a:pt x="8111" y="21380"/>
                    <a:pt x="8136" y="21380"/>
                  </a:cubicBezTo>
                  <a:lnTo>
                    <a:pt x="8136" y="21380"/>
                  </a:lnTo>
                  <a:cubicBezTo>
                    <a:pt x="8153" y="21380"/>
                    <a:pt x="8146" y="21552"/>
                    <a:pt x="8109" y="21934"/>
                  </a:cubicBezTo>
                  <a:cubicBezTo>
                    <a:pt x="8204" y="21220"/>
                    <a:pt x="8266" y="20841"/>
                    <a:pt x="8303" y="20841"/>
                  </a:cubicBezTo>
                  <a:cubicBezTo>
                    <a:pt x="8328" y="20841"/>
                    <a:pt x="8341" y="21016"/>
                    <a:pt x="8345" y="21380"/>
                  </a:cubicBezTo>
                  <a:cubicBezTo>
                    <a:pt x="8423" y="20521"/>
                    <a:pt x="8478" y="20093"/>
                    <a:pt x="8533" y="20093"/>
                  </a:cubicBezTo>
                  <a:cubicBezTo>
                    <a:pt x="8568" y="20093"/>
                    <a:pt x="8603" y="20267"/>
                    <a:pt x="8642" y="20615"/>
                  </a:cubicBezTo>
                  <a:cubicBezTo>
                    <a:pt x="8665" y="19683"/>
                    <a:pt x="8703" y="19258"/>
                    <a:pt x="8798" y="19258"/>
                  </a:cubicBezTo>
                  <a:cubicBezTo>
                    <a:pt x="8846" y="19258"/>
                    <a:pt x="8908" y="19366"/>
                    <a:pt x="8991" y="19572"/>
                  </a:cubicBezTo>
                  <a:cubicBezTo>
                    <a:pt x="8898" y="18634"/>
                    <a:pt x="8931" y="18310"/>
                    <a:pt x="9175" y="18310"/>
                  </a:cubicBezTo>
                  <a:cubicBezTo>
                    <a:pt x="9221" y="18310"/>
                    <a:pt x="9274" y="18322"/>
                    <a:pt x="9335" y="18342"/>
                  </a:cubicBezTo>
                  <a:cubicBezTo>
                    <a:pt x="9083" y="17702"/>
                    <a:pt x="9152" y="17442"/>
                    <a:pt x="9614" y="17140"/>
                  </a:cubicBezTo>
                  <a:cubicBezTo>
                    <a:pt x="9278" y="17055"/>
                    <a:pt x="9335" y="16932"/>
                    <a:pt x="9761" y="16709"/>
                  </a:cubicBezTo>
                  <a:cubicBezTo>
                    <a:pt x="9504" y="16458"/>
                    <a:pt x="9534" y="16130"/>
                    <a:pt x="9821" y="15579"/>
                  </a:cubicBezTo>
                  <a:lnTo>
                    <a:pt x="9821" y="15579"/>
                  </a:lnTo>
                  <a:cubicBezTo>
                    <a:pt x="9822" y="15579"/>
                    <a:pt x="9823" y="15579"/>
                    <a:pt x="9825" y="15579"/>
                  </a:cubicBezTo>
                  <a:cubicBezTo>
                    <a:pt x="9866" y="15579"/>
                    <a:pt x="9947" y="15556"/>
                    <a:pt x="10061" y="15525"/>
                  </a:cubicBezTo>
                  <a:cubicBezTo>
                    <a:pt x="9896" y="15096"/>
                    <a:pt x="9958" y="14612"/>
                    <a:pt x="10168" y="14078"/>
                  </a:cubicBezTo>
                  <a:cubicBezTo>
                    <a:pt x="10146" y="14048"/>
                    <a:pt x="10208" y="13988"/>
                    <a:pt x="10315" y="13988"/>
                  </a:cubicBezTo>
                  <a:cubicBezTo>
                    <a:pt x="10350" y="13988"/>
                    <a:pt x="10389" y="13994"/>
                    <a:pt x="10431" y="14010"/>
                  </a:cubicBezTo>
                  <a:cubicBezTo>
                    <a:pt x="10386" y="13437"/>
                    <a:pt x="10397" y="13019"/>
                    <a:pt x="10478" y="12671"/>
                  </a:cubicBezTo>
                  <a:cubicBezTo>
                    <a:pt x="10561" y="12324"/>
                    <a:pt x="10713" y="12047"/>
                    <a:pt x="10953" y="11749"/>
                  </a:cubicBezTo>
                  <a:cubicBezTo>
                    <a:pt x="10838" y="11537"/>
                    <a:pt x="10812" y="11304"/>
                    <a:pt x="10864" y="11007"/>
                  </a:cubicBezTo>
                  <a:cubicBezTo>
                    <a:pt x="10916" y="10713"/>
                    <a:pt x="11048" y="10355"/>
                    <a:pt x="11242" y="10015"/>
                  </a:cubicBezTo>
                  <a:cubicBezTo>
                    <a:pt x="11184" y="9880"/>
                    <a:pt x="11166" y="9756"/>
                    <a:pt x="11169" y="9756"/>
                  </a:cubicBezTo>
                  <a:lnTo>
                    <a:pt x="11169" y="9756"/>
                  </a:lnTo>
                  <a:cubicBezTo>
                    <a:pt x="11169" y="9756"/>
                    <a:pt x="11172" y="9765"/>
                    <a:pt x="11175" y="9785"/>
                  </a:cubicBezTo>
                  <a:cubicBezTo>
                    <a:pt x="11220" y="9357"/>
                    <a:pt x="11280" y="9075"/>
                    <a:pt x="11349" y="9075"/>
                  </a:cubicBezTo>
                  <a:cubicBezTo>
                    <a:pt x="11370" y="9075"/>
                    <a:pt x="11391" y="9101"/>
                    <a:pt x="11414" y="9156"/>
                  </a:cubicBezTo>
                  <a:cubicBezTo>
                    <a:pt x="11407" y="8657"/>
                    <a:pt x="11441" y="8339"/>
                    <a:pt x="11496" y="8339"/>
                  </a:cubicBezTo>
                  <a:cubicBezTo>
                    <a:pt x="11522" y="8339"/>
                    <a:pt x="11552" y="8407"/>
                    <a:pt x="11585" y="8557"/>
                  </a:cubicBezTo>
                  <a:cubicBezTo>
                    <a:pt x="11593" y="7968"/>
                    <a:pt x="11609" y="7669"/>
                    <a:pt x="11640" y="7669"/>
                  </a:cubicBezTo>
                  <a:cubicBezTo>
                    <a:pt x="11662" y="7669"/>
                    <a:pt x="11691" y="7814"/>
                    <a:pt x="11731" y="8107"/>
                  </a:cubicBezTo>
                  <a:cubicBezTo>
                    <a:pt x="11716" y="7471"/>
                    <a:pt x="11723" y="7157"/>
                    <a:pt x="11767" y="7157"/>
                  </a:cubicBezTo>
                  <a:cubicBezTo>
                    <a:pt x="11795" y="7157"/>
                    <a:pt x="11839" y="7291"/>
                    <a:pt x="11901" y="7558"/>
                  </a:cubicBezTo>
                  <a:cubicBezTo>
                    <a:pt x="11849" y="6915"/>
                    <a:pt x="11843" y="6610"/>
                    <a:pt x="11905" y="6610"/>
                  </a:cubicBezTo>
                  <a:cubicBezTo>
                    <a:pt x="11941" y="6610"/>
                    <a:pt x="11999" y="6714"/>
                    <a:pt x="12084" y="6914"/>
                  </a:cubicBezTo>
                  <a:cubicBezTo>
                    <a:pt x="11975" y="6301"/>
                    <a:pt x="11958" y="6029"/>
                    <a:pt x="12059" y="6029"/>
                  </a:cubicBezTo>
                  <a:cubicBezTo>
                    <a:pt x="12104" y="6029"/>
                    <a:pt x="12172" y="6083"/>
                    <a:pt x="12265" y="6184"/>
                  </a:cubicBezTo>
                  <a:cubicBezTo>
                    <a:pt x="12082" y="5271"/>
                    <a:pt x="12167" y="4859"/>
                    <a:pt x="12638" y="4288"/>
                  </a:cubicBezTo>
                  <a:cubicBezTo>
                    <a:pt x="12331" y="4034"/>
                    <a:pt x="12409" y="3619"/>
                    <a:pt x="12852" y="2629"/>
                  </a:cubicBezTo>
                  <a:lnTo>
                    <a:pt x="12852" y="2629"/>
                  </a:lnTo>
                  <a:cubicBezTo>
                    <a:pt x="12748" y="2746"/>
                    <a:pt x="12680" y="2805"/>
                    <a:pt x="12648" y="2805"/>
                  </a:cubicBezTo>
                  <a:cubicBezTo>
                    <a:pt x="12578" y="2805"/>
                    <a:pt x="12672" y="2531"/>
                    <a:pt x="12914" y="1974"/>
                  </a:cubicBezTo>
                  <a:lnTo>
                    <a:pt x="12914" y="1974"/>
                  </a:lnTo>
                  <a:cubicBezTo>
                    <a:pt x="12832" y="2081"/>
                    <a:pt x="12775" y="2134"/>
                    <a:pt x="12741" y="2134"/>
                  </a:cubicBezTo>
                  <a:cubicBezTo>
                    <a:pt x="12661" y="2134"/>
                    <a:pt x="12714" y="1828"/>
                    <a:pt x="12888" y="1198"/>
                  </a:cubicBezTo>
                  <a:lnTo>
                    <a:pt x="12888" y="1198"/>
                  </a:lnTo>
                  <a:cubicBezTo>
                    <a:pt x="12784" y="1348"/>
                    <a:pt x="12708" y="1427"/>
                    <a:pt x="12658" y="1427"/>
                  </a:cubicBezTo>
                  <a:cubicBezTo>
                    <a:pt x="12558" y="1427"/>
                    <a:pt x="12565" y="1114"/>
                    <a:pt x="12672" y="439"/>
                  </a:cubicBezTo>
                  <a:lnTo>
                    <a:pt x="12672" y="439"/>
                  </a:lnTo>
                  <a:cubicBezTo>
                    <a:pt x="12525" y="728"/>
                    <a:pt x="12417" y="874"/>
                    <a:pt x="12343" y="874"/>
                  </a:cubicBezTo>
                  <a:cubicBezTo>
                    <a:pt x="12240" y="874"/>
                    <a:pt x="12204" y="588"/>
                    <a:pt x="122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4"/>
            <p:cNvGrpSpPr/>
            <p:nvPr/>
          </p:nvGrpSpPr>
          <p:grpSpPr>
            <a:xfrm>
              <a:off x="6067752" y="1158847"/>
              <a:ext cx="746275" cy="1570825"/>
              <a:chOff x="5518300" y="1614850"/>
              <a:chExt cx="746275" cy="1570825"/>
            </a:xfrm>
          </p:grpSpPr>
          <p:sp>
            <p:nvSpPr>
              <p:cNvPr id="590" name="Google Shape;590;p34"/>
              <p:cNvSpPr/>
              <p:nvPr/>
            </p:nvSpPr>
            <p:spPr>
              <a:xfrm>
                <a:off x="5518300" y="1741575"/>
                <a:ext cx="231400" cy="132850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53140" extrusionOk="0">
                    <a:moveTo>
                      <a:pt x="8022" y="7852"/>
                    </a:moveTo>
                    <a:lnTo>
                      <a:pt x="8022" y="7852"/>
                    </a:lnTo>
                    <a:cubicBezTo>
                      <a:pt x="7997" y="7861"/>
                      <a:pt x="7987" y="7865"/>
                      <a:pt x="7989" y="7865"/>
                    </a:cubicBezTo>
                    <a:cubicBezTo>
                      <a:pt x="7991" y="7865"/>
                      <a:pt x="8003" y="7861"/>
                      <a:pt x="8022" y="7852"/>
                    </a:cubicBezTo>
                    <a:close/>
                    <a:moveTo>
                      <a:pt x="8026" y="10958"/>
                    </a:moveTo>
                    <a:cubicBezTo>
                      <a:pt x="8011" y="10989"/>
                      <a:pt x="8004" y="11003"/>
                      <a:pt x="8003" y="11003"/>
                    </a:cubicBezTo>
                    <a:cubicBezTo>
                      <a:pt x="8003" y="11003"/>
                      <a:pt x="8011" y="10986"/>
                      <a:pt x="8026" y="10958"/>
                    </a:cubicBezTo>
                    <a:close/>
                    <a:moveTo>
                      <a:pt x="7344" y="15377"/>
                    </a:moveTo>
                    <a:lnTo>
                      <a:pt x="7344" y="15377"/>
                    </a:lnTo>
                    <a:cubicBezTo>
                      <a:pt x="7310" y="15441"/>
                      <a:pt x="7294" y="15468"/>
                      <a:pt x="7293" y="15468"/>
                    </a:cubicBezTo>
                    <a:cubicBezTo>
                      <a:pt x="7293" y="15468"/>
                      <a:pt x="7310" y="15434"/>
                      <a:pt x="7344" y="15377"/>
                    </a:cubicBezTo>
                    <a:close/>
                    <a:moveTo>
                      <a:pt x="5159" y="25200"/>
                    </a:moveTo>
                    <a:cubicBezTo>
                      <a:pt x="5141" y="25260"/>
                      <a:pt x="5167" y="25285"/>
                      <a:pt x="5211" y="25285"/>
                    </a:cubicBezTo>
                    <a:cubicBezTo>
                      <a:pt x="5225" y="25285"/>
                      <a:pt x="5241" y="25282"/>
                      <a:pt x="5257" y="25278"/>
                    </a:cubicBezTo>
                    <a:lnTo>
                      <a:pt x="5257" y="25278"/>
                    </a:lnTo>
                    <a:cubicBezTo>
                      <a:pt x="5231" y="25252"/>
                      <a:pt x="5199" y="25226"/>
                      <a:pt x="5159" y="25200"/>
                    </a:cubicBezTo>
                    <a:close/>
                    <a:moveTo>
                      <a:pt x="5147" y="25785"/>
                    </a:moveTo>
                    <a:cubicBezTo>
                      <a:pt x="5112" y="25829"/>
                      <a:pt x="5109" y="25848"/>
                      <a:pt x="5124" y="25848"/>
                    </a:cubicBezTo>
                    <a:cubicBezTo>
                      <a:pt x="5135" y="25848"/>
                      <a:pt x="5157" y="25837"/>
                      <a:pt x="5184" y="25816"/>
                    </a:cubicBezTo>
                    <a:lnTo>
                      <a:pt x="5184" y="25816"/>
                    </a:lnTo>
                    <a:cubicBezTo>
                      <a:pt x="5172" y="25806"/>
                      <a:pt x="5160" y="25795"/>
                      <a:pt x="5147" y="25785"/>
                    </a:cubicBezTo>
                    <a:close/>
                    <a:moveTo>
                      <a:pt x="4412" y="28702"/>
                    </a:moveTo>
                    <a:cubicBezTo>
                      <a:pt x="4409" y="28712"/>
                      <a:pt x="4405" y="28723"/>
                      <a:pt x="4402" y="28733"/>
                    </a:cubicBezTo>
                    <a:lnTo>
                      <a:pt x="4402" y="28733"/>
                    </a:lnTo>
                    <a:cubicBezTo>
                      <a:pt x="4405" y="28723"/>
                      <a:pt x="4409" y="28712"/>
                      <a:pt x="4412" y="28702"/>
                    </a:cubicBezTo>
                    <a:close/>
                    <a:moveTo>
                      <a:pt x="3509" y="33349"/>
                    </a:moveTo>
                    <a:cubicBezTo>
                      <a:pt x="3508" y="33352"/>
                      <a:pt x="3507" y="33354"/>
                      <a:pt x="3506" y="33357"/>
                    </a:cubicBezTo>
                    <a:lnTo>
                      <a:pt x="3506" y="33357"/>
                    </a:lnTo>
                    <a:cubicBezTo>
                      <a:pt x="3507" y="33354"/>
                      <a:pt x="3508" y="33352"/>
                      <a:pt x="3509" y="33349"/>
                    </a:cubicBezTo>
                    <a:close/>
                    <a:moveTo>
                      <a:pt x="735" y="48428"/>
                    </a:moveTo>
                    <a:lnTo>
                      <a:pt x="735" y="48428"/>
                    </a:lnTo>
                    <a:cubicBezTo>
                      <a:pt x="723" y="48482"/>
                      <a:pt x="735" y="48518"/>
                      <a:pt x="761" y="48537"/>
                    </a:cubicBezTo>
                    <a:lnTo>
                      <a:pt x="761" y="48537"/>
                    </a:lnTo>
                    <a:cubicBezTo>
                      <a:pt x="753" y="48502"/>
                      <a:pt x="744" y="48466"/>
                      <a:pt x="735" y="48428"/>
                    </a:cubicBezTo>
                    <a:close/>
                    <a:moveTo>
                      <a:pt x="7869" y="1"/>
                    </a:moveTo>
                    <a:cubicBezTo>
                      <a:pt x="7799" y="45"/>
                      <a:pt x="7732" y="64"/>
                      <a:pt x="7669" y="64"/>
                    </a:cubicBezTo>
                    <a:cubicBezTo>
                      <a:pt x="7603" y="64"/>
                      <a:pt x="7541" y="43"/>
                      <a:pt x="7486" y="8"/>
                    </a:cubicBezTo>
                    <a:cubicBezTo>
                      <a:pt x="7441" y="32"/>
                      <a:pt x="7398" y="48"/>
                      <a:pt x="7360" y="53"/>
                    </a:cubicBezTo>
                    <a:cubicBezTo>
                      <a:pt x="7546" y="211"/>
                      <a:pt x="7720" y="320"/>
                      <a:pt x="7872" y="443"/>
                    </a:cubicBezTo>
                    <a:cubicBezTo>
                      <a:pt x="7949" y="533"/>
                      <a:pt x="8019" y="626"/>
                      <a:pt x="8081" y="722"/>
                    </a:cubicBezTo>
                    <a:cubicBezTo>
                      <a:pt x="8126" y="797"/>
                      <a:pt x="8165" y="873"/>
                      <a:pt x="8215" y="873"/>
                    </a:cubicBezTo>
                    <a:cubicBezTo>
                      <a:pt x="8233" y="873"/>
                      <a:pt x="8252" y="863"/>
                      <a:pt x="8274" y="837"/>
                    </a:cubicBezTo>
                    <a:cubicBezTo>
                      <a:pt x="8276" y="1030"/>
                      <a:pt x="8289" y="1149"/>
                      <a:pt x="8325" y="1149"/>
                    </a:cubicBezTo>
                    <a:cubicBezTo>
                      <a:pt x="8347" y="1149"/>
                      <a:pt x="8379" y="1102"/>
                      <a:pt x="8423" y="997"/>
                    </a:cubicBezTo>
                    <a:lnTo>
                      <a:pt x="8423" y="997"/>
                    </a:lnTo>
                    <a:cubicBezTo>
                      <a:pt x="8380" y="1294"/>
                      <a:pt x="8364" y="1461"/>
                      <a:pt x="8390" y="1461"/>
                    </a:cubicBezTo>
                    <a:cubicBezTo>
                      <a:pt x="8408" y="1461"/>
                      <a:pt x="8449" y="1375"/>
                      <a:pt x="8516" y="1189"/>
                    </a:cubicBezTo>
                    <a:lnTo>
                      <a:pt x="8516" y="1189"/>
                    </a:lnTo>
                    <a:cubicBezTo>
                      <a:pt x="8401" y="1728"/>
                      <a:pt x="8354" y="2029"/>
                      <a:pt x="8423" y="2029"/>
                    </a:cubicBezTo>
                    <a:cubicBezTo>
                      <a:pt x="8461" y="2029"/>
                      <a:pt x="8533" y="1939"/>
                      <a:pt x="8647" y="1750"/>
                    </a:cubicBezTo>
                    <a:lnTo>
                      <a:pt x="8647" y="1750"/>
                    </a:lnTo>
                    <a:cubicBezTo>
                      <a:pt x="8369" y="2579"/>
                      <a:pt x="8297" y="2921"/>
                      <a:pt x="8474" y="2921"/>
                    </a:cubicBezTo>
                    <a:cubicBezTo>
                      <a:pt x="8524" y="2921"/>
                      <a:pt x="8594" y="2894"/>
                      <a:pt x="8684" y="2844"/>
                    </a:cubicBezTo>
                    <a:lnTo>
                      <a:pt x="8684" y="2844"/>
                    </a:lnTo>
                    <a:cubicBezTo>
                      <a:pt x="8232" y="3601"/>
                      <a:pt x="8210" y="3863"/>
                      <a:pt x="8523" y="4242"/>
                    </a:cubicBezTo>
                    <a:cubicBezTo>
                      <a:pt x="8644" y="4588"/>
                      <a:pt x="8887" y="4971"/>
                      <a:pt x="8420" y="5364"/>
                    </a:cubicBezTo>
                    <a:cubicBezTo>
                      <a:pt x="8391" y="5345"/>
                      <a:pt x="8362" y="5337"/>
                      <a:pt x="8339" y="5337"/>
                    </a:cubicBezTo>
                    <a:cubicBezTo>
                      <a:pt x="8280" y="5337"/>
                      <a:pt x="8251" y="5385"/>
                      <a:pt x="8319" y="5435"/>
                    </a:cubicBezTo>
                    <a:cubicBezTo>
                      <a:pt x="8869" y="5831"/>
                      <a:pt x="8610" y="5955"/>
                      <a:pt x="8121" y="5960"/>
                    </a:cubicBezTo>
                    <a:cubicBezTo>
                      <a:pt x="8065" y="5963"/>
                      <a:pt x="8393" y="6148"/>
                      <a:pt x="8419" y="6148"/>
                    </a:cubicBezTo>
                    <a:cubicBezTo>
                      <a:pt x="8419" y="6148"/>
                      <a:pt x="8419" y="6148"/>
                      <a:pt x="8419" y="6148"/>
                    </a:cubicBezTo>
                    <a:lnTo>
                      <a:pt x="8419" y="6148"/>
                    </a:lnTo>
                    <a:cubicBezTo>
                      <a:pt x="8373" y="6309"/>
                      <a:pt x="8355" y="6381"/>
                      <a:pt x="8388" y="6381"/>
                    </a:cubicBezTo>
                    <a:cubicBezTo>
                      <a:pt x="8398" y="6381"/>
                      <a:pt x="8413" y="6374"/>
                      <a:pt x="8433" y="6362"/>
                    </a:cubicBezTo>
                    <a:lnTo>
                      <a:pt x="8433" y="6362"/>
                    </a:lnTo>
                    <a:cubicBezTo>
                      <a:pt x="8360" y="6562"/>
                      <a:pt x="8306" y="6671"/>
                      <a:pt x="8313" y="6671"/>
                    </a:cubicBezTo>
                    <a:cubicBezTo>
                      <a:pt x="8316" y="6671"/>
                      <a:pt x="8340" y="6635"/>
                      <a:pt x="8390" y="6561"/>
                    </a:cubicBezTo>
                    <a:lnTo>
                      <a:pt x="8390" y="6561"/>
                    </a:lnTo>
                    <a:cubicBezTo>
                      <a:pt x="8277" y="6855"/>
                      <a:pt x="8207" y="7002"/>
                      <a:pt x="8228" y="7002"/>
                    </a:cubicBezTo>
                    <a:cubicBezTo>
                      <a:pt x="8239" y="7002"/>
                      <a:pt x="8276" y="6960"/>
                      <a:pt x="8348" y="6875"/>
                    </a:cubicBezTo>
                    <a:lnTo>
                      <a:pt x="8348" y="6875"/>
                    </a:lnTo>
                    <a:cubicBezTo>
                      <a:pt x="8176" y="7244"/>
                      <a:pt x="8142" y="7442"/>
                      <a:pt x="8236" y="7442"/>
                    </a:cubicBezTo>
                    <a:cubicBezTo>
                      <a:pt x="8271" y="7442"/>
                      <a:pt x="8322" y="7416"/>
                      <a:pt x="8390" y="7361"/>
                    </a:cubicBezTo>
                    <a:lnTo>
                      <a:pt x="8390" y="7361"/>
                    </a:lnTo>
                    <a:cubicBezTo>
                      <a:pt x="8335" y="7670"/>
                      <a:pt x="8108" y="7811"/>
                      <a:pt x="8022" y="7852"/>
                    </a:cubicBezTo>
                    <a:lnTo>
                      <a:pt x="8022" y="7852"/>
                    </a:lnTo>
                    <a:cubicBezTo>
                      <a:pt x="8035" y="7848"/>
                      <a:pt x="8051" y="7842"/>
                      <a:pt x="8072" y="7836"/>
                    </a:cubicBezTo>
                    <a:lnTo>
                      <a:pt x="8072" y="7836"/>
                    </a:lnTo>
                    <a:cubicBezTo>
                      <a:pt x="8350" y="8511"/>
                      <a:pt x="8313" y="8810"/>
                      <a:pt x="7914" y="9141"/>
                    </a:cubicBezTo>
                    <a:cubicBezTo>
                      <a:pt x="7954" y="9423"/>
                      <a:pt x="8081" y="9814"/>
                      <a:pt x="7680" y="10210"/>
                    </a:cubicBezTo>
                    <a:cubicBezTo>
                      <a:pt x="7662" y="10202"/>
                      <a:pt x="7644" y="10198"/>
                      <a:pt x="7628" y="10198"/>
                    </a:cubicBezTo>
                    <a:cubicBezTo>
                      <a:pt x="7570" y="10198"/>
                      <a:pt x="7532" y="10253"/>
                      <a:pt x="7508" y="10353"/>
                    </a:cubicBezTo>
                    <a:cubicBezTo>
                      <a:pt x="7478" y="10485"/>
                      <a:pt x="7471" y="10690"/>
                      <a:pt x="7523" y="10839"/>
                    </a:cubicBezTo>
                    <a:cubicBezTo>
                      <a:pt x="7502" y="10871"/>
                      <a:pt x="7485" y="10901"/>
                      <a:pt x="7471" y="10924"/>
                    </a:cubicBezTo>
                    <a:cubicBezTo>
                      <a:pt x="7383" y="11190"/>
                      <a:pt x="7345" y="11345"/>
                      <a:pt x="7376" y="11345"/>
                    </a:cubicBezTo>
                    <a:cubicBezTo>
                      <a:pt x="7393" y="11345"/>
                      <a:pt x="7428" y="11303"/>
                      <a:pt x="7485" y="11213"/>
                    </a:cubicBezTo>
                    <a:lnTo>
                      <a:pt x="7485" y="11213"/>
                    </a:lnTo>
                    <a:cubicBezTo>
                      <a:pt x="7348" y="11576"/>
                      <a:pt x="7290" y="11765"/>
                      <a:pt x="7330" y="11765"/>
                    </a:cubicBezTo>
                    <a:cubicBezTo>
                      <a:pt x="7352" y="11765"/>
                      <a:pt x="7404" y="11707"/>
                      <a:pt x="7489" y="11588"/>
                    </a:cubicBezTo>
                    <a:lnTo>
                      <a:pt x="7489" y="11588"/>
                    </a:lnTo>
                    <a:cubicBezTo>
                      <a:pt x="7287" y="12027"/>
                      <a:pt x="7216" y="12231"/>
                      <a:pt x="7294" y="12231"/>
                    </a:cubicBezTo>
                    <a:cubicBezTo>
                      <a:pt x="7327" y="12231"/>
                      <a:pt x="7386" y="12194"/>
                      <a:pt x="7473" y="12124"/>
                    </a:cubicBezTo>
                    <a:lnTo>
                      <a:pt x="7473" y="12124"/>
                    </a:lnTo>
                    <a:cubicBezTo>
                      <a:pt x="7756" y="13060"/>
                      <a:pt x="7381" y="13065"/>
                      <a:pt x="7377" y="13065"/>
                    </a:cubicBezTo>
                    <a:cubicBezTo>
                      <a:pt x="7664" y="13612"/>
                      <a:pt x="7554" y="13771"/>
                      <a:pt x="7189" y="14041"/>
                    </a:cubicBezTo>
                    <a:cubicBezTo>
                      <a:pt x="7138" y="14011"/>
                      <a:pt x="7096" y="13996"/>
                      <a:pt x="7062" y="13996"/>
                    </a:cubicBezTo>
                    <a:cubicBezTo>
                      <a:pt x="6929" y="13996"/>
                      <a:pt x="6921" y="14234"/>
                      <a:pt x="6982" y="14785"/>
                    </a:cubicBezTo>
                    <a:cubicBezTo>
                      <a:pt x="6950" y="14745"/>
                      <a:pt x="6907" y="14729"/>
                      <a:pt x="6871" y="14729"/>
                    </a:cubicBezTo>
                    <a:cubicBezTo>
                      <a:pt x="6816" y="14729"/>
                      <a:pt x="6777" y="14767"/>
                      <a:pt x="6822" y="14814"/>
                    </a:cubicBezTo>
                    <a:cubicBezTo>
                      <a:pt x="7180" y="15198"/>
                      <a:pt x="7132" y="15334"/>
                      <a:pt x="6981" y="15334"/>
                    </a:cubicBezTo>
                    <a:cubicBezTo>
                      <a:pt x="6934" y="15334"/>
                      <a:pt x="6876" y="15320"/>
                      <a:pt x="6817" y="15297"/>
                    </a:cubicBezTo>
                    <a:cubicBezTo>
                      <a:pt x="6804" y="15318"/>
                      <a:pt x="6792" y="15337"/>
                      <a:pt x="6782" y="15354"/>
                    </a:cubicBezTo>
                    <a:cubicBezTo>
                      <a:pt x="6678" y="15627"/>
                      <a:pt x="6632" y="15784"/>
                      <a:pt x="6664" y="15784"/>
                    </a:cubicBezTo>
                    <a:cubicBezTo>
                      <a:pt x="6680" y="15784"/>
                      <a:pt x="6719" y="15740"/>
                      <a:pt x="6783" y="15646"/>
                    </a:cubicBezTo>
                    <a:lnTo>
                      <a:pt x="6783" y="15646"/>
                    </a:lnTo>
                    <a:cubicBezTo>
                      <a:pt x="6623" y="16030"/>
                      <a:pt x="6559" y="16223"/>
                      <a:pt x="6614" y="16223"/>
                    </a:cubicBezTo>
                    <a:cubicBezTo>
                      <a:pt x="6640" y="16223"/>
                      <a:pt x="6694" y="16178"/>
                      <a:pt x="6777" y="16089"/>
                    </a:cubicBezTo>
                    <a:lnTo>
                      <a:pt x="6777" y="16089"/>
                    </a:lnTo>
                    <a:cubicBezTo>
                      <a:pt x="6536" y="16536"/>
                      <a:pt x="6468" y="16724"/>
                      <a:pt x="6591" y="16724"/>
                    </a:cubicBezTo>
                    <a:cubicBezTo>
                      <a:pt x="6625" y="16724"/>
                      <a:pt x="6674" y="16709"/>
                      <a:pt x="6738" y="16682"/>
                    </a:cubicBezTo>
                    <a:lnTo>
                      <a:pt x="6738" y="16682"/>
                    </a:lnTo>
                    <a:cubicBezTo>
                      <a:pt x="6995" y="17421"/>
                      <a:pt x="6740" y="17662"/>
                      <a:pt x="6501" y="18150"/>
                    </a:cubicBezTo>
                    <a:cubicBezTo>
                      <a:pt x="6496" y="18150"/>
                      <a:pt x="6491" y="18150"/>
                      <a:pt x="6486" y="18150"/>
                    </a:cubicBezTo>
                    <a:cubicBezTo>
                      <a:pt x="6350" y="18150"/>
                      <a:pt x="6269" y="18222"/>
                      <a:pt x="6225" y="18389"/>
                    </a:cubicBezTo>
                    <a:cubicBezTo>
                      <a:pt x="6178" y="18563"/>
                      <a:pt x="6171" y="18840"/>
                      <a:pt x="6183" y="19244"/>
                    </a:cubicBezTo>
                    <a:cubicBezTo>
                      <a:pt x="6144" y="19179"/>
                      <a:pt x="6112" y="19160"/>
                      <a:pt x="6091" y="19160"/>
                    </a:cubicBezTo>
                    <a:cubicBezTo>
                      <a:pt x="6078" y="19160"/>
                      <a:pt x="6069" y="19168"/>
                      <a:pt x="6066" y="19176"/>
                    </a:cubicBezTo>
                    <a:cubicBezTo>
                      <a:pt x="6019" y="19334"/>
                      <a:pt x="5993" y="19494"/>
                      <a:pt x="6034" y="19494"/>
                    </a:cubicBezTo>
                    <a:cubicBezTo>
                      <a:pt x="6047" y="19494"/>
                      <a:pt x="6066" y="19479"/>
                      <a:pt x="6092" y="19445"/>
                    </a:cubicBezTo>
                    <a:lnTo>
                      <a:pt x="6092" y="19445"/>
                    </a:lnTo>
                    <a:cubicBezTo>
                      <a:pt x="6078" y="19481"/>
                      <a:pt x="6067" y="19514"/>
                      <a:pt x="6056" y="19545"/>
                    </a:cubicBezTo>
                    <a:cubicBezTo>
                      <a:pt x="5943" y="19911"/>
                      <a:pt x="5887" y="20113"/>
                      <a:pt x="5903" y="20113"/>
                    </a:cubicBezTo>
                    <a:cubicBezTo>
                      <a:pt x="5917" y="20113"/>
                      <a:pt x="5981" y="19972"/>
                      <a:pt x="6104" y="19667"/>
                    </a:cubicBezTo>
                    <a:lnTo>
                      <a:pt x="6104" y="19667"/>
                    </a:lnTo>
                    <a:cubicBezTo>
                      <a:pt x="5922" y="20166"/>
                      <a:pt x="5836" y="20437"/>
                      <a:pt x="5878" y="20437"/>
                    </a:cubicBezTo>
                    <a:cubicBezTo>
                      <a:pt x="5906" y="20437"/>
                      <a:pt x="5993" y="20311"/>
                      <a:pt x="6148" y="20046"/>
                    </a:cubicBezTo>
                    <a:cubicBezTo>
                      <a:pt x="6396" y="21573"/>
                      <a:pt x="6246" y="21724"/>
                      <a:pt x="6219" y="22106"/>
                    </a:cubicBezTo>
                    <a:cubicBezTo>
                      <a:pt x="6119" y="22339"/>
                      <a:pt x="6114" y="22858"/>
                      <a:pt x="5412" y="24204"/>
                    </a:cubicBezTo>
                    <a:cubicBezTo>
                      <a:pt x="5360" y="23871"/>
                      <a:pt x="5323" y="23715"/>
                      <a:pt x="5299" y="23715"/>
                    </a:cubicBezTo>
                    <a:cubicBezTo>
                      <a:pt x="5295" y="23715"/>
                      <a:pt x="5291" y="23720"/>
                      <a:pt x="5288" y="23729"/>
                    </a:cubicBezTo>
                    <a:cubicBezTo>
                      <a:pt x="5263" y="23792"/>
                      <a:pt x="5254" y="24064"/>
                      <a:pt x="5254" y="24507"/>
                    </a:cubicBezTo>
                    <a:cubicBezTo>
                      <a:pt x="5254" y="24111"/>
                      <a:pt x="5248" y="23929"/>
                      <a:pt x="5234" y="23929"/>
                    </a:cubicBezTo>
                    <a:cubicBezTo>
                      <a:pt x="5232" y="23929"/>
                      <a:pt x="5230" y="23931"/>
                      <a:pt x="5228" y="23936"/>
                    </a:cubicBezTo>
                    <a:cubicBezTo>
                      <a:pt x="5211" y="23984"/>
                      <a:pt x="5182" y="24256"/>
                      <a:pt x="5187" y="24586"/>
                    </a:cubicBezTo>
                    <a:cubicBezTo>
                      <a:pt x="5149" y="24561"/>
                      <a:pt x="5128" y="24559"/>
                      <a:pt x="5126" y="24539"/>
                    </a:cubicBezTo>
                    <a:cubicBezTo>
                      <a:pt x="5068" y="24719"/>
                      <a:pt x="5039" y="24851"/>
                      <a:pt x="5067" y="24851"/>
                    </a:cubicBezTo>
                    <a:cubicBezTo>
                      <a:pt x="5080" y="24851"/>
                      <a:pt x="5105" y="24824"/>
                      <a:pt x="5145" y="24761"/>
                    </a:cubicBezTo>
                    <a:cubicBezTo>
                      <a:pt x="5802" y="24894"/>
                      <a:pt x="5454" y="25227"/>
                      <a:pt x="5257" y="25278"/>
                    </a:cubicBezTo>
                    <a:lnTo>
                      <a:pt x="5257" y="25278"/>
                    </a:lnTo>
                    <a:cubicBezTo>
                      <a:pt x="5470" y="25490"/>
                      <a:pt x="5292" y="25730"/>
                      <a:pt x="5184" y="25816"/>
                    </a:cubicBezTo>
                    <a:lnTo>
                      <a:pt x="5184" y="25816"/>
                    </a:lnTo>
                    <a:cubicBezTo>
                      <a:pt x="5611" y="26204"/>
                      <a:pt x="5024" y="26591"/>
                      <a:pt x="5064" y="26591"/>
                    </a:cubicBezTo>
                    <a:cubicBezTo>
                      <a:pt x="5066" y="26591"/>
                      <a:pt x="5069" y="26590"/>
                      <a:pt x="5074" y="26588"/>
                    </a:cubicBezTo>
                    <a:lnTo>
                      <a:pt x="5074" y="26588"/>
                    </a:lnTo>
                    <a:cubicBezTo>
                      <a:pt x="5296" y="27148"/>
                      <a:pt x="5243" y="27445"/>
                      <a:pt x="4739" y="28181"/>
                    </a:cubicBezTo>
                    <a:cubicBezTo>
                      <a:pt x="4676" y="28115"/>
                      <a:pt x="4626" y="28081"/>
                      <a:pt x="4585" y="28081"/>
                    </a:cubicBezTo>
                    <a:cubicBezTo>
                      <a:pt x="4542" y="28081"/>
                      <a:pt x="4509" y="28120"/>
                      <a:pt x="4484" y="28198"/>
                    </a:cubicBezTo>
                    <a:cubicBezTo>
                      <a:pt x="4436" y="28348"/>
                      <a:pt x="4420" y="28645"/>
                      <a:pt x="4492" y="28893"/>
                    </a:cubicBezTo>
                    <a:cubicBezTo>
                      <a:pt x="4453" y="28908"/>
                      <a:pt x="4423" y="28918"/>
                      <a:pt x="4402" y="28918"/>
                    </a:cubicBezTo>
                    <a:cubicBezTo>
                      <a:pt x="4358" y="28918"/>
                      <a:pt x="4355" y="28873"/>
                      <a:pt x="4402" y="28733"/>
                    </a:cubicBezTo>
                    <a:lnTo>
                      <a:pt x="4402" y="28733"/>
                    </a:lnTo>
                    <a:cubicBezTo>
                      <a:pt x="4311" y="29005"/>
                      <a:pt x="4270" y="29175"/>
                      <a:pt x="4307" y="29175"/>
                    </a:cubicBezTo>
                    <a:cubicBezTo>
                      <a:pt x="4325" y="29175"/>
                      <a:pt x="4365" y="29130"/>
                      <a:pt x="4428" y="29030"/>
                    </a:cubicBezTo>
                    <a:lnTo>
                      <a:pt x="4428" y="29030"/>
                    </a:lnTo>
                    <a:cubicBezTo>
                      <a:pt x="4292" y="29362"/>
                      <a:pt x="4223" y="29540"/>
                      <a:pt x="4235" y="29540"/>
                    </a:cubicBezTo>
                    <a:cubicBezTo>
                      <a:pt x="4244" y="29540"/>
                      <a:pt x="4303" y="29428"/>
                      <a:pt x="4418" y="29191"/>
                    </a:cubicBezTo>
                    <a:lnTo>
                      <a:pt x="4418" y="29191"/>
                    </a:lnTo>
                    <a:cubicBezTo>
                      <a:pt x="4227" y="29670"/>
                      <a:pt x="4143" y="29911"/>
                      <a:pt x="4184" y="29911"/>
                    </a:cubicBezTo>
                    <a:cubicBezTo>
                      <a:pt x="4210" y="29911"/>
                      <a:pt x="4287" y="29813"/>
                      <a:pt x="4420" y="29615"/>
                    </a:cubicBezTo>
                    <a:lnTo>
                      <a:pt x="4420" y="29615"/>
                    </a:lnTo>
                    <a:cubicBezTo>
                      <a:pt x="4012" y="30493"/>
                      <a:pt x="3971" y="30715"/>
                      <a:pt x="4331" y="30772"/>
                    </a:cubicBezTo>
                    <a:cubicBezTo>
                      <a:pt x="3889" y="31159"/>
                      <a:pt x="3848" y="31380"/>
                      <a:pt x="4038" y="32207"/>
                    </a:cubicBezTo>
                    <a:cubicBezTo>
                      <a:pt x="3957" y="32091"/>
                      <a:pt x="3895" y="32031"/>
                      <a:pt x="3850" y="32031"/>
                    </a:cubicBezTo>
                    <a:cubicBezTo>
                      <a:pt x="3820" y="32031"/>
                      <a:pt x="3798" y="32057"/>
                      <a:pt x="3781" y="32113"/>
                    </a:cubicBezTo>
                    <a:cubicBezTo>
                      <a:pt x="3738" y="32252"/>
                      <a:pt x="3730" y="32570"/>
                      <a:pt x="3737" y="33095"/>
                    </a:cubicBezTo>
                    <a:cubicBezTo>
                      <a:pt x="3699" y="32859"/>
                      <a:pt x="3669" y="32748"/>
                      <a:pt x="3645" y="32748"/>
                    </a:cubicBezTo>
                    <a:cubicBezTo>
                      <a:pt x="3638" y="32748"/>
                      <a:pt x="3631" y="32758"/>
                      <a:pt x="3625" y="32775"/>
                    </a:cubicBezTo>
                    <a:cubicBezTo>
                      <a:pt x="3594" y="32861"/>
                      <a:pt x="3569" y="33126"/>
                      <a:pt x="3574" y="33453"/>
                    </a:cubicBezTo>
                    <a:cubicBezTo>
                      <a:pt x="3526" y="33390"/>
                      <a:pt x="3501" y="33380"/>
                      <a:pt x="3506" y="33357"/>
                    </a:cubicBezTo>
                    <a:lnTo>
                      <a:pt x="3506" y="33357"/>
                    </a:lnTo>
                    <a:cubicBezTo>
                      <a:pt x="3441" y="33558"/>
                      <a:pt x="3413" y="33734"/>
                      <a:pt x="3456" y="33745"/>
                    </a:cubicBezTo>
                    <a:cubicBezTo>
                      <a:pt x="3377" y="33969"/>
                      <a:pt x="3497" y="34119"/>
                      <a:pt x="3588" y="34119"/>
                    </a:cubicBezTo>
                    <a:cubicBezTo>
                      <a:pt x="3613" y="34119"/>
                      <a:pt x="3636" y="34108"/>
                      <a:pt x="3652" y="34085"/>
                    </a:cubicBezTo>
                    <a:lnTo>
                      <a:pt x="3652" y="34085"/>
                    </a:lnTo>
                    <a:cubicBezTo>
                      <a:pt x="3545" y="34393"/>
                      <a:pt x="3481" y="34548"/>
                      <a:pt x="3517" y="34548"/>
                    </a:cubicBezTo>
                    <a:cubicBezTo>
                      <a:pt x="3524" y="34548"/>
                      <a:pt x="3536" y="34541"/>
                      <a:pt x="3552" y="34528"/>
                    </a:cubicBezTo>
                    <a:lnTo>
                      <a:pt x="3552" y="34528"/>
                    </a:lnTo>
                    <a:cubicBezTo>
                      <a:pt x="3768" y="35153"/>
                      <a:pt x="3585" y="35526"/>
                      <a:pt x="3367" y="35770"/>
                    </a:cubicBezTo>
                    <a:cubicBezTo>
                      <a:pt x="3285" y="35908"/>
                      <a:pt x="3284" y="35977"/>
                      <a:pt x="3266" y="36098"/>
                    </a:cubicBezTo>
                    <a:cubicBezTo>
                      <a:pt x="3210" y="36336"/>
                      <a:pt x="3213" y="36472"/>
                      <a:pt x="3308" y="36497"/>
                    </a:cubicBezTo>
                    <a:cubicBezTo>
                      <a:pt x="3275" y="36557"/>
                      <a:pt x="2971" y="36596"/>
                      <a:pt x="2949" y="36635"/>
                    </a:cubicBezTo>
                    <a:cubicBezTo>
                      <a:pt x="2827" y="36988"/>
                      <a:pt x="2784" y="37177"/>
                      <a:pt x="2848" y="37177"/>
                    </a:cubicBezTo>
                    <a:cubicBezTo>
                      <a:pt x="2877" y="37177"/>
                      <a:pt x="2929" y="37138"/>
                      <a:pt x="3006" y="37056"/>
                    </a:cubicBezTo>
                    <a:lnTo>
                      <a:pt x="3006" y="37056"/>
                    </a:lnTo>
                    <a:cubicBezTo>
                      <a:pt x="2826" y="37381"/>
                      <a:pt x="2740" y="37550"/>
                      <a:pt x="2757" y="37550"/>
                    </a:cubicBezTo>
                    <a:cubicBezTo>
                      <a:pt x="2771" y="37550"/>
                      <a:pt x="2845" y="37451"/>
                      <a:pt x="2985" y="37248"/>
                    </a:cubicBezTo>
                    <a:lnTo>
                      <a:pt x="2985" y="37248"/>
                    </a:lnTo>
                    <a:cubicBezTo>
                      <a:pt x="2699" y="37788"/>
                      <a:pt x="2611" y="38012"/>
                      <a:pt x="2742" y="38012"/>
                    </a:cubicBezTo>
                    <a:cubicBezTo>
                      <a:pt x="2785" y="38012"/>
                      <a:pt x="2851" y="37988"/>
                      <a:pt x="2941" y="37944"/>
                    </a:cubicBezTo>
                    <a:lnTo>
                      <a:pt x="2941" y="37944"/>
                    </a:lnTo>
                    <a:cubicBezTo>
                      <a:pt x="2518" y="38418"/>
                      <a:pt x="2491" y="38553"/>
                      <a:pt x="2827" y="38760"/>
                    </a:cubicBezTo>
                    <a:cubicBezTo>
                      <a:pt x="2434" y="38836"/>
                      <a:pt x="2404" y="38983"/>
                      <a:pt x="2621" y="39685"/>
                    </a:cubicBezTo>
                    <a:cubicBezTo>
                      <a:pt x="2533" y="39487"/>
                      <a:pt x="2472" y="39385"/>
                      <a:pt x="2431" y="39385"/>
                    </a:cubicBezTo>
                    <a:cubicBezTo>
                      <a:pt x="2358" y="39385"/>
                      <a:pt x="2354" y="39719"/>
                      <a:pt x="2384" y="40429"/>
                    </a:cubicBezTo>
                    <a:cubicBezTo>
                      <a:pt x="2330" y="40157"/>
                      <a:pt x="2293" y="40024"/>
                      <a:pt x="2267" y="40024"/>
                    </a:cubicBezTo>
                    <a:cubicBezTo>
                      <a:pt x="2230" y="40024"/>
                      <a:pt x="2217" y="40309"/>
                      <a:pt x="2214" y="40860"/>
                    </a:cubicBezTo>
                    <a:cubicBezTo>
                      <a:pt x="2195" y="40616"/>
                      <a:pt x="2181" y="40506"/>
                      <a:pt x="2171" y="40506"/>
                    </a:cubicBezTo>
                    <a:cubicBezTo>
                      <a:pt x="2158" y="40506"/>
                      <a:pt x="2153" y="40718"/>
                      <a:pt x="2154" y="41081"/>
                    </a:cubicBezTo>
                    <a:cubicBezTo>
                      <a:pt x="2131" y="41012"/>
                      <a:pt x="2110" y="40981"/>
                      <a:pt x="2091" y="40981"/>
                    </a:cubicBezTo>
                    <a:cubicBezTo>
                      <a:pt x="2043" y="40981"/>
                      <a:pt x="2006" y="41165"/>
                      <a:pt x="1976" y="41436"/>
                    </a:cubicBezTo>
                    <a:cubicBezTo>
                      <a:pt x="1957" y="41447"/>
                      <a:pt x="1953" y="41629"/>
                      <a:pt x="1986" y="41802"/>
                    </a:cubicBezTo>
                    <a:cubicBezTo>
                      <a:pt x="2385" y="42238"/>
                      <a:pt x="2246" y="42365"/>
                      <a:pt x="2016" y="42365"/>
                    </a:cubicBezTo>
                    <a:cubicBezTo>
                      <a:pt x="1968" y="42365"/>
                      <a:pt x="1916" y="42360"/>
                      <a:pt x="1864" y="42350"/>
                    </a:cubicBezTo>
                    <a:cubicBezTo>
                      <a:pt x="1850" y="42348"/>
                      <a:pt x="1837" y="42346"/>
                      <a:pt x="1825" y="42346"/>
                    </a:cubicBezTo>
                    <a:cubicBezTo>
                      <a:pt x="1718" y="42346"/>
                      <a:pt x="1733" y="42466"/>
                      <a:pt x="1728" y="42848"/>
                    </a:cubicBezTo>
                    <a:cubicBezTo>
                      <a:pt x="1672" y="42926"/>
                      <a:pt x="1623" y="43063"/>
                      <a:pt x="1611" y="43177"/>
                    </a:cubicBezTo>
                    <a:cubicBezTo>
                      <a:pt x="1536" y="43391"/>
                      <a:pt x="1498" y="43586"/>
                      <a:pt x="1572" y="43637"/>
                    </a:cubicBezTo>
                    <a:cubicBezTo>
                      <a:pt x="1380" y="44166"/>
                      <a:pt x="1302" y="44553"/>
                      <a:pt x="1437" y="44844"/>
                    </a:cubicBezTo>
                    <a:cubicBezTo>
                      <a:pt x="1185" y="45134"/>
                      <a:pt x="1146" y="45327"/>
                      <a:pt x="1316" y="45479"/>
                    </a:cubicBezTo>
                    <a:cubicBezTo>
                      <a:pt x="1515" y="45635"/>
                      <a:pt x="1700" y="45945"/>
                      <a:pt x="1059" y="46445"/>
                    </a:cubicBezTo>
                    <a:cubicBezTo>
                      <a:pt x="1184" y="46470"/>
                      <a:pt x="1606" y="46796"/>
                      <a:pt x="803" y="47198"/>
                    </a:cubicBezTo>
                    <a:cubicBezTo>
                      <a:pt x="768" y="47320"/>
                      <a:pt x="734" y="47468"/>
                      <a:pt x="739" y="47512"/>
                    </a:cubicBezTo>
                    <a:cubicBezTo>
                      <a:pt x="687" y="47711"/>
                      <a:pt x="655" y="47857"/>
                      <a:pt x="677" y="47857"/>
                    </a:cubicBezTo>
                    <a:cubicBezTo>
                      <a:pt x="686" y="47857"/>
                      <a:pt x="702" y="47836"/>
                      <a:pt x="727" y="47790"/>
                    </a:cubicBezTo>
                    <a:cubicBezTo>
                      <a:pt x="1185" y="48288"/>
                      <a:pt x="955" y="48554"/>
                      <a:pt x="813" y="48554"/>
                    </a:cubicBezTo>
                    <a:cubicBezTo>
                      <a:pt x="793" y="48554"/>
                      <a:pt x="775" y="48548"/>
                      <a:pt x="761" y="48537"/>
                    </a:cubicBezTo>
                    <a:lnTo>
                      <a:pt x="761" y="48537"/>
                    </a:lnTo>
                    <a:cubicBezTo>
                      <a:pt x="986" y="49565"/>
                      <a:pt x="538" y="49682"/>
                      <a:pt x="643" y="49726"/>
                    </a:cubicBezTo>
                    <a:cubicBezTo>
                      <a:pt x="798" y="50451"/>
                      <a:pt x="723" y="50923"/>
                      <a:pt x="616" y="51332"/>
                    </a:cubicBezTo>
                    <a:lnTo>
                      <a:pt x="616" y="51332"/>
                    </a:lnTo>
                    <a:cubicBezTo>
                      <a:pt x="637" y="51275"/>
                      <a:pt x="662" y="51247"/>
                      <a:pt x="693" y="51247"/>
                    </a:cubicBezTo>
                    <a:cubicBezTo>
                      <a:pt x="735" y="51247"/>
                      <a:pt x="789" y="51299"/>
                      <a:pt x="857" y="51402"/>
                    </a:cubicBezTo>
                    <a:cubicBezTo>
                      <a:pt x="726" y="50469"/>
                      <a:pt x="781" y="50181"/>
                      <a:pt x="1218" y="49726"/>
                    </a:cubicBezTo>
                    <a:cubicBezTo>
                      <a:pt x="895" y="49597"/>
                      <a:pt x="951" y="49303"/>
                      <a:pt x="1310" y="48428"/>
                    </a:cubicBezTo>
                    <a:lnTo>
                      <a:pt x="1310" y="48428"/>
                    </a:lnTo>
                    <a:cubicBezTo>
                      <a:pt x="1246" y="48503"/>
                      <a:pt x="1202" y="48538"/>
                      <a:pt x="1176" y="48538"/>
                    </a:cubicBezTo>
                    <a:cubicBezTo>
                      <a:pt x="1103" y="48538"/>
                      <a:pt x="1169" y="48256"/>
                      <a:pt x="1302" y="47790"/>
                    </a:cubicBezTo>
                    <a:lnTo>
                      <a:pt x="1302" y="47790"/>
                    </a:lnTo>
                    <a:cubicBezTo>
                      <a:pt x="1276" y="47836"/>
                      <a:pt x="1261" y="47857"/>
                      <a:pt x="1252" y="47857"/>
                    </a:cubicBezTo>
                    <a:cubicBezTo>
                      <a:pt x="1230" y="47857"/>
                      <a:pt x="1262" y="47711"/>
                      <a:pt x="1313" y="47512"/>
                    </a:cubicBezTo>
                    <a:cubicBezTo>
                      <a:pt x="1310" y="47468"/>
                      <a:pt x="1343" y="47320"/>
                      <a:pt x="1378" y="47198"/>
                    </a:cubicBezTo>
                    <a:cubicBezTo>
                      <a:pt x="1435" y="46784"/>
                      <a:pt x="1495" y="46466"/>
                      <a:pt x="1632" y="46445"/>
                    </a:cubicBezTo>
                    <a:cubicBezTo>
                      <a:pt x="1612" y="45868"/>
                      <a:pt x="1668" y="45585"/>
                      <a:pt x="1890" y="45479"/>
                    </a:cubicBezTo>
                    <a:cubicBezTo>
                      <a:pt x="1720" y="45327"/>
                      <a:pt x="1759" y="45134"/>
                      <a:pt x="2012" y="44844"/>
                    </a:cubicBezTo>
                    <a:cubicBezTo>
                      <a:pt x="1878" y="44553"/>
                      <a:pt x="1955" y="44167"/>
                      <a:pt x="2147" y="43637"/>
                    </a:cubicBezTo>
                    <a:cubicBezTo>
                      <a:pt x="2072" y="43586"/>
                      <a:pt x="2111" y="43391"/>
                      <a:pt x="2185" y="43177"/>
                    </a:cubicBezTo>
                    <a:cubicBezTo>
                      <a:pt x="2198" y="43061"/>
                      <a:pt x="2246" y="42926"/>
                      <a:pt x="2302" y="42848"/>
                    </a:cubicBezTo>
                    <a:cubicBezTo>
                      <a:pt x="2306" y="42507"/>
                      <a:pt x="2332" y="42315"/>
                      <a:pt x="2391" y="42315"/>
                    </a:cubicBezTo>
                    <a:cubicBezTo>
                      <a:pt x="2405" y="42315"/>
                      <a:pt x="2421" y="42327"/>
                      <a:pt x="2439" y="42350"/>
                    </a:cubicBezTo>
                    <a:cubicBezTo>
                      <a:pt x="2347" y="42231"/>
                      <a:pt x="2384" y="42038"/>
                      <a:pt x="2560" y="41802"/>
                    </a:cubicBezTo>
                    <a:cubicBezTo>
                      <a:pt x="2528" y="41629"/>
                      <a:pt x="2532" y="41446"/>
                      <a:pt x="2549" y="41436"/>
                    </a:cubicBezTo>
                    <a:cubicBezTo>
                      <a:pt x="2579" y="41165"/>
                      <a:pt x="2618" y="40981"/>
                      <a:pt x="2665" y="40981"/>
                    </a:cubicBezTo>
                    <a:cubicBezTo>
                      <a:pt x="2685" y="40981"/>
                      <a:pt x="2706" y="41012"/>
                      <a:pt x="2729" y="41081"/>
                    </a:cubicBezTo>
                    <a:cubicBezTo>
                      <a:pt x="2727" y="40718"/>
                      <a:pt x="2732" y="40506"/>
                      <a:pt x="2746" y="40506"/>
                    </a:cubicBezTo>
                    <a:cubicBezTo>
                      <a:pt x="2755" y="40506"/>
                      <a:pt x="2770" y="40616"/>
                      <a:pt x="2789" y="40860"/>
                    </a:cubicBezTo>
                    <a:cubicBezTo>
                      <a:pt x="2792" y="40309"/>
                      <a:pt x="2805" y="40025"/>
                      <a:pt x="2842" y="40025"/>
                    </a:cubicBezTo>
                    <a:cubicBezTo>
                      <a:pt x="2868" y="40025"/>
                      <a:pt x="2905" y="40158"/>
                      <a:pt x="2959" y="40429"/>
                    </a:cubicBezTo>
                    <a:cubicBezTo>
                      <a:pt x="2929" y="39719"/>
                      <a:pt x="2933" y="39386"/>
                      <a:pt x="3006" y="39386"/>
                    </a:cubicBezTo>
                    <a:cubicBezTo>
                      <a:pt x="3046" y="39386"/>
                      <a:pt x="3108" y="39488"/>
                      <a:pt x="3195" y="39685"/>
                    </a:cubicBezTo>
                    <a:cubicBezTo>
                      <a:pt x="2979" y="38984"/>
                      <a:pt x="3007" y="38836"/>
                      <a:pt x="3402" y="38760"/>
                    </a:cubicBezTo>
                    <a:cubicBezTo>
                      <a:pt x="3065" y="38552"/>
                      <a:pt x="3092" y="38417"/>
                      <a:pt x="3516" y="37944"/>
                    </a:cubicBezTo>
                    <a:lnTo>
                      <a:pt x="3516" y="37944"/>
                    </a:lnTo>
                    <a:cubicBezTo>
                      <a:pt x="3426" y="37987"/>
                      <a:pt x="3360" y="38011"/>
                      <a:pt x="3318" y="38011"/>
                    </a:cubicBezTo>
                    <a:cubicBezTo>
                      <a:pt x="3186" y="38011"/>
                      <a:pt x="3273" y="37788"/>
                      <a:pt x="3559" y="37248"/>
                    </a:cubicBezTo>
                    <a:lnTo>
                      <a:pt x="3559" y="37248"/>
                    </a:lnTo>
                    <a:cubicBezTo>
                      <a:pt x="3419" y="37451"/>
                      <a:pt x="3344" y="37549"/>
                      <a:pt x="3330" y="37549"/>
                    </a:cubicBezTo>
                    <a:cubicBezTo>
                      <a:pt x="3313" y="37549"/>
                      <a:pt x="3399" y="37381"/>
                      <a:pt x="3580" y="37056"/>
                    </a:cubicBezTo>
                    <a:lnTo>
                      <a:pt x="3580" y="37056"/>
                    </a:lnTo>
                    <a:cubicBezTo>
                      <a:pt x="3503" y="37138"/>
                      <a:pt x="3452" y="37177"/>
                      <a:pt x="3423" y="37177"/>
                    </a:cubicBezTo>
                    <a:cubicBezTo>
                      <a:pt x="3359" y="37177"/>
                      <a:pt x="3402" y="36988"/>
                      <a:pt x="3523" y="36635"/>
                    </a:cubicBezTo>
                    <a:cubicBezTo>
                      <a:pt x="3546" y="36596"/>
                      <a:pt x="3572" y="36548"/>
                      <a:pt x="3605" y="36490"/>
                    </a:cubicBezTo>
                    <a:cubicBezTo>
                      <a:pt x="3510" y="36465"/>
                      <a:pt x="3527" y="36249"/>
                      <a:pt x="3584" y="36009"/>
                    </a:cubicBezTo>
                    <a:cubicBezTo>
                      <a:pt x="3601" y="35888"/>
                      <a:pt x="3656" y="35746"/>
                      <a:pt x="3737" y="35609"/>
                    </a:cubicBezTo>
                    <a:cubicBezTo>
                      <a:pt x="3686" y="35291"/>
                      <a:pt x="3741" y="34997"/>
                      <a:pt x="3920" y="34476"/>
                    </a:cubicBezTo>
                    <a:lnTo>
                      <a:pt x="3920" y="34476"/>
                    </a:lnTo>
                    <a:cubicBezTo>
                      <a:pt x="3903" y="34490"/>
                      <a:pt x="3891" y="34496"/>
                      <a:pt x="3881" y="34496"/>
                    </a:cubicBezTo>
                    <a:cubicBezTo>
                      <a:pt x="3836" y="34496"/>
                      <a:pt x="3874" y="34342"/>
                      <a:pt x="3981" y="34034"/>
                    </a:cubicBezTo>
                    <a:lnTo>
                      <a:pt x="3981" y="34034"/>
                    </a:lnTo>
                    <a:cubicBezTo>
                      <a:pt x="3962" y="34061"/>
                      <a:pt x="3949" y="34075"/>
                      <a:pt x="3942" y="34075"/>
                    </a:cubicBezTo>
                    <a:cubicBezTo>
                      <a:pt x="3921" y="34075"/>
                      <a:pt x="3954" y="33957"/>
                      <a:pt x="4030" y="33744"/>
                    </a:cubicBezTo>
                    <a:cubicBezTo>
                      <a:pt x="3985" y="33732"/>
                      <a:pt x="4015" y="33559"/>
                      <a:pt x="4079" y="33359"/>
                    </a:cubicBezTo>
                    <a:lnTo>
                      <a:pt x="4079" y="33359"/>
                    </a:lnTo>
                    <a:cubicBezTo>
                      <a:pt x="4077" y="33379"/>
                      <a:pt x="4101" y="33391"/>
                      <a:pt x="4146" y="33452"/>
                    </a:cubicBezTo>
                    <a:cubicBezTo>
                      <a:pt x="4143" y="33123"/>
                      <a:pt x="4167" y="32860"/>
                      <a:pt x="4198" y="32773"/>
                    </a:cubicBezTo>
                    <a:cubicBezTo>
                      <a:pt x="4204" y="32756"/>
                      <a:pt x="4211" y="32747"/>
                      <a:pt x="4218" y="32747"/>
                    </a:cubicBezTo>
                    <a:cubicBezTo>
                      <a:pt x="4243" y="32747"/>
                      <a:pt x="4273" y="32858"/>
                      <a:pt x="4310" y="33093"/>
                    </a:cubicBezTo>
                    <a:cubicBezTo>
                      <a:pt x="4304" y="32569"/>
                      <a:pt x="4310" y="32251"/>
                      <a:pt x="4355" y="32112"/>
                    </a:cubicBezTo>
                    <a:cubicBezTo>
                      <a:pt x="4371" y="32056"/>
                      <a:pt x="4394" y="32030"/>
                      <a:pt x="4424" y="32030"/>
                    </a:cubicBezTo>
                    <a:cubicBezTo>
                      <a:pt x="4469" y="32030"/>
                      <a:pt x="4530" y="32090"/>
                      <a:pt x="4612" y="32206"/>
                    </a:cubicBezTo>
                    <a:cubicBezTo>
                      <a:pt x="4422" y="31377"/>
                      <a:pt x="4463" y="31156"/>
                      <a:pt x="4904" y="30771"/>
                    </a:cubicBezTo>
                    <a:cubicBezTo>
                      <a:pt x="4545" y="30713"/>
                      <a:pt x="4584" y="30491"/>
                      <a:pt x="4993" y="29614"/>
                    </a:cubicBezTo>
                    <a:lnTo>
                      <a:pt x="4993" y="29614"/>
                    </a:lnTo>
                    <a:cubicBezTo>
                      <a:pt x="4861" y="29812"/>
                      <a:pt x="4784" y="29910"/>
                      <a:pt x="4758" y="29910"/>
                    </a:cubicBezTo>
                    <a:cubicBezTo>
                      <a:pt x="4717" y="29910"/>
                      <a:pt x="4801" y="29669"/>
                      <a:pt x="4991" y="29190"/>
                    </a:cubicBezTo>
                    <a:lnTo>
                      <a:pt x="4991" y="29190"/>
                    </a:lnTo>
                    <a:cubicBezTo>
                      <a:pt x="4876" y="29427"/>
                      <a:pt x="4817" y="29539"/>
                      <a:pt x="4808" y="29539"/>
                    </a:cubicBezTo>
                    <a:cubicBezTo>
                      <a:pt x="4797" y="29539"/>
                      <a:pt x="4865" y="29361"/>
                      <a:pt x="5001" y="29028"/>
                    </a:cubicBezTo>
                    <a:lnTo>
                      <a:pt x="5001" y="29028"/>
                    </a:lnTo>
                    <a:cubicBezTo>
                      <a:pt x="4938" y="29128"/>
                      <a:pt x="4899" y="29173"/>
                      <a:pt x="4880" y="29173"/>
                    </a:cubicBezTo>
                    <a:cubicBezTo>
                      <a:pt x="4844" y="29173"/>
                      <a:pt x="4883" y="29008"/>
                      <a:pt x="4971" y="28743"/>
                    </a:cubicBezTo>
                    <a:lnTo>
                      <a:pt x="4971" y="28743"/>
                    </a:lnTo>
                    <a:cubicBezTo>
                      <a:pt x="4928" y="28875"/>
                      <a:pt x="4932" y="28917"/>
                      <a:pt x="4975" y="28917"/>
                    </a:cubicBezTo>
                    <a:cubicBezTo>
                      <a:pt x="4996" y="28917"/>
                      <a:pt x="5026" y="28907"/>
                      <a:pt x="5066" y="28892"/>
                    </a:cubicBezTo>
                    <a:cubicBezTo>
                      <a:pt x="4991" y="28645"/>
                      <a:pt x="5010" y="28347"/>
                      <a:pt x="5057" y="28197"/>
                    </a:cubicBezTo>
                    <a:cubicBezTo>
                      <a:pt x="5082" y="28119"/>
                      <a:pt x="5115" y="28080"/>
                      <a:pt x="5159" y="28080"/>
                    </a:cubicBezTo>
                    <a:cubicBezTo>
                      <a:pt x="5200" y="28080"/>
                      <a:pt x="5251" y="28113"/>
                      <a:pt x="5313" y="28180"/>
                    </a:cubicBezTo>
                    <a:cubicBezTo>
                      <a:pt x="5160" y="27312"/>
                      <a:pt x="5215" y="27016"/>
                      <a:pt x="5648" y="26586"/>
                    </a:cubicBezTo>
                    <a:lnTo>
                      <a:pt x="5648" y="26586"/>
                    </a:lnTo>
                    <a:cubicBezTo>
                      <a:pt x="5575" y="26612"/>
                      <a:pt x="5517" y="26626"/>
                      <a:pt x="5475" y="26626"/>
                    </a:cubicBezTo>
                    <a:cubicBezTo>
                      <a:pt x="5296" y="26626"/>
                      <a:pt x="5384" y="26384"/>
                      <a:pt x="5721" y="25783"/>
                    </a:cubicBezTo>
                    <a:lnTo>
                      <a:pt x="5721" y="25783"/>
                    </a:lnTo>
                    <a:cubicBezTo>
                      <a:pt x="5614" y="25879"/>
                      <a:pt x="5544" y="25928"/>
                      <a:pt x="5508" y="25928"/>
                    </a:cubicBezTo>
                    <a:cubicBezTo>
                      <a:pt x="5430" y="25928"/>
                      <a:pt x="5513" y="25693"/>
                      <a:pt x="5732" y="25199"/>
                    </a:cubicBezTo>
                    <a:lnTo>
                      <a:pt x="5732" y="25199"/>
                    </a:lnTo>
                    <a:cubicBezTo>
                      <a:pt x="5646" y="25320"/>
                      <a:pt x="5594" y="25377"/>
                      <a:pt x="5569" y="25377"/>
                    </a:cubicBezTo>
                    <a:cubicBezTo>
                      <a:pt x="5522" y="25377"/>
                      <a:pt x="5583" y="25158"/>
                      <a:pt x="5718" y="24760"/>
                    </a:cubicBezTo>
                    <a:lnTo>
                      <a:pt x="5718" y="24760"/>
                    </a:lnTo>
                    <a:cubicBezTo>
                      <a:pt x="5678" y="24823"/>
                      <a:pt x="5654" y="24850"/>
                      <a:pt x="5641" y="24850"/>
                    </a:cubicBezTo>
                    <a:cubicBezTo>
                      <a:pt x="5613" y="24850"/>
                      <a:pt x="5643" y="24718"/>
                      <a:pt x="5700" y="24538"/>
                    </a:cubicBezTo>
                    <a:cubicBezTo>
                      <a:pt x="5701" y="24557"/>
                      <a:pt x="5722" y="24560"/>
                      <a:pt x="5761" y="24585"/>
                    </a:cubicBezTo>
                    <a:cubicBezTo>
                      <a:pt x="5754" y="24255"/>
                      <a:pt x="5783" y="23983"/>
                      <a:pt x="5802" y="23935"/>
                    </a:cubicBezTo>
                    <a:cubicBezTo>
                      <a:pt x="5804" y="23930"/>
                      <a:pt x="5806" y="23927"/>
                      <a:pt x="5808" y="23927"/>
                    </a:cubicBezTo>
                    <a:cubicBezTo>
                      <a:pt x="5821" y="23927"/>
                      <a:pt x="5828" y="24109"/>
                      <a:pt x="5828" y="24505"/>
                    </a:cubicBezTo>
                    <a:cubicBezTo>
                      <a:pt x="5828" y="24062"/>
                      <a:pt x="5836" y="23791"/>
                      <a:pt x="5861" y="23727"/>
                    </a:cubicBezTo>
                    <a:cubicBezTo>
                      <a:pt x="5865" y="23718"/>
                      <a:pt x="5868" y="23713"/>
                      <a:pt x="5873" y="23713"/>
                    </a:cubicBezTo>
                    <a:cubicBezTo>
                      <a:pt x="5897" y="23713"/>
                      <a:pt x="5933" y="23870"/>
                      <a:pt x="5985" y="24203"/>
                    </a:cubicBezTo>
                    <a:cubicBezTo>
                      <a:pt x="5964" y="22838"/>
                      <a:pt x="6032" y="22449"/>
                      <a:pt x="6582" y="22227"/>
                    </a:cubicBezTo>
                    <a:cubicBezTo>
                      <a:pt x="6168" y="21671"/>
                      <a:pt x="6236" y="21282"/>
                      <a:pt x="6721" y="20044"/>
                    </a:cubicBezTo>
                    <a:lnTo>
                      <a:pt x="6721" y="20044"/>
                    </a:lnTo>
                    <a:cubicBezTo>
                      <a:pt x="6565" y="20310"/>
                      <a:pt x="6478" y="20436"/>
                      <a:pt x="6450" y="20436"/>
                    </a:cubicBezTo>
                    <a:cubicBezTo>
                      <a:pt x="6409" y="20436"/>
                      <a:pt x="6495" y="20165"/>
                      <a:pt x="6678" y="19666"/>
                    </a:cubicBezTo>
                    <a:lnTo>
                      <a:pt x="6678" y="19666"/>
                    </a:lnTo>
                    <a:cubicBezTo>
                      <a:pt x="6554" y="19971"/>
                      <a:pt x="6490" y="20112"/>
                      <a:pt x="6476" y="20112"/>
                    </a:cubicBezTo>
                    <a:cubicBezTo>
                      <a:pt x="6460" y="20112"/>
                      <a:pt x="6516" y="19910"/>
                      <a:pt x="6629" y="19543"/>
                    </a:cubicBezTo>
                    <a:cubicBezTo>
                      <a:pt x="6640" y="19512"/>
                      <a:pt x="6652" y="19480"/>
                      <a:pt x="6665" y="19444"/>
                    </a:cubicBezTo>
                    <a:lnTo>
                      <a:pt x="6665" y="19444"/>
                    </a:lnTo>
                    <a:cubicBezTo>
                      <a:pt x="6638" y="19478"/>
                      <a:pt x="6620" y="19493"/>
                      <a:pt x="6607" y="19493"/>
                    </a:cubicBezTo>
                    <a:cubicBezTo>
                      <a:pt x="6566" y="19493"/>
                      <a:pt x="6591" y="19333"/>
                      <a:pt x="6639" y="19175"/>
                    </a:cubicBezTo>
                    <a:cubicBezTo>
                      <a:pt x="6642" y="19167"/>
                      <a:pt x="6651" y="19159"/>
                      <a:pt x="6665" y="19159"/>
                    </a:cubicBezTo>
                    <a:cubicBezTo>
                      <a:pt x="6685" y="19159"/>
                      <a:pt x="6717" y="19178"/>
                      <a:pt x="6756" y="19243"/>
                    </a:cubicBezTo>
                    <a:cubicBezTo>
                      <a:pt x="6743" y="18838"/>
                      <a:pt x="6751" y="18563"/>
                      <a:pt x="6797" y="18388"/>
                    </a:cubicBezTo>
                    <a:cubicBezTo>
                      <a:pt x="6842" y="18220"/>
                      <a:pt x="6923" y="18148"/>
                      <a:pt x="7060" y="18148"/>
                    </a:cubicBezTo>
                    <a:cubicBezTo>
                      <a:pt x="7065" y="18148"/>
                      <a:pt x="7070" y="18148"/>
                      <a:pt x="7075" y="18148"/>
                    </a:cubicBezTo>
                    <a:cubicBezTo>
                      <a:pt x="6887" y="17545"/>
                      <a:pt x="6941" y="17249"/>
                      <a:pt x="7312" y="16680"/>
                    </a:cubicBezTo>
                    <a:lnTo>
                      <a:pt x="7312" y="16680"/>
                    </a:lnTo>
                    <a:cubicBezTo>
                      <a:pt x="7248" y="16707"/>
                      <a:pt x="7199" y="16721"/>
                      <a:pt x="7164" y="16721"/>
                    </a:cubicBezTo>
                    <a:cubicBezTo>
                      <a:pt x="7040" y="16721"/>
                      <a:pt x="7108" y="16534"/>
                      <a:pt x="7350" y="16087"/>
                    </a:cubicBezTo>
                    <a:lnTo>
                      <a:pt x="7350" y="16087"/>
                    </a:lnTo>
                    <a:cubicBezTo>
                      <a:pt x="7266" y="16177"/>
                      <a:pt x="7213" y="16221"/>
                      <a:pt x="7187" y="16221"/>
                    </a:cubicBezTo>
                    <a:cubicBezTo>
                      <a:pt x="7132" y="16221"/>
                      <a:pt x="7196" y="16029"/>
                      <a:pt x="7356" y="15644"/>
                    </a:cubicBezTo>
                    <a:lnTo>
                      <a:pt x="7356" y="15644"/>
                    </a:lnTo>
                    <a:cubicBezTo>
                      <a:pt x="7292" y="15739"/>
                      <a:pt x="7253" y="15783"/>
                      <a:pt x="7236" y="15783"/>
                    </a:cubicBezTo>
                    <a:cubicBezTo>
                      <a:pt x="7204" y="15783"/>
                      <a:pt x="7251" y="15626"/>
                      <a:pt x="7355" y="15353"/>
                    </a:cubicBezTo>
                    <a:cubicBezTo>
                      <a:pt x="7365" y="15334"/>
                      <a:pt x="7377" y="15317"/>
                      <a:pt x="7390" y="15296"/>
                    </a:cubicBezTo>
                    <a:cubicBezTo>
                      <a:pt x="7329" y="15179"/>
                      <a:pt x="7351" y="14956"/>
                      <a:pt x="7395" y="14813"/>
                    </a:cubicBezTo>
                    <a:cubicBezTo>
                      <a:pt x="7412" y="14754"/>
                      <a:pt x="7436" y="14721"/>
                      <a:pt x="7468" y="14721"/>
                    </a:cubicBezTo>
                    <a:cubicBezTo>
                      <a:pt x="7492" y="14721"/>
                      <a:pt x="7521" y="14741"/>
                      <a:pt x="7555" y="14783"/>
                    </a:cubicBezTo>
                    <a:cubicBezTo>
                      <a:pt x="7494" y="14233"/>
                      <a:pt x="7502" y="13994"/>
                      <a:pt x="7634" y="13994"/>
                    </a:cubicBezTo>
                    <a:cubicBezTo>
                      <a:pt x="7668" y="13994"/>
                      <a:pt x="7711" y="14010"/>
                      <a:pt x="7762" y="14040"/>
                    </a:cubicBezTo>
                    <a:cubicBezTo>
                      <a:pt x="7574" y="13498"/>
                      <a:pt x="7606" y="13301"/>
                      <a:pt x="7950" y="13063"/>
                    </a:cubicBezTo>
                    <a:cubicBezTo>
                      <a:pt x="7668" y="12905"/>
                      <a:pt x="7699" y="12706"/>
                      <a:pt x="8046" y="12123"/>
                    </a:cubicBezTo>
                    <a:lnTo>
                      <a:pt x="8046" y="12123"/>
                    </a:lnTo>
                    <a:cubicBezTo>
                      <a:pt x="7959" y="12193"/>
                      <a:pt x="7900" y="12230"/>
                      <a:pt x="7867" y="12230"/>
                    </a:cubicBezTo>
                    <a:cubicBezTo>
                      <a:pt x="7789" y="12230"/>
                      <a:pt x="7860" y="12026"/>
                      <a:pt x="8062" y="11587"/>
                    </a:cubicBezTo>
                    <a:lnTo>
                      <a:pt x="8062" y="11587"/>
                    </a:lnTo>
                    <a:cubicBezTo>
                      <a:pt x="7976" y="11705"/>
                      <a:pt x="7924" y="11763"/>
                      <a:pt x="7902" y="11763"/>
                    </a:cubicBezTo>
                    <a:cubicBezTo>
                      <a:pt x="7863" y="11763"/>
                      <a:pt x="7921" y="11574"/>
                      <a:pt x="8059" y="11212"/>
                    </a:cubicBezTo>
                    <a:lnTo>
                      <a:pt x="8059" y="11212"/>
                    </a:lnTo>
                    <a:cubicBezTo>
                      <a:pt x="8002" y="11302"/>
                      <a:pt x="7966" y="11343"/>
                      <a:pt x="7950" y="11343"/>
                    </a:cubicBezTo>
                    <a:cubicBezTo>
                      <a:pt x="7918" y="11343"/>
                      <a:pt x="7956" y="11188"/>
                      <a:pt x="8044" y="10923"/>
                    </a:cubicBezTo>
                    <a:cubicBezTo>
                      <a:pt x="8059" y="10899"/>
                      <a:pt x="8075" y="10869"/>
                      <a:pt x="8096" y="10837"/>
                    </a:cubicBezTo>
                    <a:cubicBezTo>
                      <a:pt x="8044" y="10688"/>
                      <a:pt x="8050" y="10484"/>
                      <a:pt x="8081" y="10351"/>
                    </a:cubicBezTo>
                    <a:cubicBezTo>
                      <a:pt x="8105" y="10251"/>
                      <a:pt x="8144" y="10195"/>
                      <a:pt x="8202" y="10195"/>
                    </a:cubicBezTo>
                    <a:cubicBezTo>
                      <a:pt x="8218" y="10195"/>
                      <a:pt x="8235" y="10200"/>
                      <a:pt x="8254" y="10208"/>
                    </a:cubicBezTo>
                    <a:cubicBezTo>
                      <a:pt x="8158" y="9534"/>
                      <a:pt x="8198" y="9238"/>
                      <a:pt x="8487" y="9140"/>
                    </a:cubicBezTo>
                    <a:cubicBezTo>
                      <a:pt x="8273" y="8642"/>
                      <a:pt x="8311" y="8343"/>
                      <a:pt x="8646" y="7834"/>
                    </a:cubicBezTo>
                    <a:lnTo>
                      <a:pt x="8646" y="7834"/>
                    </a:lnTo>
                    <a:cubicBezTo>
                      <a:pt x="8594" y="7849"/>
                      <a:pt x="8553" y="7857"/>
                      <a:pt x="8521" y="7857"/>
                    </a:cubicBezTo>
                    <a:cubicBezTo>
                      <a:pt x="8378" y="7857"/>
                      <a:pt x="8431" y="7701"/>
                      <a:pt x="8664" y="7322"/>
                    </a:cubicBezTo>
                    <a:lnTo>
                      <a:pt x="8664" y="7322"/>
                    </a:lnTo>
                    <a:cubicBezTo>
                      <a:pt x="8588" y="7383"/>
                      <a:pt x="8536" y="7414"/>
                      <a:pt x="8507" y="7414"/>
                    </a:cubicBezTo>
                    <a:cubicBezTo>
                      <a:pt x="8439" y="7414"/>
                      <a:pt x="8496" y="7244"/>
                      <a:pt x="8661" y="6892"/>
                    </a:cubicBezTo>
                    <a:lnTo>
                      <a:pt x="8661" y="6892"/>
                    </a:lnTo>
                    <a:cubicBezTo>
                      <a:pt x="8593" y="6972"/>
                      <a:pt x="8549" y="7011"/>
                      <a:pt x="8528" y="7011"/>
                    </a:cubicBezTo>
                    <a:cubicBezTo>
                      <a:pt x="8484" y="7011"/>
                      <a:pt x="8530" y="6853"/>
                      <a:pt x="8646" y="6551"/>
                    </a:cubicBezTo>
                    <a:lnTo>
                      <a:pt x="8646" y="6551"/>
                    </a:lnTo>
                    <a:cubicBezTo>
                      <a:pt x="8599" y="6619"/>
                      <a:pt x="8570" y="6650"/>
                      <a:pt x="8557" y="6650"/>
                    </a:cubicBezTo>
                    <a:cubicBezTo>
                      <a:pt x="8531" y="6650"/>
                      <a:pt x="8566" y="6528"/>
                      <a:pt x="8642" y="6319"/>
                    </a:cubicBezTo>
                    <a:lnTo>
                      <a:pt x="8642" y="6319"/>
                    </a:lnTo>
                    <a:cubicBezTo>
                      <a:pt x="8629" y="6327"/>
                      <a:pt x="8619" y="6330"/>
                      <a:pt x="8610" y="6330"/>
                    </a:cubicBezTo>
                    <a:cubicBezTo>
                      <a:pt x="8559" y="6330"/>
                      <a:pt x="8572" y="6200"/>
                      <a:pt x="8623" y="6021"/>
                    </a:cubicBezTo>
                    <a:lnTo>
                      <a:pt x="8623" y="6021"/>
                    </a:lnTo>
                    <a:cubicBezTo>
                      <a:pt x="8623" y="6021"/>
                      <a:pt x="8622" y="6021"/>
                      <a:pt x="8622" y="6021"/>
                    </a:cubicBezTo>
                    <a:cubicBezTo>
                      <a:pt x="8608" y="6021"/>
                      <a:pt x="8639" y="5963"/>
                      <a:pt x="8694" y="5959"/>
                    </a:cubicBezTo>
                    <a:cubicBezTo>
                      <a:pt x="8664" y="5702"/>
                      <a:pt x="8658" y="5503"/>
                      <a:pt x="8683" y="5386"/>
                    </a:cubicBezTo>
                    <a:cubicBezTo>
                      <a:pt x="8699" y="5310"/>
                      <a:pt x="8730" y="5269"/>
                      <a:pt x="8778" y="5269"/>
                    </a:cubicBezTo>
                    <a:cubicBezTo>
                      <a:pt x="8802" y="5269"/>
                      <a:pt x="8831" y="5280"/>
                      <a:pt x="8865" y="5302"/>
                    </a:cubicBezTo>
                    <a:cubicBezTo>
                      <a:pt x="8713" y="4650"/>
                      <a:pt x="8737" y="4387"/>
                      <a:pt x="9095" y="4242"/>
                    </a:cubicBezTo>
                    <a:cubicBezTo>
                      <a:pt x="8782" y="3861"/>
                      <a:pt x="8804" y="3599"/>
                      <a:pt x="9256" y="2844"/>
                    </a:cubicBezTo>
                    <a:lnTo>
                      <a:pt x="9256" y="2844"/>
                    </a:lnTo>
                    <a:cubicBezTo>
                      <a:pt x="9166" y="2894"/>
                      <a:pt x="9096" y="2921"/>
                      <a:pt x="9046" y="2921"/>
                    </a:cubicBezTo>
                    <a:cubicBezTo>
                      <a:pt x="8869" y="2921"/>
                      <a:pt x="8941" y="2579"/>
                      <a:pt x="9219" y="1750"/>
                    </a:cubicBezTo>
                    <a:lnTo>
                      <a:pt x="9219" y="1750"/>
                    </a:lnTo>
                    <a:cubicBezTo>
                      <a:pt x="9105" y="1940"/>
                      <a:pt x="9032" y="2029"/>
                      <a:pt x="8995" y="2029"/>
                    </a:cubicBezTo>
                    <a:cubicBezTo>
                      <a:pt x="8926" y="2029"/>
                      <a:pt x="8973" y="1728"/>
                      <a:pt x="9089" y="1189"/>
                    </a:cubicBezTo>
                    <a:lnTo>
                      <a:pt x="9089" y="1189"/>
                    </a:lnTo>
                    <a:cubicBezTo>
                      <a:pt x="9021" y="1374"/>
                      <a:pt x="8981" y="1460"/>
                      <a:pt x="8962" y="1460"/>
                    </a:cubicBezTo>
                    <a:cubicBezTo>
                      <a:pt x="8936" y="1460"/>
                      <a:pt x="8952" y="1294"/>
                      <a:pt x="8996" y="997"/>
                    </a:cubicBezTo>
                    <a:lnTo>
                      <a:pt x="8996" y="997"/>
                    </a:lnTo>
                    <a:cubicBezTo>
                      <a:pt x="8952" y="1102"/>
                      <a:pt x="8920" y="1149"/>
                      <a:pt x="8897" y="1149"/>
                    </a:cubicBezTo>
                    <a:cubicBezTo>
                      <a:pt x="8861" y="1149"/>
                      <a:pt x="8849" y="1030"/>
                      <a:pt x="8847" y="837"/>
                    </a:cubicBezTo>
                    <a:cubicBezTo>
                      <a:pt x="8825" y="863"/>
                      <a:pt x="8805" y="873"/>
                      <a:pt x="8787" y="873"/>
                    </a:cubicBezTo>
                    <a:cubicBezTo>
                      <a:pt x="8737" y="873"/>
                      <a:pt x="8697" y="798"/>
                      <a:pt x="8653" y="722"/>
                    </a:cubicBezTo>
                    <a:cubicBezTo>
                      <a:pt x="8591" y="626"/>
                      <a:pt x="8520" y="533"/>
                      <a:pt x="8444" y="443"/>
                    </a:cubicBezTo>
                    <a:cubicBezTo>
                      <a:pt x="8274" y="306"/>
                      <a:pt x="8077" y="188"/>
                      <a:pt x="7869" y="1"/>
                    </a:cubicBezTo>
                    <a:close/>
                    <a:moveTo>
                      <a:pt x="616" y="51332"/>
                    </a:moveTo>
                    <a:cubicBezTo>
                      <a:pt x="607" y="51357"/>
                      <a:pt x="599" y="51388"/>
                      <a:pt x="592" y="51424"/>
                    </a:cubicBezTo>
                    <a:lnTo>
                      <a:pt x="592" y="51424"/>
                    </a:lnTo>
                    <a:cubicBezTo>
                      <a:pt x="600" y="51394"/>
                      <a:pt x="608" y="51363"/>
                      <a:pt x="616" y="51332"/>
                    </a:cubicBezTo>
                    <a:close/>
                    <a:moveTo>
                      <a:pt x="592" y="51424"/>
                    </a:moveTo>
                    <a:lnTo>
                      <a:pt x="592" y="51424"/>
                    </a:lnTo>
                    <a:cubicBezTo>
                      <a:pt x="527" y="51661"/>
                      <a:pt x="456" y="51880"/>
                      <a:pt x="421" y="52122"/>
                    </a:cubicBezTo>
                    <a:cubicBezTo>
                      <a:pt x="401" y="52091"/>
                      <a:pt x="380" y="52077"/>
                      <a:pt x="359" y="52077"/>
                    </a:cubicBezTo>
                    <a:cubicBezTo>
                      <a:pt x="307" y="52077"/>
                      <a:pt x="254" y="52164"/>
                      <a:pt x="209" y="52272"/>
                    </a:cubicBezTo>
                    <a:lnTo>
                      <a:pt x="209" y="52272"/>
                    </a:lnTo>
                    <a:cubicBezTo>
                      <a:pt x="220" y="52203"/>
                      <a:pt x="221" y="52152"/>
                      <a:pt x="213" y="52152"/>
                    </a:cubicBezTo>
                    <a:lnTo>
                      <a:pt x="213" y="52152"/>
                    </a:lnTo>
                    <a:cubicBezTo>
                      <a:pt x="206" y="52152"/>
                      <a:pt x="194" y="52182"/>
                      <a:pt x="175" y="52254"/>
                    </a:cubicBezTo>
                    <a:lnTo>
                      <a:pt x="175" y="52254"/>
                    </a:lnTo>
                    <a:cubicBezTo>
                      <a:pt x="184" y="52186"/>
                      <a:pt x="181" y="52153"/>
                      <a:pt x="170" y="52153"/>
                    </a:cubicBezTo>
                    <a:cubicBezTo>
                      <a:pt x="142" y="52153"/>
                      <a:pt x="59" y="52392"/>
                      <a:pt x="0" y="52811"/>
                    </a:cubicBezTo>
                    <a:cubicBezTo>
                      <a:pt x="20" y="52736"/>
                      <a:pt x="32" y="52704"/>
                      <a:pt x="38" y="52704"/>
                    </a:cubicBezTo>
                    <a:lnTo>
                      <a:pt x="38" y="52704"/>
                    </a:lnTo>
                    <a:cubicBezTo>
                      <a:pt x="54" y="52704"/>
                      <a:pt x="39" y="52881"/>
                      <a:pt x="21" y="53084"/>
                    </a:cubicBezTo>
                    <a:cubicBezTo>
                      <a:pt x="23" y="53079"/>
                      <a:pt x="25" y="53077"/>
                      <a:pt x="28" y="53077"/>
                    </a:cubicBezTo>
                    <a:cubicBezTo>
                      <a:pt x="40" y="53077"/>
                      <a:pt x="64" y="53111"/>
                      <a:pt x="95" y="53140"/>
                    </a:cubicBezTo>
                    <a:cubicBezTo>
                      <a:pt x="145" y="53124"/>
                      <a:pt x="192" y="53090"/>
                      <a:pt x="200" y="53070"/>
                    </a:cubicBezTo>
                    <a:cubicBezTo>
                      <a:pt x="241" y="52868"/>
                      <a:pt x="281" y="52676"/>
                      <a:pt x="312" y="52676"/>
                    </a:cubicBezTo>
                    <a:cubicBezTo>
                      <a:pt x="319" y="52676"/>
                      <a:pt x="325" y="52686"/>
                      <a:pt x="331" y="52707"/>
                    </a:cubicBezTo>
                    <a:cubicBezTo>
                      <a:pt x="376" y="52313"/>
                      <a:pt x="414" y="52067"/>
                      <a:pt x="455" y="52067"/>
                    </a:cubicBezTo>
                    <a:cubicBezTo>
                      <a:pt x="476" y="52067"/>
                      <a:pt x="499" y="52136"/>
                      <a:pt x="524" y="52290"/>
                    </a:cubicBezTo>
                    <a:cubicBezTo>
                      <a:pt x="539" y="51879"/>
                      <a:pt x="557" y="51592"/>
                      <a:pt x="592" y="514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4"/>
              <p:cNvSpPr/>
              <p:nvPr/>
            </p:nvSpPr>
            <p:spPr>
              <a:xfrm>
                <a:off x="5714150" y="1741225"/>
                <a:ext cx="16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0"/>
                    </a:moveTo>
                    <a:cubicBezTo>
                      <a:pt x="45" y="0"/>
                      <a:pt x="41" y="4"/>
                      <a:pt x="35" y="13"/>
                    </a:cubicBezTo>
                    <a:cubicBezTo>
                      <a:pt x="31" y="9"/>
                      <a:pt x="27" y="7"/>
                      <a:pt x="25" y="7"/>
                    </a:cubicBezTo>
                    <a:cubicBezTo>
                      <a:pt x="21" y="7"/>
                      <a:pt x="20" y="13"/>
                      <a:pt x="21" y="20"/>
                    </a:cubicBezTo>
                    <a:lnTo>
                      <a:pt x="21" y="20"/>
                    </a:lnTo>
                    <a:cubicBezTo>
                      <a:pt x="25" y="18"/>
                      <a:pt x="29" y="16"/>
                      <a:pt x="35" y="13"/>
                    </a:cubicBezTo>
                    <a:lnTo>
                      <a:pt x="35" y="13"/>
                    </a:lnTo>
                    <a:cubicBezTo>
                      <a:pt x="31" y="23"/>
                      <a:pt x="27" y="31"/>
                      <a:pt x="25" y="37"/>
                    </a:cubicBezTo>
                    <a:lnTo>
                      <a:pt x="25" y="37"/>
                    </a:lnTo>
                    <a:cubicBezTo>
                      <a:pt x="23" y="32"/>
                      <a:pt x="22" y="26"/>
                      <a:pt x="21" y="20"/>
                    </a:cubicBezTo>
                    <a:lnTo>
                      <a:pt x="21" y="20"/>
                    </a:lnTo>
                    <a:cubicBezTo>
                      <a:pt x="0" y="33"/>
                      <a:pt x="8" y="38"/>
                      <a:pt x="22" y="38"/>
                    </a:cubicBezTo>
                    <a:cubicBezTo>
                      <a:pt x="23" y="38"/>
                      <a:pt x="24" y="38"/>
                      <a:pt x="24" y="38"/>
                    </a:cubicBezTo>
                    <a:lnTo>
                      <a:pt x="24" y="38"/>
                    </a:lnTo>
                    <a:cubicBezTo>
                      <a:pt x="24" y="38"/>
                      <a:pt x="25" y="38"/>
                      <a:pt x="25" y="37"/>
                    </a:cubicBezTo>
                    <a:lnTo>
                      <a:pt x="25" y="37"/>
                    </a:lnTo>
                    <a:cubicBezTo>
                      <a:pt x="25" y="38"/>
                      <a:pt x="25" y="38"/>
                      <a:pt x="25" y="38"/>
                    </a:cubicBezTo>
                    <a:lnTo>
                      <a:pt x="25" y="38"/>
                    </a:lnTo>
                    <a:cubicBezTo>
                      <a:pt x="25" y="38"/>
                      <a:pt x="25" y="38"/>
                      <a:pt x="24" y="38"/>
                    </a:cubicBezTo>
                    <a:lnTo>
                      <a:pt x="24" y="38"/>
                    </a:lnTo>
                    <a:cubicBezTo>
                      <a:pt x="19" y="51"/>
                      <a:pt x="18" y="56"/>
                      <a:pt x="19" y="56"/>
                    </a:cubicBezTo>
                    <a:cubicBezTo>
                      <a:pt x="20" y="56"/>
                      <a:pt x="23" y="51"/>
                      <a:pt x="27" y="44"/>
                    </a:cubicBezTo>
                    <a:lnTo>
                      <a:pt x="27" y="44"/>
                    </a:lnTo>
                    <a:cubicBezTo>
                      <a:pt x="31" y="55"/>
                      <a:pt x="36" y="64"/>
                      <a:pt x="38" y="64"/>
                    </a:cubicBezTo>
                    <a:cubicBezTo>
                      <a:pt x="41" y="64"/>
                      <a:pt x="42" y="56"/>
                      <a:pt x="39" y="36"/>
                    </a:cubicBezTo>
                    <a:lnTo>
                      <a:pt x="39" y="36"/>
                    </a:lnTo>
                    <a:cubicBezTo>
                      <a:pt x="36" y="37"/>
                      <a:pt x="33" y="37"/>
                      <a:pt x="31" y="38"/>
                    </a:cubicBezTo>
                    <a:lnTo>
                      <a:pt x="31" y="38"/>
                    </a:lnTo>
                    <a:cubicBezTo>
                      <a:pt x="33" y="34"/>
                      <a:pt x="35" y="29"/>
                      <a:pt x="37" y="25"/>
                    </a:cubicBezTo>
                    <a:lnTo>
                      <a:pt x="37" y="25"/>
                    </a:lnTo>
                    <a:cubicBezTo>
                      <a:pt x="38" y="29"/>
                      <a:pt x="38" y="33"/>
                      <a:pt x="39" y="36"/>
                    </a:cubicBezTo>
                    <a:lnTo>
                      <a:pt x="39" y="36"/>
                    </a:lnTo>
                    <a:cubicBezTo>
                      <a:pt x="54" y="33"/>
                      <a:pt x="65" y="24"/>
                      <a:pt x="42" y="15"/>
                    </a:cubicBezTo>
                    <a:lnTo>
                      <a:pt x="42" y="15"/>
                    </a:lnTo>
                    <a:cubicBezTo>
                      <a:pt x="40" y="18"/>
                      <a:pt x="39" y="22"/>
                      <a:pt x="37" y="25"/>
                    </a:cubicBezTo>
                    <a:lnTo>
                      <a:pt x="37" y="25"/>
                    </a:lnTo>
                    <a:cubicBezTo>
                      <a:pt x="37" y="21"/>
                      <a:pt x="36" y="17"/>
                      <a:pt x="35" y="13"/>
                    </a:cubicBezTo>
                    <a:lnTo>
                      <a:pt x="35" y="13"/>
                    </a:lnTo>
                    <a:cubicBezTo>
                      <a:pt x="38" y="14"/>
                      <a:pt x="40" y="14"/>
                      <a:pt x="42" y="15"/>
                    </a:cubicBezTo>
                    <a:lnTo>
                      <a:pt x="42" y="15"/>
                    </a:lnTo>
                    <a:cubicBezTo>
                      <a:pt x="45" y="7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4"/>
              <p:cNvSpPr/>
              <p:nvPr/>
            </p:nvSpPr>
            <p:spPr>
              <a:xfrm>
                <a:off x="5898950" y="1614850"/>
                <a:ext cx="265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750" extrusionOk="0">
                    <a:moveTo>
                      <a:pt x="118" y="1"/>
                    </a:moveTo>
                    <a:cubicBezTo>
                      <a:pt x="77" y="142"/>
                      <a:pt x="38" y="257"/>
                      <a:pt x="1" y="348"/>
                    </a:cubicBezTo>
                    <a:cubicBezTo>
                      <a:pt x="21" y="457"/>
                      <a:pt x="52" y="528"/>
                      <a:pt x="93" y="573"/>
                    </a:cubicBezTo>
                    <a:cubicBezTo>
                      <a:pt x="118" y="599"/>
                      <a:pt x="145" y="618"/>
                      <a:pt x="174" y="618"/>
                    </a:cubicBezTo>
                    <a:cubicBezTo>
                      <a:pt x="213" y="618"/>
                      <a:pt x="255" y="584"/>
                      <a:pt x="296" y="490"/>
                    </a:cubicBezTo>
                    <a:cubicBezTo>
                      <a:pt x="449" y="643"/>
                      <a:pt x="590" y="749"/>
                      <a:pt x="748" y="749"/>
                    </a:cubicBezTo>
                    <a:cubicBezTo>
                      <a:pt x="844" y="749"/>
                      <a:pt x="946" y="710"/>
                      <a:pt x="1061" y="619"/>
                    </a:cubicBezTo>
                    <a:cubicBezTo>
                      <a:pt x="1012" y="582"/>
                      <a:pt x="966" y="539"/>
                      <a:pt x="918" y="490"/>
                    </a:cubicBezTo>
                    <a:cubicBezTo>
                      <a:pt x="876" y="584"/>
                      <a:pt x="834" y="618"/>
                      <a:pt x="794" y="618"/>
                    </a:cubicBezTo>
                    <a:cubicBezTo>
                      <a:pt x="766" y="618"/>
                      <a:pt x="738" y="599"/>
                      <a:pt x="714" y="573"/>
                    </a:cubicBezTo>
                    <a:cubicBezTo>
                      <a:pt x="656" y="508"/>
                      <a:pt x="614" y="394"/>
                      <a:pt x="602" y="180"/>
                    </a:cubicBezTo>
                    <a:cubicBezTo>
                      <a:pt x="478" y="377"/>
                      <a:pt x="380" y="487"/>
                      <a:pt x="304" y="487"/>
                    </a:cubicBezTo>
                    <a:cubicBezTo>
                      <a:pt x="215" y="487"/>
                      <a:pt x="156" y="337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5665875" y="1629675"/>
                <a:ext cx="287475" cy="1486825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59473" extrusionOk="0">
                    <a:moveTo>
                      <a:pt x="7861" y="23706"/>
                    </a:moveTo>
                    <a:cubicBezTo>
                      <a:pt x="7861" y="23707"/>
                      <a:pt x="7861" y="23708"/>
                      <a:pt x="7862" y="23709"/>
                    </a:cubicBezTo>
                    <a:cubicBezTo>
                      <a:pt x="7861" y="23708"/>
                      <a:pt x="7861" y="23707"/>
                      <a:pt x="7861" y="23706"/>
                    </a:cubicBezTo>
                    <a:close/>
                    <a:moveTo>
                      <a:pt x="11040" y="0"/>
                    </a:moveTo>
                    <a:cubicBezTo>
                      <a:pt x="10912" y="112"/>
                      <a:pt x="10799" y="159"/>
                      <a:pt x="10694" y="159"/>
                    </a:cubicBezTo>
                    <a:cubicBezTo>
                      <a:pt x="10600" y="159"/>
                      <a:pt x="10512" y="121"/>
                      <a:pt x="10425" y="59"/>
                    </a:cubicBezTo>
                    <a:lnTo>
                      <a:pt x="10425" y="59"/>
                    </a:lnTo>
                    <a:cubicBezTo>
                      <a:pt x="10448" y="331"/>
                      <a:pt x="10827" y="289"/>
                      <a:pt x="10877" y="427"/>
                    </a:cubicBezTo>
                    <a:cubicBezTo>
                      <a:pt x="10929" y="588"/>
                      <a:pt x="10946" y="698"/>
                      <a:pt x="11002" y="782"/>
                    </a:cubicBezTo>
                    <a:cubicBezTo>
                      <a:pt x="11039" y="923"/>
                      <a:pt x="11150" y="1119"/>
                      <a:pt x="11181" y="1217"/>
                    </a:cubicBezTo>
                    <a:cubicBezTo>
                      <a:pt x="11193" y="1362"/>
                      <a:pt x="11205" y="1553"/>
                      <a:pt x="11223" y="1627"/>
                    </a:cubicBezTo>
                    <a:cubicBezTo>
                      <a:pt x="11183" y="1943"/>
                      <a:pt x="11220" y="2179"/>
                      <a:pt x="11308" y="2287"/>
                    </a:cubicBezTo>
                    <a:cubicBezTo>
                      <a:pt x="11179" y="2705"/>
                      <a:pt x="11161" y="3046"/>
                      <a:pt x="11308" y="3180"/>
                    </a:cubicBezTo>
                    <a:cubicBezTo>
                      <a:pt x="11111" y="3571"/>
                      <a:pt x="11042" y="3771"/>
                      <a:pt x="11202" y="4024"/>
                    </a:cubicBezTo>
                    <a:cubicBezTo>
                      <a:pt x="10986" y="4296"/>
                      <a:pt x="10968" y="4683"/>
                      <a:pt x="11116" y="5027"/>
                    </a:cubicBezTo>
                    <a:cubicBezTo>
                      <a:pt x="10911" y="5205"/>
                      <a:pt x="10757" y="5374"/>
                      <a:pt x="10877" y="5764"/>
                    </a:cubicBezTo>
                    <a:cubicBezTo>
                      <a:pt x="10694" y="5896"/>
                      <a:pt x="10875" y="6433"/>
                      <a:pt x="10966" y="6825"/>
                    </a:cubicBezTo>
                    <a:cubicBezTo>
                      <a:pt x="10808" y="6955"/>
                      <a:pt x="10282" y="7007"/>
                      <a:pt x="10332" y="7381"/>
                    </a:cubicBezTo>
                    <a:cubicBezTo>
                      <a:pt x="10211" y="7529"/>
                      <a:pt x="10592" y="8027"/>
                      <a:pt x="10605" y="8348"/>
                    </a:cubicBezTo>
                    <a:cubicBezTo>
                      <a:pt x="10512" y="8584"/>
                      <a:pt x="10512" y="8858"/>
                      <a:pt x="10498" y="9165"/>
                    </a:cubicBezTo>
                    <a:cubicBezTo>
                      <a:pt x="10421" y="9453"/>
                      <a:pt x="10120" y="9578"/>
                      <a:pt x="10220" y="9672"/>
                    </a:cubicBezTo>
                    <a:cubicBezTo>
                      <a:pt x="10024" y="10171"/>
                      <a:pt x="10241" y="10346"/>
                      <a:pt x="10434" y="10441"/>
                    </a:cubicBezTo>
                    <a:cubicBezTo>
                      <a:pt x="10142" y="10938"/>
                      <a:pt x="10012" y="11240"/>
                      <a:pt x="10199" y="11515"/>
                    </a:cubicBezTo>
                    <a:cubicBezTo>
                      <a:pt x="9910" y="11830"/>
                      <a:pt x="9835" y="12117"/>
                      <a:pt x="9943" y="12513"/>
                    </a:cubicBezTo>
                    <a:cubicBezTo>
                      <a:pt x="9728" y="12708"/>
                      <a:pt x="9728" y="13028"/>
                      <a:pt x="9751" y="13436"/>
                    </a:cubicBezTo>
                    <a:cubicBezTo>
                      <a:pt x="9618" y="13618"/>
                      <a:pt x="9538" y="13926"/>
                      <a:pt x="9517" y="14286"/>
                    </a:cubicBezTo>
                    <a:cubicBezTo>
                      <a:pt x="9422" y="14516"/>
                      <a:pt x="9453" y="14899"/>
                      <a:pt x="9432" y="15225"/>
                    </a:cubicBezTo>
                    <a:cubicBezTo>
                      <a:pt x="9337" y="15488"/>
                      <a:pt x="9255" y="15858"/>
                      <a:pt x="9218" y="16186"/>
                    </a:cubicBezTo>
                    <a:cubicBezTo>
                      <a:pt x="9134" y="16446"/>
                      <a:pt x="9056" y="16698"/>
                      <a:pt x="9091" y="16891"/>
                    </a:cubicBezTo>
                    <a:cubicBezTo>
                      <a:pt x="8936" y="17286"/>
                      <a:pt x="8797" y="17549"/>
                      <a:pt x="8963" y="17788"/>
                    </a:cubicBezTo>
                    <a:cubicBezTo>
                      <a:pt x="8675" y="18138"/>
                      <a:pt x="8247" y="18392"/>
                      <a:pt x="8446" y="18926"/>
                    </a:cubicBezTo>
                    <a:cubicBezTo>
                      <a:pt x="8124" y="18981"/>
                      <a:pt x="8066" y="19276"/>
                      <a:pt x="8210" y="20121"/>
                    </a:cubicBezTo>
                    <a:cubicBezTo>
                      <a:pt x="8153" y="20067"/>
                      <a:pt x="8123" y="20040"/>
                      <a:pt x="8111" y="20040"/>
                    </a:cubicBezTo>
                    <a:cubicBezTo>
                      <a:pt x="8066" y="20040"/>
                      <a:pt x="8275" y="20418"/>
                      <a:pt x="8344" y="21184"/>
                    </a:cubicBezTo>
                    <a:cubicBezTo>
                      <a:pt x="8279" y="20885"/>
                      <a:pt x="8222" y="20730"/>
                      <a:pt x="8185" y="20730"/>
                    </a:cubicBezTo>
                    <a:cubicBezTo>
                      <a:pt x="8137" y="20730"/>
                      <a:pt x="8119" y="20979"/>
                      <a:pt x="8152" y="21504"/>
                    </a:cubicBezTo>
                    <a:cubicBezTo>
                      <a:pt x="8115" y="21429"/>
                      <a:pt x="8085" y="21395"/>
                      <a:pt x="8061" y="21395"/>
                    </a:cubicBezTo>
                    <a:cubicBezTo>
                      <a:pt x="7969" y="21395"/>
                      <a:pt x="7959" y="21894"/>
                      <a:pt x="7959" y="22570"/>
                    </a:cubicBezTo>
                    <a:cubicBezTo>
                      <a:pt x="7941" y="22561"/>
                      <a:pt x="7924" y="22556"/>
                      <a:pt x="7908" y="22556"/>
                    </a:cubicBezTo>
                    <a:cubicBezTo>
                      <a:pt x="7793" y="22556"/>
                      <a:pt x="7763" y="22812"/>
                      <a:pt x="7768" y="23277"/>
                    </a:cubicBezTo>
                    <a:cubicBezTo>
                      <a:pt x="7644" y="23328"/>
                      <a:pt x="7554" y="23437"/>
                      <a:pt x="7603" y="23599"/>
                    </a:cubicBezTo>
                    <a:cubicBezTo>
                      <a:pt x="7594" y="23569"/>
                      <a:pt x="7588" y="23556"/>
                      <a:pt x="7584" y="23556"/>
                    </a:cubicBezTo>
                    <a:lnTo>
                      <a:pt x="7584" y="23556"/>
                    </a:lnTo>
                    <a:cubicBezTo>
                      <a:pt x="7566" y="23556"/>
                      <a:pt x="7589" y="23819"/>
                      <a:pt x="7603" y="24068"/>
                    </a:cubicBezTo>
                    <a:cubicBezTo>
                      <a:pt x="7463" y="24341"/>
                      <a:pt x="7302" y="24680"/>
                      <a:pt x="7491" y="24944"/>
                    </a:cubicBezTo>
                    <a:cubicBezTo>
                      <a:pt x="7531" y="25111"/>
                      <a:pt x="7535" y="25262"/>
                      <a:pt x="7515" y="25403"/>
                    </a:cubicBezTo>
                    <a:lnTo>
                      <a:pt x="7515" y="25403"/>
                    </a:lnTo>
                    <a:cubicBezTo>
                      <a:pt x="7571" y="25263"/>
                      <a:pt x="7652" y="25122"/>
                      <a:pt x="7757" y="24970"/>
                    </a:cubicBezTo>
                    <a:cubicBezTo>
                      <a:pt x="7568" y="24706"/>
                      <a:pt x="7650" y="24321"/>
                      <a:pt x="7789" y="24047"/>
                    </a:cubicBezTo>
                    <a:cubicBezTo>
                      <a:pt x="7777" y="23817"/>
                      <a:pt x="7797" y="23651"/>
                      <a:pt x="7828" y="23651"/>
                    </a:cubicBezTo>
                    <a:cubicBezTo>
                      <a:pt x="7838" y="23651"/>
                      <a:pt x="7849" y="23668"/>
                      <a:pt x="7861" y="23706"/>
                    </a:cubicBezTo>
                    <a:lnTo>
                      <a:pt x="7861" y="23706"/>
                    </a:lnTo>
                    <a:cubicBezTo>
                      <a:pt x="7814" y="23546"/>
                      <a:pt x="7854" y="23354"/>
                      <a:pt x="7977" y="23305"/>
                    </a:cubicBezTo>
                    <a:cubicBezTo>
                      <a:pt x="7973" y="22822"/>
                      <a:pt x="8038" y="22458"/>
                      <a:pt x="8169" y="22458"/>
                    </a:cubicBezTo>
                    <a:cubicBezTo>
                      <a:pt x="8182" y="22458"/>
                      <a:pt x="8195" y="22461"/>
                      <a:pt x="8209" y="22468"/>
                    </a:cubicBezTo>
                    <a:cubicBezTo>
                      <a:pt x="8209" y="21832"/>
                      <a:pt x="8253" y="21455"/>
                      <a:pt x="8349" y="21455"/>
                    </a:cubicBezTo>
                    <a:cubicBezTo>
                      <a:pt x="8381" y="21455"/>
                      <a:pt x="8420" y="21499"/>
                      <a:pt x="8464" y="21589"/>
                    </a:cubicBezTo>
                    <a:cubicBezTo>
                      <a:pt x="8430" y="21026"/>
                      <a:pt x="8430" y="20731"/>
                      <a:pt x="8468" y="20731"/>
                    </a:cubicBezTo>
                    <a:cubicBezTo>
                      <a:pt x="8493" y="20731"/>
                      <a:pt x="8534" y="20863"/>
                      <a:pt x="8592" y="21133"/>
                    </a:cubicBezTo>
                    <a:cubicBezTo>
                      <a:pt x="8525" y="20382"/>
                      <a:pt x="8546" y="20035"/>
                      <a:pt x="8681" y="20035"/>
                    </a:cubicBezTo>
                    <a:cubicBezTo>
                      <a:pt x="8721" y="20035"/>
                      <a:pt x="8770" y="20065"/>
                      <a:pt x="8830" y="20123"/>
                    </a:cubicBezTo>
                    <a:cubicBezTo>
                      <a:pt x="8686" y="19278"/>
                      <a:pt x="8747" y="18984"/>
                      <a:pt x="9066" y="18928"/>
                    </a:cubicBezTo>
                    <a:cubicBezTo>
                      <a:pt x="8866" y="18395"/>
                      <a:pt x="8927" y="18102"/>
                      <a:pt x="9214" y="17749"/>
                    </a:cubicBezTo>
                    <a:cubicBezTo>
                      <a:pt x="9048" y="17511"/>
                      <a:pt x="9108" y="17217"/>
                      <a:pt x="9263" y="16822"/>
                    </a:cubicBezTo>
                    <a:cubicBezTo>
                      <a:pt x="9228" y="16630"/>
                      <a:pt x="9289" y="16335"/>
                      <a:pt x="9372" y="16074"/>
                    </a:cubicBezTo>
                    <a:cubicBezTo>
                      <a:pt x="9408" y="15746"/>
                      <a:pt x="9467" y="15451"/>
                      <a:pt x="9562" y="15188"/>
                    </a:cubicBezTo>
                    <a:cubicBezTo>
                      <a:pt x="9584" y="14861"/>
                      <a:pt x="9643" y="14566"/>
                      <a:pt x="9736" y="14337"/>
                    </a:cubicBezTo>
                    <a:cubicBezTo>
                      <a:pt x="9756" y="13976"/>
                      <a:pt x="9812" y="13682"/>
                      <a:pt x="9946" y="13499"/>
                    </a:cubicBezTo>
                    <a:cubicBezTo>
                      <a:pt x="9922" y="13091"/>
                      <a:pt x="9978" y="12797"/>
                      <a:pt x="10191" y="12602"/>
                    </a:cubicBezTo>
                    <a:cubicBezTo>
                      <a:pt x="10083" y="12205"/>
                      <a:pt x="10136" y="11910"/>
                      <a:pt x="10427" y="11593"/>
                    </a:cubicBezTo>
                    <a:cubicBezTo>
                      <a:pt x="10241" y="11318"/>
                      <a:pt x="10291" y="11021"/>
                      <a:pt x="10583" y="10525"/>
                    </a:cubicBezTo>
                    <a:cubicBezTo>
                      <a:pt x="10390" y="10429"/>
                      <a:pt x="10438" y="10133"/>
                      <a:pt x="10634" y="9634"/>
                    </a:cubicBezTo>
                    <a:cubicBezTo>
                      <a:pt x="10534" y="9540"/>
                      <a:pt x="10581" y="9243"/>
                      <a:pt x="10658" y="8955"/>
                    </a:cubicBezTo>
                    <a:cubicBezTo>
                      <a:pt x="10670" y="8649"/>
                      <a:pt x="10714" y="8352"/>
                      <a:pt x="10808" y="8115"/>
                    </a:cubicBezTo>
                    <a:cubicBezTo>
                      <a:pt x="10796" y="7793"/>
                      <a:pt x="10833" y="7533"/>
                      <a:pt x="10954" y="7387"/>
                    </a:cubicBezTo>
                    <a:cubicBezTo>
                      <a:pt x="10904" y="7012"/>
                      <a:pt x="10938" y="6753"/>
                      <a:pt x="11097" y="6622"/>
                    </a:cubicBezTo>
                    <a:cubicBezTo>
                      <a:pt x="11007" y="6230"/>
                      <a:pt x="11040" y="5971"/>
                      <a:pt x="11223" y="5838"/>
                    </a:cubicBezTo>
                    <a:cubicBezTo>
                      <a:pt x="11103" y="5447"/>
                      <a:pt x="11134" y="5187"/>
                      <a:pt x="11339" y="5007"/>
                    </a:cubicBezTo>
                    <a:cubicBezTo>
                      <a:pt x="11193" y="4663"/>
                      <a:pt x="11220" y="4402"/>
                      <a:pt x="11436" y="4131"/>
                    </a:cubicBezTo>
                    <a:cubicBezTo>
                      <a:pt x="11276" y="3878"/>
                      <a:pt x="11302" y="3617"/>
                      <a:pt x="11499" y="3225"/>
                    </a:cubicBezTo>
                    <a:cubicBezTo>
                      <a:pt x="11347" y="3084"/>
                      <a:pt x="11369" y="2822"/>
                      <a:pt x="11498" y="2405"/>
                    </a:cubicBezTo>
                    <a:cubicBezTo>
                      <a:pt x="11410" y="2295"/>
                      <a:pt x="11426" y="2032"/>
                      <a:pt x="11467" y="1716"/>
                    </a:cubicBezTo>
                    <a:cubicBezTo>
                      <a:pt x="11449" y="1642"/>
                      <a:pt x="11441" y="1517"/>
                      <a:pt x="11430" y="1371"/>
                    </a:cubicBezTo>
                    <a:cubicBezTo>
                      <a:pt x="11399" y="1274"/>
                      <a:pt x="11365" y="1155"/>
                      <a:pt x="11328" y="1014"/>
                    </a:cubicBezTo>
                    <a:cubicBezTo>
                      <a:pt x="11271" y="929"/>
                      <a:pt x="11213" y="823"/>
                      <a:pt x="11162" y="660"/>
                    </a:cubicBezTo>
                    <a:cubicBezTo>
                      <a:pt x="11107" y="511"/>
                      <a:pt x="11061" y="306"/>
                      <a:pt x="11040" y="0"/>
                    </a:cubicBezTo>
                    <a:close/>
                    <a:moveTo>
                      <a:pt x="7515" y="25403"/>
                    </a:moveTo>
                    <a:cubicBezTo>
                      <a:pt x="7478" y="25498"/>
                      <a:pt x="7452" y="25592"/>
                      <a:pt x="7439" y="25689"/>
                    </a:cubicBezTo>
                    <a:lnTo>
                      <a:pt x="7439" y="25689"/>
                    </a:lnTo>
                    <a:cubicBezTo>
                      <a:pt x="7474" y="25598"/>
                      <a:pt x="7501" y="25503"/>
                      <a:pt x="7515" y="25403"/>
                    </a:cubicBezTo>
                    <a:close/>
                    <a:moveTo>
                      <a:pt x="7439" y="25689"/>
                    </a:moveTo>
                    <a:cubicBezTo>
                      <a:pt x="7325" y="25980"/>
                      <a:pt x="7122" y="26232"/>
                      <a:pt x="6954" y="26497"/>
                    </a:cubicBezTo>
                    <a:cubicBezTo>
                      <a:pt x="6915" y="26491"/>
                      <a:pt x="6880" y="26489"/>
                      <a:pt x="6849" y="26489"/>
                    </a:cubicBezTo>
                    <a:cubicBezTo>
                      <a:pt x="6576" y="26489"/>
                      <a:pt x="6568" y="26699"/>
                      <a:pt x="6813" y="27232"/>
                    </a:cubicBezTo>
                    <a:cubicBezTo>
                      <a:pt x="6733" y="27161"/>
                      <a:pt x="6669" y="27123"/>
                      <a:pt x="6618" y="27123"/>
                    </a:cubicBezTo>
                    <a:cubicBezTo>
                      <a:pt x="6456" y="27123"/>
                      <a:pt x="6442" y="27515"/>
                      <a:pt x="6534" y="28449"/>
                    </a:cubicBezTo>
                    <a:cubicBezTo>
                      <a:pt x="6451" y="28235"/>
                      <a:pt x="6389" y="28126"/>
                      <a:pt x="6345" y="28126"/>
                    </a:cubicBezTo>
                    <a:cubicBezTo>
                      <a:pt x="6260" y="28126"/>
                      <a:pt x="6245" y="28543"/>
                      <a:pt x="6282" y="29397"/>
                    </a:cubicBezTo>
                    <a:cubicBezTo>
                      <a:pt x="6217" y="29142"/>
                      <a:pt x="6166" y="29019"/>
                      <a:pt x="6130" y="29019"/>
                    </a:cubicBezTo>
                    <a:cubicBezTo>
                      <a:pt x="6065" y="29019"/>
                      <a:pt x="6042" y="29398"/>
                      <a:pt x="6050" y="30112"/>
                    </a:cubicBezTo>
                    <a:cubicBezTo>
                      <a:pt x="6003" y="29930"/>
                      <a:pt x="5965" y="29845"/>
                      <a:pt x="5935" y="29845"/>
                    </a:cubicBezTo>
                    <a:cubicBezTo>
                      <a:pt x="5877" y="29845"/>
                      <a:pt x="5848" y="30161"/>
                      <a:pt x="5842" y="30716"/>
                    </a:cubicBezTo>
                    <a:cubicBezTo>
                      <a:pt x="5809" y="30557"/>
                      <a:pt x="5784" y="30484"/>
                      <a:pt x="5767" y="30484"/>
                    </a:cubicBezTo>
                    <a:cubicBezTo>
                      <a:pt x="5742" y="30484"/>
                      <a:pt x="5737" y="30658"/>
                      <a:pt x="5755" y="30962"/>
                    </a:cubicBezTo>
                    <a:cubicBezTo>
                      <a:pt x="5727" y="30844"/>
                      <a:pt x="5710" y="30794"/>
                      <a:pt x="5706" y="30794"/>
                    </a:cubicBezTo>
                    <a:lnTo>
                      <a:pt x="5706" y="30794"/>
                    </a:lnTo>
                    <a:cubicBezTo>
                      <a:pt x="5700" y="30794"/>
                      <a:pt x="5714" y="30876"/>
                      <a:pt x="5747" y="31004"/>
                    </a:cubicBezTo>
                    <a:cubicBezTo>
                      <a:pt x="5624" y="31071"/>
                      <a:pt x="5564" y="31280"/>
                      <a:pt x="5572" y="31493"/>
                    </a:cubicBezTo>
                    <a:cubicBezTo>
                      <a:pt x="5558" y="31510"/>
                      <a:pt x="5566" y="31529"/>
                      <a:pt x="5597" y="31529"/>
                    </a:cubicBezTo>
                    <a:cubicBezTo>
                      <a:pt x="5621" y="31529"/>
                      <a:pt x="5659" y="31518"/>
                      <a:pt x="5711" y="31486"/>
                    </a:cubicBezTo>
                    <a:lnTo>
                      <a:pt x="5711" y="31486"/>
                    </a:lnTo>
                    <a:cubicBezTo>
                      <a:pt x="5527" y="31854"/>
                      <a:pt x="5419" y="32111"/>
                      <a:pt x="5397" y="32308"/>
                    </a:cubicBezTo>
                    <a:cubicBezTo>
                      <a:pt x="5373" y="32506"/>
                      <a:pt x="5437" y="32642"/>
                      <a:pt x="5595" y="32766"/>
                    </a:cubicBezTo>
                    <a:cubicBezTo>
                      <a:pt x="5170" y="33005"/>
                      <a:pt x="5126" y="33201"/>
                      <a:pt x="5362" y="33884"/>
                    </a:cubicBezTo>
                    <a:cubicBezTo>
                      <a:pt x="5273" y="33804"/>
                      <a:pt x="5205" y="33760"/>
                      <a:pt x="5156" y="33760"/>
                    </a:cubicBezTo>
                    <a:cubicBezTo>
                      <a:pt x="5026" y="33760"/>
                      <a:pt x="5018" y="34057"/>
                      <a:pt x="5077" y="34757"/>
                    </a:cubicBezTo>
                    <a:cubicBezTo>
                      <a:pt x="5013" y="34537"/>
                      <a:pt x="4968" y="34429"/>
                      <a:pt x="4934" y="34429"/>
                    </a:cubicBezTo>
                    <a:cubicBezTo>
                      <a:pt x="4880" y="34429"/>
                      <a:pt x="4859" y="34714"/>
                      <a:pt x="4845" y="35264"/>
                    </a:cubicBezTo>
                    <a:cubicBezTo>
                      <a:pt x="4823" y="35034"/>
                      <a:pt x="4805" y="34927"/>
                      <a:pt x="4788" y="34927"/>
                    </a:cubicBezTo>
                    <a:cubicBezTo>
                      <a:pt x="4764" y="34927"/>
                      <a:pt x="4744" y="35129"/>
                      <a:pt x="4721" y="35492"/>
                    </a:cubicBezTo>
                    <a:cubicBezTo>
                      <a:pt x="4714" y="35350"/>
                      <a:pt x="4705" y="35287"/>
                      <a:pt x="4695" y="35287"/>
                    </a:cubicBezTo>
                    <a:cubicBezTo>
                      <a:pt x="4681" y="35287"/>
                      <a:pt x="4664" y="35423"/>
                      <a:pt x="4645" y="35645"/>
                    </a:cubicBezTo>
                    <a:cubicBezTo>
                      <a:pt x="4639" y="35631"/>
                      <a:pt x="4632" y="35624"/>
                      <a:pt x="4626" y="35624"/>
                    </a:cubicBezTo>
                    <a:cubicBezTo>
                      <a:pt x="4598" y="35624"/>
                      <a:pt x="4571" y="35753"/>
                      <a:pt x="4561" y="35866"/>
                    </a:cubicBezTo>
                    <a:cubicBezTo>
                      <a:pt x="4558" y="35912"/>
                      <a:pt x="4566" y="35946"/>
                      <a:pt x="4596" y="35946"/>
                    </a:cubicBezTo>
                    <a:cubicBezTo>
                      <a:pt x="4611" y="35946"/>
                      <a:pt x="4630" y="35938"/>
                      <a:pt x="4656" y="35918"/>
                    </a:cubicBezTo>
                    <a:cubicBezTo>
                      <a:pt x="5099" y="36272"/>
                      <a:pt x="5183" y="36532"/>
                      <a:pt x="4843" y="36686"/>
                    </a:cubicBezTo>
                    <a:cubicBezTo>
                      <a:pt x="4716" y="36743"/>
                      <a:pt x="4703" y="36882"/>
                      <a:pt x="4824" y="36882"/>
                    </a:cubicBezTo>
                    <a:cubicBezTo>
                      <a:pt x="4836" y="36882"/>
                      <a:pt x="4850" y="36881"/>
                      <a:pt x="4865" y="36877"/>
                    </a:cubicBezTo>
                    <a:lnTo>
                      <a:pt x="4865" y="36877"/>
                    </a:lnTo>
                    <a:cubicBezTo>
                      <a:pt x="4931" y="37114"/>
                      <a:pt x="4936" y="37301"/>
                      <a:pt x="4897" y="37474"/>
                    </a:cubicBezTo>
                    <a:lnTo>
                      <a:pt x="4897" y="37474"/>
                    </a:lnTo>
                    <a:cubicBezTo>
                      <a:pt x="4962" y="37291"/>
                      <a:pt x="5079" y="37096"/>
                      <a:pt x="5251" y="36852"/>
                    </a:cubicBezTo>
                    <a:lnTo>
                      <a:pt x="5251" y="36852"/>
                    </a:lnTo>
                    <a:cubicBezTo>
                      <a:pt x="5221" y="36858"/>
                      <a:pt x="5194" y="36861"/>
                      <a:pt x="5171" y="36861"/>
                    </a:cubicBezTo>
                    <a:cubicBezTo>
                      <a:pt x="5066" y="36861"/>
                      <a:pt x="5024" y="36800"/>
                      <a:pt x="5033" y="36674"/>
                    </a:cubicBezTo>
                    <a:cubicBezTo>
                      <a:pt x="5045" y="36521"/>
                      <a:pt x="5133" y="36270"/>
                      <a:pt x="5275" y="35917"/>
                    </a:cubicBezTo>
                    <a:lnTo>
                      <a:pt x="5275" y="35917"/>
                    </a:lnTo>
                    <a:cubicBezTo>
                      <a:pt x="5249" y="35937"/>
                      <a:pt x="5230" y="35946"/>
                      <a:pt x="5215" y="35946"/>
                    </a:cubicBezTo>
                    <a:cubicBezTo>
                      <a:pt x="5186" y="35946"/>
                      <a:pt x="5177" y="35911"/>
                      <a:pt x="5181" y="35865"/>
                    </a:cubicBezTo>
                    <a:cubicBezTo>
                      <a:pt x="5189" y="35752"/>
                      <a:pt x="5217" y="35623"/>
                      <a:pt x="5245" y="35623"/>
                    </a:cubicBezTo>
                    <a:cubicBezTo>
                      <a:pt x="5251" y="35623"/>
                      <a:pt x="5258" y="35629"/>
                      <a:pt x="5264" y="35644"/>
                    </a:cubicBezTo>
                    <a:cubicBezTo>
                      <a:pt x="5282" y="35422"/>
                      <a:pt x="5299" y="35285"/>
                      <a:pt x="5314" y="35285"/>
                    </a:cubicBezTo>
                    <a:cubicBezTo>
                      <a:pt x="5323" y="35285"/>
                      <a:pt x="5332" y="35348"/>
                      <a:pt x="5340" y="35491"/>
                    </a:cubicBezTo>
                    <a:cubicBezTo>
                      <a:pt x="5363" y="35127"/>
                      <a:pt x="5384" y="34925"/>
                      <a:pt x="5407" y="34925"/>
                    </a:cubicBezTo>
                    <a:cubicBezTo>
                      <a:pt x="5424" y="34925"/>
                      <a:pt x="5442" y="35032"/>
                      <a:pt x="5464" y="35263"/>
                    </a:cubicBezTo>
                    <a:cubicBezTo>
                      <a:pt x="5478" y="34712"/>
                      <a:pt x="5500" y="34427"/>
                      <a:pt x="5554" y="34427"/>
                    </a:cubicBezTo>
                    <a:cubicBezTo>
                      <a:pt x="5588" y="34427"/>
                      <a:pt x="5633" y="34535"/>
                      <a:pt x="5696" y="34755"/>
                    </a:cubicBezTo>
                    <a:cubicBezTo>
                      <a:pt x="5638" y="34055"/>
                      <a:pt x="5645" y="33758"/>
                      <a:pt x="5774" y="33758"/>
                    </a:cubicBezTo>
                    <a:cubicBezTo>
                      <a:pt x="5824" y="33758"/>
                      <a:pt x="5892" y="33802"/>
                      <a:pt x="5981" y="33883"/>
                    </a:cubicBezTo>
                    <a:cubicBezTo>
                      <a:pt x="5746" y="33199"/>
                      <a:pt x="5789" y="33003"/>
                      <a:pt x="6215" y="32765"/>
                    </a:cubicBezTo>
                    <a:cubicBezTo>
                      <a:pt x="6056" y="32640"/>
                      <a:pt x="5993" y="32504"/>
                      <a:pt x="6016" y="32307"/>
                    </a:cubicBezTo>
                    <a:cubicBezTo>
                      <a:pt x="6039" y="32110"/>
                      <a:pt x="6146" y="31853"/>
                      <a:pt x="6330" y="31484"/>
                    </a:cubicBezTo>
                    <a:lnTo>
                      <a:pt x="6330" y="31484"/>
                    </a:lnTo>
                    <a:cubicBezTo>
                      <a:pt x="6278" y="31517"/>
                      <a:pt x="6240" y="31528"/>
                      <a:pt x="6216" y="31528"/>
                    </a:cubicBezTo>
                    <a:cubicBezTo>
                      <a:pt x="6186" y="31528"/>
                      <a:pt x="6178" y="31509"/>
                      <a:pt x="6191" y="31492"/>
                    </a:cubicBezTo>
                    <a:cubicBezTo>
                      <a:pt x="6184" y="31278"/>
                      <a:pt x="6244" y="31069"/>
                      <a:pt x="6367" y="31003"/>
                    </a:cubicBezTo>
                    <a:cubicBezTo>
                      <a:pt x="6334" y="30875"/>
                      <a:pt x="6320" y="30792"/>
                      <a:pt x="6326" y="30792"/>
                    </a:cubicBezTo>
                    <a:lnTo>
                      <a:pt x="6326" y="30792"/>
                    </a:lnTo>
                    <a:cubicBezTo>
                      <a:pt x="6330" y="30792"/>
                      <a:pt x="6347" y="30843"/>
                      <a:pt x="6375" y="30961"/>
                    </a:cubicBezTo>
                    <a:cubicBezTo>
                      <a:pt x="6357" y="30657"/>
                      <a:pt x="6362" y="30483"/>
                      <a:pt x="6387" y="30483"/>
                    </a:cubicBezTo>
                    <a:cubicBezTo>
                      <a:pt x="6403" y="30483"/>
                      <a:pt x="6429" y="30556"/>
                      <a:pt x="6462" y="30715"/>
                    </a:cubicBezTo>
                    <a:cubicBezTo>
                      <a:pt x="6468" y="30159"/>
                      <a:pt x="6497" y="29842"/>
                      <a:pt x="6555" y="29842"/>
                    </a:cubicBezTo>
                    <a:cubicBezTo>
                      <a:pt x="6585" y="29842"/>
                      <a:pt x="6623" y="29928"/>
                      <a:pt x="6669" y="30111"/>
                    </a:cubicBezTo>
                    <a:cubicBezTo>
                      <a:pt x="6662" y="29397"/>
                      <a:pt x="6685" y="29018"/>
                      <a:pt x="6749" y="29018"/>
                    </a:cubicBezTo>
                    <a:cubicBezTo>
                      <a:pt x="6786" y="29018"/>
                      <a:pt x="6836" y="29141"/>
                      <a:pt x="6901" y="29396"/>
                    </a:cubicBezTo>
                    <a:cubicBezTo>
                      <a:pt x="6864" y="28543"/>
                      <a:pt x="6879" y="28125"/>
                      <a:pt x="6965" y="28125"/>
                    </a:cubicBezTo>
                    <a:cubicBezTo>
                      <a:pt x="7008" y="28125"/>
                      <a:pt x="7071" y="28234"/>
                      <a:pt x="7154" y="28448"/>
                    </a:cubicBezTo>
                    <a:cubicBezTo>
                      <a:pt x="7061" y="27514"/>
                      <a:pt x="7076" y="27121"/>
                      <a:pt x="7238" y="27121"/>
                    </a:cubicBezTo>
                    <a:cubicBezTo>
                      <a:pt x="7288" y="27121"/>
                      <a:pt x="7352" y="27159"/>
                      <a:pt x="7432" y="27231"/>
                    </a:cubicBezTo>
                    <a:cubicBezTo>
                      <a:pt x="7186" y="26698"/>
                      <a:pt x="7194" y="26488"/>
                      <a:pt x="7467" y="26488"/>
                    </a:cubicBezTo>
                    <a:cubicBezTo>
                      <a:pt x="7499" y="26488"/>
                      <a:pt x="7534" y="26490"/>
                      <a:pt x="7573" y="26496"/>
                    </a:cubicBezTo>
                    <a:cubicBezTo>
                      <a:pt x="7448" y="26181"/>
                      <a:pt x="7406" y="25927"/>
                      <a:pt x="7439" y="25689"/>
                    </a:cubicBezTo>
                    <a:close/>
                    <a:moveTo>
                      <a:pt x="4897" y="37474"/>
                    </a:moveTo>
                    <a:cubicBezTo>
                      <a:pt x="4882" y="37517"/>
                      <a:pt x="4870" y="37560"/>
                      <a:pt x="4860" y="37603"/>
                    </a:cubicBezTo>
                    <a:lnTo>
                      <a:pt x="4860" y="37603"/>
                    </a:lnTo>
                    <a:cubicBezTo>
                      <a:pt x="4875" y="37560"/>
                      <a:pt x="4888" y="37517"/>
                      <a:pt x="4897" y="37474"/>
                    </a:cubicBezTo>
                    <a:close/>
                    <a:moveTo>
                      <a:pt x="4325" y="39213"/>
                    </a:moveTo>
                    <a:cubicBezTo>
                      <a:pt x="4354" y="39213"/>
                      <a:pt x="4350" y="39353"/>
                      <a:pt x="4227" y="39586"/>
                    </a:cubicBezTo>
                    <a:lnTo>
                      <a:pt x="4227" y="39586"/>
                    </a:lnTo>
                    <a:cubicBezTo>
                      <a:pt x="4245" y="39326"/>
                      <a:pt x="4298" y="39213"/>
                      <a:pt x="4325" y="39213"/>
                    </a:cubicBezTo>
                    <a:close/>
                    <a:moveTo>
                      <a:pt x="4109" y="40340"/>
                    </a:moveTo>
                    <a:cubicBezTo>
                      <a:pt x="4125" y="40340"/>
                      <a:pt x="4114" y="40374"/>
                      <a:pt x="4043" y="40409"/>
                    </a:cubicBezTo>
                    <a:lnTo>
                      <a:pt x="4043" y="40409"/>
                    </a:lnTo>
                    <a:cubicBezTo>
                      <a:pt x="4071" y="40358"/>
                      <a:pt x="4098" y="40340"/>
                      <a:pt x="4109" y="40340"/>
                    </a:cubicBezTo>
                    <a:close/>
                    <a:moveTo>
                      <a:pt x="4112" y="42048"/>
                    </a:moveTo>
                    <a:lnTo>
                      <a:pt x="4112" y="42048"/>
                    </a:lnTo>
                    <a:cubicBezTo>
                      <a:pt x="4110" y="42048"/>
                      <a:pt x="4108" y="42048"/>
                      <a:pt x="4107" y="42048"/>
                    </a:cubicBezTo>
                    <a:lnTo>
                      <a:pt x="4107" y="42048"/>
                    </a:lnTo>
                    <a:cubicBezTo>
                      <a:pt x="4108" y="42048"/>
                      <a:pt x="4110" y="42048"/>
                      <a:pt x="4112" y="42048"/>
                    </a:cubicBezTo>
                    <a:close/>
                    <a:moveTo>
                      <a:pt x="2494" y="44993"/>
                    </a:moveTo>
                    <a:cubicBezTo>
                      <a:pt x="2491" y="44999"/>
                      <a:pt x="2491" y="45003"/>
                      <a:pt x="2493" y="45007"/>
                    </a:cubicBezTo>
                    <a:cubicBezTo>
                      <a:pt x="2493" y="45002"/>
                      <a:pt x="2494" y="44998"/>
                      <a:pt x="2494" y="44993"/>
                    </a:cubicBezTo>
                    <a:close/>
                    <a:moveTo>
                      <a:pt x="4860" y="37603"/>
                    </a:moveTo>
                    <a:cubicBezTo>
                      <a:pt x="4770" y="37861"/>
                      <a:pt x="4588" y="38109"/>
                      <a:pt x="4378" y="38482"/>
                    </a:cubicBezTo>
                    <a:cubicBezTo>
                      <a:pt x="4307" y="38465"/>
                      <a:pt x="4255" y="38454"/>
                      <a:pt x="4219" y="38454"/>
                    </a:cubicBezTo>
                    <a:cubicBezTo>
                      <a:pt x="4048" y="38454"/>
                      <a:pt x="4196" y="38683"/>
                      <a:pt x="4222" y="39596"/>
                    </a:cubicBezTo>
                    <a:lnTo>
                      <a:pt x="4222" y="39596"/>
                    </a:lnTo>
                    <a:cubicBezTo>
                      <a:pt x="4162" y="39708"/>
                      <a:pt x="4074" y="39841"/>
                      <a:pt x="3950" y="39991"/>
                    </a:cubicBezTo>
                    <a:lnTo>
                      <a:pt x="3950" y="39991"/>
                    </a:lnTo>
                    <a:cubicBezTo>
                      <a:pt x="3915" y="39902"/>
                      <a:pt x="3870" y="39854"/>
                      <a:pt x="3830" y="39854"/>
                    </a:cubicBezTo>
                    <a:cubicBezTo>
                      <a:pt x="3769" y="39854"/>
                      <a:pt x="3721" y="39968"/>
                      <a:pt x="3739" y="40223"/>
                    </a:cubicBezTo>
                    <a:cubicBezTo>
                      <a:pt x="3819" y="40142"/>
                      <a:pt x="3889" y="40064"/>
                      <a:pt x="3950" y="39991"/>
                    </a:cubicBezTo>
                    <a:lnTo>
                      <a:pt x="3950" y="39991"/>
                    </a:lnTo>
                    <a:cubicBezTo>
                      <a:pt x="3989" y="40089"/>
                      <a:pt x="4017" y="40236"/>
                      <a:pt x="4013" y="40423"/>
                    </a:cubicBezTo>
                    <a:lnTo>
                      <a:pt x="4013" y="40423"/>
                    </a:lnTo>
                    <a:cubicBezTo>
                      <a:pt x="3937" y="40454"/>
                      <a:pt x="3812" y="40483"/>
                      <a:pt x="3616" y="40488"/>
                    </a:cubicBezTo>
                    <a:cubicBezTo>
                      <a:pt x="3707" y="40575"/>
                      <a:pt x="4038" y="41136"/>
                      <a:pt x="3774" y="41213"/>
                    </a:cubicBezTo>
                    <a:cubicBezTo>
                      <a:pt x="3603" y="41263"/>
                      <a:pt x="3573" y="41532"/>
                      <a:pt x="3709" y="41533"/>
                    </a:cubicBezTo>
                    <a:cubicBezTo>
                      <a:pt x="3304" y="42109"/>
                      <a:pt x="3708" y="41691"/>
                      <a:pt x="3667" y="42047"/>
                    </a:cubicBezTo>
                    <a:cubicBezTo>
                      <a:pt x="3640" y="42279"/>
                      <a:pt x="3496" y="42529"/>
                      <a:pt x="3315" y="42933"/>
                    </a:cubicBezTo>
                    <a:cubicBezTo>
                      <a:pt x="3224" y="42863"/>
                      <a:pt x="3156" y="42825"/>
                      <a:pt x="3107" y="42825"/>
                    </a:cubicBezTo>
                    <a:cubicBezTo>
                      <a:pt x="2977" y="42825"/>
                      <a:pt x="2983" y="43089"/>
                      <a:pt x="3081" y="43729"/>
                    </a:cubicBezTo>
                    <a:cubicBezTo>
                      <a:pt x="3001" y="43533"/>
                      <a:pt x="2946" y="43438"/>
                      <a:pt x="2912" y="43438"/>
                    </a:cubicBezTo>
                    <a:cubicBezTo>
                      <a:pt x="2856" y="43438"/>
                      <a:pt x="2859" y="43700"/>
                      <a:pt x="2906" y="44195"/>
                    </a:cubicBezTo>
                    <a:cubicBezTo>
                      <a:pt x="2843" y="44041"/>
                      <a:pt x="2797" y="43972"/>
                      <a:pt x="2768" y="43972"/>
                    </a:cubicBezTo>
                    <a:cubicBezTo>
                      <a:pt x="2721" y="43972"/>
                      <a:pt x="2724" y="44160"/>
                      <a:pt x="2784" y="44460"/>
                    </a:cubicBezTo>
                    <a:cubicBezTo>
                      <a:pt x="2746" y="44330"/>
                      <a:pt x="2715" y="44271"/>
                      <a:pt x="2692" y="44271"/>
                    </a:cubicBezTo>
                    <a:cubicBezTo>
                      <a:pt x="2660" y="44271"/>
                      <a:pt x="2640" y="44377"/>
                      <a:pt x="2630" y="44566"/>
                    </a:cubicBezTo>
                    <a:cubicBezTo>
                      <a:pt x="2636" y="44509"/>
                      <a:pt x="2646" y="44482"/>
                      <a:pt x="2662" y="44482"/>
                    </a:cubicBezTo>
                    <a:cubicBezTo>
                      <a:pt x="2682" y="44482"/>
                      <a:pt x="2710" y="44521"/>
                      <a:pt x="2748" y="44591"/>
                    </a:cubicBezTo>
                    <a:cubicBezTo>
                      <a:pt x="2700" y="44600"/>
                      <a:pt x="2658" y="44630"/>
                      <a:pt x="2624" y="44667"/>
                    </a:cubicBezTo>
                    <a:cubicBezTo>
                      <a:pt x="2622" y="44695"/>
                      <a:pt x="2621" y="44723"/>
                      <a:pt x="2621" y="44754"/>
                    </a:cubicBezTo>
                    <a:cubicBezTo>
                      <a:pt x="2621" y="44722"/>
                      <a:pt x="2622" y="44695"/>
                      <a:pt x="2622" y="44669"/>
                    </a:cubicBezTo>
                    <a:lnTo>
                      <a:pt x="2622" y="44669"/>
                    </a:lnTo>
                    <a:cubicBezTo>
                      <a:pt x="2552" y="44749"/>
                      <a:pt x="2509" y="44875"/>
                      <a:pt x="2494" y="44993"/>
                    </a:cubicBezTo>
                    <a:lnTo>
                      <a:pt x="2494" y="44993"/>
                    </a:lnTo>
                    <a:cubicBezTo>
                      <a:pt x="2506" y="44968"/>
                      <a:pt x="2562" y="44919"/>
                      <a:pt x="2667" y="44819"/>
                    </a:cubicBezTo>
                    <a:lnTo>
                      <a:pt x="2667" y="44819"/>
                    </a:lnTo>
                    <a:cubicBezTo>
                      <a:pt x="2521" y="45010"/>
                      <a:pt x="2438" y="45181"/>
                      <a:pt x="2418" y="45285"/>
                    </a:cubicBezTo>
                    <a:cubicBezTo>
                      <a:pt x="2400" y="45377"/>
                      <a:pt x="2430" y="45416"/>
                      <a:pt x="2506" y="45416"/>
                    </a:cubicBezTo>
                    <a:cubicBezTo>
                      <a:pt x="2517" y="45416"/>
                      <a:pt x="2529" y="45415"/>
                      <a:pt x="2542" y="45414"/>
                    </a:cubicBezTo>
                    <a:lnTo>
                      <a:pt x="2542" y="45414"/>
                    </a:lnTo>
                    <a:cubicBezTo>
                      <a:pt x="2274" y="45754"/>
                      <a:pt x="2249" y="45859"/>
                      <a:pt x="2429" y="45990"/>
                    </a:cubicBezTo>
                    <a:cubicBezTo>
                      <a:pt x="2199" y="46086"/>
                      <a:pt x="2173" y="46210"/>
                      <a:pt x="2272" y="46701"/>
                    </a:cubicBezTo>
                    <a:cubicBezTo>
                      <a:pt x="2227" y="46629"/>
                      <a:pt x="2193" y="46591"/>
                      <a:pt x="2168" y="46591"/>
                    </a:cubicBezTo>
                    <a:cubicBezTo>
                      <a:pt x="2109" y="46591"/>
                      <a:pt x="2102" y="46802"/>
                      <a:pt x="2117" y="47302"/>
                    </a:cubicBezTo>
                    <a:cubicBezTo>
                      <a:pt x="2090" y="47122"/>
                      <a:pt x="2069" y="47031"/>
                      <a:pt x="2053" y="47031"/>
                    </a:cubicBezTo>
                    <a:cubicBezTo>
                      <a:pt x="2028" y="47031"/>
                      <a:pt x="2014" y="47259"/>
                      <a:pt x="2001" y="47727"/>
                    </a:cubicBezTo>
                    <a:cubicBezTo>
                      <a:pt x="1987" y="47540"/>
                      <a:pt x="1973" y="47450"/>
                      <a:pt x="1959" y="47450"/>
                    </a:cubicBezTo>
                    <a:cubicBezTo>
                      <a:pt x="1943" y="47450"/>
                      <a:pt x="1927" y="47567"/>
                      <a:pt x="1909" y="47791"/>
                    </a:cubicBezTo>
                    <a:cubicBezTo>
                      <a:pt x="1912" y="47776"/>
                      <a:pt x="1914" y="47768"/>
                      <a:pt x="1917" y="47768"/>
                    </a:cubicBezTo>
                    <a:cubicBezTo>
                      <a:pt x="1929" y="47768"/>
                      <a:pt x="1945" y="47892"/>
                      <a:pt x="1968" y="48117"/>
                    </a:cubicBezTo>
                    <a:cubicBezTo>
                      <a:pt x="1950" y="48098"/>
                      <a:pt x="1933" y="48090"/>
                      <a:pt x="1917" y="48090"/>
                    </a:cubicBezTo>
                    <a:cubicBezTo>
                      <a:pt x="1836" y="48090"/>
                      <a:pt x="1779" y="48319"/>
                      <a:pt x="1752" y="48628"/>
                    </a:cubicBezTo>
                    <a:cubicBezTo>
                      <a:pt x="1753" y="48623"/>
                      <a:pt x="1755" y="48621"/>
                      <a:pt x="1758" y="48621"/>
                    </a:cubicBezTo>
                    <a:cubicBezTo>
                      <a:pt x="1776" y="48621"/>
                      <a:pt x="1828" y="48683"/>
                      <a:pt x="1939" y="48709"/>
                    </a:cubicBezTo>
                    <a:cubicBezTo>
                      <a:pt x="1807" y="48904"/>
                      <a:pt x="2147" y="49251"/>
                      <a:pt x="2085" y="49433"/>
                    </a:cubicBezTo>
                    <a:cubicBezTo>
                      <a:pt x="1958" y="49802"/>
                      <a:pt x="1761" y="49987"/>
                      <a:pt x="1870" y="50501"/>
                    </a:cubicBezTo>
                    <a:cubicBezTo>
                      <a:pt x="1861" y="50500"/>
                      <a:pt x="1852" y="50499"/>
                      <a:pt x="1844" y="50499"/>
                    </a:cubicBezTo>
                    <a:cubicBezTo>
                      <a:pt x="1720" y="50499"/>
                      <a:pt x="1737" y="50673"/>
                      <a:pt x="1679" y="50864"/>
                    </a:cubicBezTo>
                    <a:cubicBezTo>
                      <a:pt x="1617" y="51068"/>
                      <a:pt x="1573" y="51243"/>
                      <a:pt x="1594" y="51611"/>
                    </a:cubicBezTo>
                    <a:cubicBezTo>
                      <a:pt x="1526" y="51614"/>
                      <a:pt x="1487" y="51728"/>
                      <a:pt x="1485" y="51728"/>
                    </a:cubicBezTo>
                    <a:cubicBezTo>
                      <a:pt x="1485" y="51728"/>
                      <a:pt x="1485" y="51725"/>
                      <a:pt x="1487" y="51718"/>
                    </a:cubicBezTo>
                    <a:lnTo>
                      <a:pt x="1487" y="51718"/>
                    </a:lnTo>
                    <a:cubicBezTo>
                      <a:pt x="1405" y="51961"/>
                      <a:pt x="1320" y="52108"/>
                      <a:pt x="1328" y="52108"/>
                    </a:cubicBezTo>
                    <a:cubicBezTo>
                      <a:pt x="1330" y="52108"/>
                      <a:pt x="1345" y="52089"/>
                      <a:pt x="1376" y="52049"/>
                    </a:cubicBezTo>
                    <a:lnTo>
                      <a:pt x="1376" y="52049"/>
                    </a:lnTo>
                    <a:cubicBezTo>
                      <a:pt x="1240" y="52422"/>
                      <a:pt x="1185" y="52620"/>
                      <a:pt x="1227" y="52620"/>
                    </a:cubicBezTo>
                    <a:cubicBezTo>
                      <a:pt x="1245" y="52620"/>
                      <a:pt x="1282" y="52583"/>
                      <a:pt x="1338" y="52507"/>
                    </a:cubicBezTo>
                    <a:lnTo>
                      <a:pt x="1338" y="52507"/>
                    </a:lnTo>
                    <a:cubicBezTo>
                      <a:pt x="1114" y="53034"/>
                      <a:pt x="1120" y="53224"/>
                      <a:pt x="1265" y="53224"/>
                    </a:cubicBezTo>
                    <a:cubicBezTo>
                      <a:pt x="1286" y="53224"/>
                      <a:pt x="1311" y="53220"/>
                      <a:pt x="1338" y="53212"/>
                    </a:cubicBezTo>
                    <a:lnTo>
                      <a:pt x="1338" y="53212"/>
                    </a:lnTo>
                    <a:cubicBezTo>
                      <a:pt x="1056" y="53643"/>
                      <a:pt x="1148" y="53856"/>
                      <a:pt x="1322" y="54124"/>
                    </a:cubicBezTo>
                    <a:lnTo>
                      <a:pt x="1322" y="54124"/>
                    </a:lnTo>
                    <a:cubicBezTo>
                      <a:pt x="1353" y="54094"/>
                      <a:pt x="1403" y="54077"/>
                      <a:pt x="1472" y="54068"/>
                    </a:cubicBezTo>
                    <a:cubicBezTo>
                      <a:pt x="1298" y="53800"/>
                      <a:pt x="1334" y="53617"/>
                      <a:pt x="1617" y="53184"/>
                    </a:cubicBezTo>
                    <a:lnTo>
                      <a:pt x="1617" y="53184"/>
                    </a:lnTo>
                    <a:cubicBezTo>
                      <a:pt x="1592" y="53191"/>
                      <a:pt x="1571" y="53195"/>
                      <a:pt x="1553" y="53195"/>
                    </a:cubicBezTo>
                    <a:cubicBezTo>
                      <a:pt x="1418" y="53195"/>
                      <a:pt x="1473" y="52987"/>
                      <a:pt x="1700" y="52454"/>
                    </a:cubicBezTo>
                    <a:lnTo>
                      <a:pt x="1700" y="52454"/>
                    </a:lnTo>
                    <a:cubicBezTo>
                      <a:pt x="1643" y="52531"/>
                      <a:pt x="1607" y="52569"/>
                      <a:pt x="1590" y="52569"/>
                    </a:cubicBezTo>
                    <a:cubicBezTo>
                      <a:pt x="1552" y="52569"/>
                      <a:pt x="1610" y="52375"/>
                      <a:pt x="1746" y="52006"/>
                    </a:cubicBezTo>
                    <a:lnTo>
                      <a:pt x="1746" y="52006"/>
                    </a:lnTo>
                    <a:cubicBezTo>
                      <a:pt x="1718" y="52042"/>
                      <a:pt x="1698" y="52058"/>
                      <a:pt x="1686" y="52058"/>
                    </a:cubicBezTo>
                    <a:cubicBezTo>
                      <a:pt x="1648" y="52058"/>
                      <a:pt x="1687" y="51888"/>
                      <a:pt x="1771" y="51635"/>
                    </a:cubicBezTo>
                    <a:lnTo>
                      <a:pt x="1771" y="51635"/>
                    </a:lnTo>
                    <a:cubicBezTo>
                      <a:pt x="1766" y="51657"/>
                      <a:pt x="1772" y="51663"/>
                      <a:pt x="1786" y="51663"/>
                    </a:cubicBezTo>
                    <a:cubicBezTo>
                      <a:pt x="1804" y="51663"/>
                      <a:pt x="1836" y="51652"/>
                      <a:pt x="1879" y="51650"/>
                    </a:cubicBezTo>
                    <a:cubicBezTo>
                      <a:pt x="1860" y="51281"/>
                      <a:pt x="1889" y="50954"/>
                      <a:pt x="1951" y="50750"/>
                    </a:cubicBezTo>
                    <a:cubicBezTo>
                      <a:pt x="2005" y="50570"/>
                      <a:pt x="2085" y="50486"/>
                      <a:pt x="2209" y="50486"/>
                    </a:cubicBezTo>
                    <a:cubicBezTo>
                      <a:pt x="2225" y="50486"/>
                      <a:pt x="2242" y="50487"/>
                      <a:pt x="2260" y="50490"/>
                    </a:cubicBezTo>
                    <a:cubicBezTo>
                      <a:pt x="2149" y="49976"/>
                      <a:pt x="2143" y="49646"/>
                      <a:pt x="2270" y="49279"/>
                    </a:cubicBezTo>
                    <a:cubicBezTo>
                      <a:pt x="2333" y="49095"/>
                      <a:pt x="2428" y="48901"/>
                      <a:pt x="2561" y="48706"/>
                    </a:cubicBezTo>
                    <a:cubicBezTo>
                      <a:pt x="2452" y="48680"/>
                      <a:pt x="2399" y="48619"/>
                      <a:pt x="2381" y="48619"/>
                    </a:cubicBezTo>
                    <a:cubicBezTo>
                      <a:pt x="2377" y="48619"/>
                      <a:pt x="2375" y="48621"/>
                      <a:pt x="2374" y="48626"/>
                    </a:cubicBezTo>
                    <a:cubicBezTo>
                      <a:pt x="2401" y="48317"/>
                      <a:pt x="2458" y="48087"/>
                      <a:pt x="2539" y="48087"/>
                    </a:cubicBezTo>
                    <a:cubicBezTo>
                      <a:pt x="2555" y="48087"/>
                      <a:pt x="2572" y="48096"/>
                      <a:pt x="2590" y="48115"/>
                    </a:cubicBezTo>
                    <a:cubicBezTo>
                      <a:pt x="2566" y="47889"/>
                      <a:pt x="2551" y="47765"/>
                      <a:pt x="2539" y="47765"/>
                    </a:cubicBezTo>
                    <a:cubicBezTo>
                      <a:pt x="2536" y="47765"/>
                      <a:pt x="2533" y="47773"/>
                      <a:pt x="2531" y="47787"/>
                    </a:cubicBezTo>
                    <a:cubicBezTo>
                      <a:pt x="2549" y="47564"/>
                      <a:pt x="2565" y="47447"/>
                      <a:pt x="2581" y="47447"/>
                    </a:cubicBezTo>
                    <a:cubicBezTo>
                      <a:pt x="2595" y="47447"/>
                      <a:pt x="2608" y="47537"/>
                      <a:pt x="2622" y="47725"/>
                    </a:cubicBezTo>
                    <a:cubicBezTo>
                      <a:pt x="2636" y="47256"/>
                      <a:pt x="2650" y="47028"/>
                      <a:pt x="2675" y="47028"/>
                    </a:cubicBezTo>
                    <a:cubicBezTo>
                      <a:pt x="2691" y="47028"/>
                      <a:pt x="2712" y="47119"/>
                      <a:pt x="2740" y="47299"/>
                    </a:cubicBezTo>
                    <a:cubicBezTo>
                      <a:pt x="2723" y="46800"/>
                      <a:pt x="2731" y="46588"/>
                      <a:pt x="2789" y="46588"/>
                    </a:cubicBezTo>
                    <a:cubicBezTo>
                      <a:pt x="2814" y="46588"/>
                      <a:pt x="2849" y="46626"/>
                      <a:pt x="2894" y="46698"/>
                    </a:cubicBezTo>
                    <a:cubicBezTo>
                      <a:pt x="2793" y="46209"/>
                      <a:pt x="2819" y="46085"/>
                      <a:pt x="3050" y="45988"/>
                    </a:cubicBezTo>
                    <a:cubicBezTo>
                      <a:pt x="2870" y="45856"/>
                      <a:pt x="2894" y="45752"/>
                      <a:pt x="3163" y="45412"/>
                    </a:cubicBezTo>
                    <a:lnTo>
                      <a:pt x="3163" y="45412"/>
                    </a:lnTo>
                    <a:cubicBezTo>
                      <a:pt x="3151" y="45413"/>
                      <a:pt x="3140" y="45414"/>
                      <a:pt x="3130" y="45414"/>
                    </a:cubicBezTo>
                    <a:cubicBezTo>
                      <a:pt x="3051" y="45414"/>
                      <a:pt x="3021" y="45375"/>
                      <a:pt x="3040" y="45283"/>
                    </a:cubicBezTo>
                    <a:cubicBezTo>
                      <a:pt x="3060" y="45179"/>
                      <a:pt x="3143" y="45009"/>
                      <a:pt x="3288" y="44816"/>
                    </a:cubicBezTo>
                    <a:lnTo>
                      <a:pt x="3288" y="44816"/>
                    </a:lnTo>
                    <a:cubicBezTo>
                      <a:pt x="3184" y="44915"/>
                      <a:pt x="3129" y="44964"/>
                      <a:pt x="3117" y="44990"/>
                    </a:cubicBezTo>
                    <a:lnTo>
                      <a:pt x="3117" y="44990"/>
                    </a:lnTo>
                    <a:cubicBezTo>
                      <a:pt x="3132" y="44871"/>
                      <a:pt x="3174" y="44745"/>
                      <a:pt x="3245" y="44666"/>
                    </a:cubicBezTo>
                    <a:lnTo>
                      <a:pt x="3245" y="44666"/>
                    </a:lnTo>
                    <a:cubicBezTo>
                      <a:pt x="3244" y="44691"/>
                      <a:pt x="3244" y="44720"/>
                      <a:pt x="3244" y="44752"/>
                    </a:cubicBezTo>
                    <a:cubicBezTo>
                      <a:pt x="3245" y="44721"/>
                      <a:pt x="3245" y="44692"/>
                      <a:pt x="3246" y="44665"/>
                    </a:cubicBezTo>
                    <a:cubicBezTo>
                      <a:pt x="3281" y="44625"/>
                      <a:pt x="3321" y="44598"/>
                      <a:pt x="3369" y="44588"/>
                    </a:cubicBezTo>
                    <a:cubicBezTo>
                      <a:pt x="3332" y="44519"/>
                      <a:pt x="3304" y="44480"/>
                      <a:pt x="3284" y="44480"/>
                    </a:cubicBezTo>
                    <a:cubicBezTo>
                      <a:pt x="3268" y="44480"/>
                      <a:pt x="3257" y="44506"/>
                      <a:pt x="3251" y="44563"/>
                    </a:cubicBezTo>
                    <a:cubicBezTo>
                      <a:pt x="3262" y="44375"/>
                      <a:pt x="3282" y="44268"/>
                      <a:pt x="3314" y="44268"/>
                    </a:cubicBezTo>
                    <a:cubicBezTo>
                      <a:pt x="3337" y="44268"/>
                      <a:pt x="3367" y="44328"/>
                      <a:pt x="3405" y="44457"/>
                    </a:cubicBezTo>
                    <a:cubicBezTo>
                      <a:pt x="3345" y="44157"/>
                      <a:pt x="3343" y="43969"/>
                      <a:pt x="3390" y="43969"/>
                    </a:cubicBezTo>
                    <a:cubicBezTo>
                      <a:pt x="3419" y="43969"/>
                      <a:pt x="3465" y="44038"/>
                      <a:pt x="3528" y="44192"/>
                    </a:cubicBezTo>
                    <a:cubicBezTo>
                      <a:pt x="3480" y="43697"/>
                      <a:pt x="3478" y="43436"/>
                      <a:pt x="3534" y="43436"/>
                    </a:cubicBezTo>
                    <a:cubicBezTo>
                      <a:pt x="3568" y="43436"/>
                      <a:pt x="3623" y="43531"/>
                      <a:pt x="3703" y="43727"/>
                    </a:cubicBezTo>
                    <a:cubicBezTo>
                      <a:pt x="3605" y="43086"/>
                      <a:pt x="3599" y="42822"/>
                      <a:pt x="3728" y="42822"/>
                    </a:cubicBezTo>
                    <a:cubicBezTo>
                      <a:pt x="3777" y="42822"/>
                      <a:pt x="3846" y="42860"/>
                      <a:pt x="3936" y="42930"/>
                    </a:cubicBezTo>
                    <a:cubicBezTo>
                      <a:pt x="3711" y="42247"/>
                      <a:pt x="3754" y="42052"/>
                      <a:pt x="4107" y="42048"/>
                    </a:cubicBezTo>
                    <a:lnTo>
                      <a:pt x="4107" y="42048"/>
                    </a:lnTo>
                    <a:cubicBezTo>
                      <a:pt x="4105" y="42048"/>
                      <a:pt x="4103" y="42048"/>
                      <a:pt x="4101" y="42048"/>
                    </a:cubicBezTo>
                    <a:cubicBezTo>
                      <a:pt x="3757" y="42048"/>
                      <a:pt x="3804" y="41852"/>
                      <a:pt x="4204" y="41282"/>
                    </a:cubicBezTo>
                    <a:cubicBezTo>
                      <a:pt x="4068" y="41281"/>
                      <a:pt x="4022" y="41184"/>
                      <a:pt x="4037" y="41008"/>
                    </a:cubicBezTo>
                    <a:cubicBezTo>
                      <a:pt x="4052" y="40831"/>
                      <a:pt x="4131" y="40573"/>
                      <a:pt x="4236" y="40487"/>
                    </a:cubicBezTo>
                    <a:cubicBezTo>
                      <a:pt x="4226" y="40317"/>
                      <a:pt x="4225" y="40203"/>
                      <a:pt x="4227" y="40203"/>
                    </a:cubicBezTo>
                    <a:lnTo>
                      <a:pt x="4227" y="40203"/>
                    </a:lnTo>
                    <a:cubicBezTo>
                      <a:pt x="4228" y="40203"/>
                      <a:pt x="4232" y="40270"/>
                      <a:pt x="4236" y="40430"/>
                    </a:cubicBezTo>
                    <a:cubicBezTo>
                      <a:pt x="4259" y="40050"/>
                      <a:pt x="4281" y="39832"/>
                      <a:pt x="4305" y="39832"/>
                    </a:cubicBezTo>
                    <a:cubicBezTo>
                      <a:pt x="4322" y="39832"/>
                      <a:pt x="4341" y="39954"/>
                      <a:pt x="4359" y="40221"/>
                    </a:cubicBezTo>
                    <a:cubicBezTo>
                      <a:pt x="4391" y="39615"/>
                      <a:pt x="4418" y="39293"/>
                      <a:pt x="4454" y="39293"/>
                    </a:cubicBezTo>
                    <a:cubicBezTo>
                      <a:pt x="4481" y="39293"/>
                      <a:pt x="4512" y="39471"/>
                      <a:pt x="4552" y="39843"/>
                    </a:cubicBezTo>
                    <a:cubicBezTo>
                      <a:pt x="4527" y="38810"/>
                      <a:pt x="4579" y="38463"/>
                      <a:pt x="4872" y="38463"/>
                    </a:cubicBezTo>
                    <a:cubicBezTo>
                      <a:pt x="4910" y="38463"/>
                      <a:pt x="4952" y="38469"/>
                      <a:pt x="4998" y="38480"/>
                    </a:cubicBezTo>
                    <a:cubicBezTo>
                      <a:pt x="4852" y="38114"/>
                      <a:pt x="4803" y="37860"/>
                      <a:pt x="4860" y="37603"/>
                    </a:cubicBezTo>
                    <a:close/>
                    <a:moveTo>
                      <a:pt x="1322" y="54124"/>
                    </a:moveTo>
                    <a:cubicBezTo>
                      <a:pt x="1322" y="54124"/>
                      <a:pt x="1321" y="54125"/>
                      <a:pt x="1321" y="54125"/>
                    </a:cubicBezTo>
                    <a:lnTo>
                      <a:pt x="1321" y="54125"/>
                    </a:lnTo>
                    <a:cubicBezTo>
                      <a:pt x="1321" y="54125"/>
                      <a:pt x="1322" y="54125"/>
                      <a:pt x="1323" y="54125"/>
                    </a:cubicBezTo>
                    <a:cubicBezTo>
                      <a:pt x="1323" y="54125"/>
                      <a:pt x="1323" y="54124"/>
                      <a:pt x="1322" y="54124"/>
                    </a:cubicBezTo>
                    <a:close/>
                    <a:moveTo>
                      <a:pt x="640" y="56353"/>
                    </a:moveTo>
                    <a:lnTo>
                      <a:pt x="640" y="56353"/>
                    </a:lnTo>
                    <a:cubicBezTo>
                      <a:pt x="639" y="56353"/>
                      <a:pt x="664" y="56413"/>
                      <a:pt x="677" y="56436"/>
                    </a:cubicBezTo>
                    <a:cubicBezTo>
                      <a:pt x="650" y="56374"/>
                      <a:pt x="641" y="56353"/>
                      <a:pt x="640" y="56353"/>
                    </a:cubicBezTo>
                    <a:close/>
                    <a:moveTo>
                      <a:pt x="540" y="58009"/>
                    </a:moveTo>
                    <a:cubicBezTo>
                      <a:pt x="540" y="58009"/>
                      <a:pt x="534" y="58019"/>
                      <a:pt x="524" y="58041"/>
                    </a:cubicBezTo>
                    <a:lnTo>
                      <a:pt x="524" y="58041"/>
                    </a:lnTo>
                    <a:cubicBezTo>
                      <a:pt x="536" y="58021"/>
                      <a:pt x="541" y="58009"/>
                      <a:pt x="540" y="58009"/>
                    </a:cubicBezTo>
                    <a:close/>
                    <a:moveTo>
                      <a:pt x="1321" y="54125"/>
                    </a:moveTo>
                    <a:cubicBezTo>
                      <a:pt x="1097" y="54155"/>
                      <a:pt x="988" y="54319"/>
                      <a:pt x="1146" y="54664"/>
                    </a:cubicBezTo>
                    <a:cubicBezTo>
                      <a:pt x="948" y="54674"/>
                      <a:pt x="937" y="54763"/>
                      <a:pt x="932" y="55241"/>
                    </a:cubicBezTo>
                    <a:cubicBezTo>
                      <a:pt x="951" y="55274"/>
                      <a:pt x="756" y="55362"/>
                      <a:pt x="804" y="55475"/>
                    </a:cubicBezTo>
                    <a:cubicBezTo>
                      <a:pt x="768" y="55480"/>
                      <a:pt x="534" y="55473"/>
                      <a:pt x="505" y="55494"/>
                    </a:cubicBezTo>
                    <a:lnTo>
                      <a:pt x="826" y="55666"/>
                    </a:lnTo>
                    <a:lnTo>
                      <a:pt x="732" y="55617"/>
                    </a:lnTo>
                    <a:lnTo>
                      <a:pt x="732" y="55617"/>
                    </a:lnTo>
                    <a:cubicBezTo>
                      <a:pt x="665" y="55669"/>
                      <a:pt x="821" y="55700"/>
                      <a:pt x="783" y="55838"/>
                    </a:cubicBezTo>
                    <a:cubicBezTo>
                      <a:pt x="772" y="55942"/>
                      <a:pt x="622" y="56048"/>
                      <a:pt x="592" y="56179"/>
                    </a:cubicBezTo>
                    <a:cubicBezTo>
                      <a:pt x="591" y="56190"/>
                      <a:pt x="785" y="56254"/>
                      <a:pt x="783" y="56265"/>
                    </a:cubicBezTo>
                    <a:cubicBezTo>
                      <a:pt x="781" y="56291"/>
                      <a:pt x="679" y="56409"/>
                      <a:pt x="677" y="56436"/>
                    </a:cubicBezTo>
                    <a:cubicBezTo>
                      <a:pt x="626" y="56486"/>
                      <a:pt x="530" y="57648"/>
                      <a:pt x="477" y="58024"/>
                    </a:cubicBezTo>
                    <a:lnTo>
                      <a:pt x="477" y="58024"/>
                    </a:lnTo>
                    <a:cubicBezTo>
                      <a:pt x="495" y="57954"/>
                      <a:pt x="512" y="57918"/>
                      <a:pt x="529" y="57918"/>
                    </a:cubicBezTo>
                    <a:cubicBezTo>
                      <a:pt x="550" y="57918"/>
                      <a:pt x="572" y="57970"/>
                      <a:pt x="596" y="58074"/>
                    </a:cubicBezTo>
                    <a:cubicBezTo>
                      <a:pt x="607" y="57771"/>
                      <a:pt x="620" y="57535"/>
                      <a:pt x="644" y="57345"/>
                    </a:cubicBezTo>
                    <a:cubicBezTo>
                      <a:pt x="669" y="57154"/>
                      <a:pt x="703" y="57007"/>
                      <a:pt x="752" y="56881"/>
                    </a:cubicBezTo>
                    <a:cubicBezTo>
                      <a:pt x="803" y="56751"/>
                      <a:pt x="870" y="56642"/>
                      <a:pt x="960" y="56553"/>
                    </a:cubicBezTo>
                    <a:cubicBezTo>
                      <a:pt x="908" y="56433"/>
                      <a:pt x="882" y="56320"/>
                      <a:pt x="881" y="56280"/>
                    </a:cubicBezTo>
                    <a:lnTo>
                      <a:pt x="881" y="56280"/>
                    </a:lnTo>
                    <a:cubicBezTo>
                      <a:pt x="940" y="56289"/>
                      <a:pt x="1004" y="56297"/>
                      <a:pt x="1008" y="56297"/>
                    </a:cubicBezTo>
                    <a:cubicBezTo>
                      <a:pt x="1011" y="56297"/>
                      <a:pt x="979" y="56292"/>
                      <a:pt x="881" y="56278"/>
                    </a:cubicBezTo>
                    <a:lnTo>
                      <a:pt x="881" y="56278"/>
                    </a:lnTo>
                    <a:cubicBezTo>
                      <a:pt x="880" y="56270"/>
                      <a:pt x="882" y="56266"/>
                      <a:pt x="884" y="56266"/>
                    </a:cubicBezTo>
                    <a:lnTo>
                      <a:pt x="884" y="56266"/>
                    </a:lnTo>
                    <a:cubicBezTo>
                      <a:pt x="885" y="56266"/>
                      <a:pt x="887" y="56267"/>
                      <a:pt x="889" y="56271"/>
                    </a:cubicBezTo>
                    <a:cubicBezTo>
                      <a:pt x="927" y="55868"/>
                      <a:pt x="994" y="55596"/>
                      <a:pt x="1124" y="55494"/>
                    </a:cubicBezTo>
                    <a:cubicBezTo>
                      <a:pt x="1154" y="55472"/>
                      <a:pt x="1185" y="55454"/>
                      <a:pt x="1220" y="55449"/>
                    </a:cubicBezTo>
                    <a:cubicBezTo>
                      <a:pt x="1174" y="55336"/>
                      <a:pt x="1142" y="55261"/>
                      <a:pt x="1122" y="55227"/>
                    </a:cubicBezTo>
                    <a:cubicBezTo>
                      <a:pt x="1126" y="54751"/>
                      <a:pt x="1195" y="54567"/>
                      <a:pt x="1391" y="54557"/>
                    </a:cubicBezTo>
                    <a:cubicBezTo>
                      <a:pt x="1282" y="54319"/>
                      <a:pt x="1255" y="54191"/>
                      <a:pt x="1321" y="54125"/>
                    </a:cubicBezTo>
                    <a:close/>
                    <a:moveTo>
                      <a:pt x="486" y="58098"/>
                    </a:moveTo>
                    <a:lnTo>
                      <a:pt x="486" y="58098"/>
                    </a:lnTo>
                    <a:cubicBezTo>
                      <a:pt x="475" y="58141"/>
                      <a:pt x="461" y="58186"/>
                      <a:pt x="456" y="58186"/>
                    </a:cubicBezTo>
                    <a:cubicBezTo>
                      <a:pt x="452" y="58186"/>
                      <a:pt x="452" y="58172"/>
                      <a:pt x="456" y="58138"/>
                    </a:cubicBezTo>
                    <a:lnTo>
                      <a:pt x="456" y="58138"/>
                    </a:lnTo>
                    <a:cubicBezTo>
                      <a:pt x="457" y="58154"/>
                      <a:pt x="459" y="58160"/>
                      <a:pt x="460" y="58160"/>
                    </a:cubicBezTo>
                    <a:cubicBezTo>
                      <a:pt x="462" y="58160"/>
                      <a:pt x="463" y="58144"/>
                      <a:pt x="463" y="58129"/>
                    </a:cubicBezTo>
                    <a:lnTo>
                      <a:pt x="463" y="58129"/>
                    </a:lnTo>
                    <a:cubicBezTo>
                      <a:pt x="471" y="58118"/>
                      <a:pt x="479" y="58108"/>
                      <a:pt x="486" y="58098"/>
                    </a:cubicBezTo>
                    <a:close/>
                    <a:moveTo>
                      <a:pt x="502" y="58015"/>
                    </a:moveTo>
                    <a:cubicBezTo>
                      <a:pt x="498" y="58015"/>
                      <a:pt x="487" y="58042"/>
                      <a:pt x="462" y="58117"/>
                    </a:cubicBezTo>
                    <a:lnTo>
                      <a:pt x="462" y="58117"/>
                    </a:lnTo>
                    <a:cubicBezTo>
                      <a:pt x="462" y="58117"/>
                      <a:pt x="462" y="58117"/>
                      <a:pt x="462" y="58117"/>
                    </a:cubicBezTo>
                    <a:lnTo>
                      <a:pt x="462" y="58117"/>
                    </a:lnTo>
                    <a:cubicBezTo>
                      <a:pt x="462" y="58118"/>
                      <a:pt x="462" y="58119"/>
                      <a:pt x="461" y="58121"/>
                    </a:cubicBezTo>
                    <a:lnTo>
                      <a:pt x="461" y="58121"/>
                    </a:lnTo>
                    <a:cubicBezTo>
                      <a:pt x="459" y="58126"/>
                      <a:pt x="458" y="58132"/>
                      <a:pt x="456" y="58138"/>
                    </a:cubicBezTo>
                    <a:cubicBezTo>
                      <a:pt x="458" y="58117"/>
                      <a:pt x="460" y="58109"/>
                      <a:pt x="461" y="58109"/>
                    </a:cubicBezTo>
                    <a:lnTo>
                      <a:pt x="461" y="58109"/>
                    </a:lnTo>
                    <a:cubicBezTo>
                      <a:pt x="461" y="58109"/>
                      <a:pt x="462" y="58112"/>
                      <a:pt x="462" y="58117"/>
                    </a:cubicBezTo>
                    <a:cubicBezTo>
                      <a:pt x="467" y="58097"/>
                      <a:pt x="472" y="58065"/>
                      <a:pt x="477" y="58024"/>
                    </a:cubicBezTo>
                    <a:lnTo>
                      <a:pt x="477" y="58024"/>
                    </a:lnTo>
                    <a:cubicBezTo>
                      <a:pt x="460" y="58093"/>
                      <a:pt x="442" y="58196"/>
                      <a:pt x="423" y="58331"/>
                    </a:cubicBezTo>
                    <a:lnTo>
                      <a:pt x="423" y="58331"/>
                    </a:lnTo>
                    <a:cubicBezTo>
                      <a:pt x="424" y="58330"/>
                      <a:pt x="425" y="58329"/>
                      <a:pt x="425" y="58329"/>
                    </a:cubicBezTo>
                    <a:lnTo>
                      <a:pt x="425" y="58329"/>
                    </a:lnTo>
                    <a:cubicBezTo>
                      <a:pt x="424" y="58333"/>
                      <a:pt x="423" y="58338"/>
                      <a:pt x="421" y="58342"/>
                    </a:cubicBezTo>
                    <a:lnTo>
                      <a:pt x="421" y="58342"/>
                    </a:lnTo>
                    <a:cubicBezTo>
                      <a:pt x="422" y="58338"/>
                      <a:pt x="423" y="58335"/>
                      <a:pt x="423" y="58331"/>
                    </a:cubicBezTo>
                    <a:lnTo>
                      <a:pt x="423" y="58331"/>
                    </a:lnTo>
                    <a:cubicBezTo>
                      <a:pt x="412" y="58346"/>
                      <a:pt x="386" y="58431"/>
                      <a:pt x="350" y="58619"/>
                    </a:cubicBezTo>
                    <a:lnTo>
                      <a:pt x="350" y="58619"/>
                    </a:lnTo>
                    <a:cubicBezTo>
                      <a:pt x="350" y="58619"/>
                      <a:pt x="350" y="58619"/>
                      <a:pt x="350" y="58619"/>
                    </a:cubicBezTo>
                    <a:lnTo>
                      <a:pt x="350" y="58619"/>
                    </a:lnTo>
                    <a:cubicBezTo>
                      <a:pt x="350" y="58619"/>
                      <a:pt x="349" y="58620"/>
                      <a:pt x="348" y="58621"/>
                    </a:cubicBezTo>
                    <a:lnTo>
                      <a:pt x="348" y="58621"/>
                    </a:lnTo>
                    <a:cubicBezTo>
                      <a:pt x="348" y="58621"/>
                      <a:pt x="347" y="58621"/>
                      <a:pt x="347" y="58621"/>
                    </a:cubicBezTo>
                    <a:cubicBezTo>
                      <a:pt x="341" y="58621"/>
                      <a:pt x="334" y="58636"/>
                      <a:pt x="326" y="58664"/>
                    </a:cubicBezTo>
                    <a:lnTo>
                      <a:pt x="326" y="58664"/>
                    </a:lnTo>
                    <a:cubicBezTo>
                      <a:pt x="337" y="58642"/>
                      <a:pt x="345" y="58627"/>
                      <a:pt x="348" y="58621"/>
                    </a:cubicBezTo>
                    <a:lnTo>
                      <a:pt x="348" y="58621"/>
                    </a:lnTo>
                    <a:cubicBezTo>
                      <a:pt x="349" y="58621"/>
                      <a:pt x="349" y="58622"/>
                      <a:pt x="350" y="58622"/>
                    </a:cubicBezTo>
                    <a:lnTo>
                      <a:pt x="350" y="58622"/>
                    </a:lnTo>
                    <a:cubicBezTo>
                      <a:pt x="349" y="58622"/>
                      <a:pt x="349" y="58622"/>
                      <a:pt x="349" y="58622"/>
                    </a:cubicBezTo>
                    <a:cubicBezTo>
                      <a:pt x="349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0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6" y="58611"/>
                      <a:pt x="358" y="58607"/>
                      <a:pt x="358" y="58607"/>
                    </a:cubicBezTo>
                    <a:lnTo>
                      <a:pt x="358" y="58607"/>
                    </a:lnTo>
                    <a:cubicBezTo>
                      <a:pt x="358" y="58607"/>
                      <a:pt x="355" y="58614"/>
                      <a:pt x="350" y="58623"/>
                    </a:cubicBezTo>
                    <a:lnTo>
                      <a:pt x="350" y="58623"/>
                    </a:lnTo>
                    <a:cubicBezTo>
                      <a:pt x="350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0" y="58622"/>
                      <a:pt x="349" y="58622"/>
                      <a:pt x="349" y="58622"/>
                    </a:cubicBezTo>
                    <a:cubicBezTo>
                      <a:pt x="335" y="58649"/>
                      <a:pt x="330" y="58659"/>
                      <a:pt x="330" y="58659"/>
                    </a:cubicBezTo>
                    <a:cubicBezTo>
                      <a:pt x="330" y="58659"/>
                      <a:pt x="342" y="58638"/>
                      <a:pt x="350" y="58623"/>
                    </a:cubicBezTo>
                    <a:lnTo>
                      <a:pt x="350" y="58623"/>
                    </a:lnTo>
                    <a:cubicBezTo>
                      <a:pt x="359" y="58632"/>
                      <a:pt x="364" y="58685"/>
                      <a:pt x="365" y="58787"/>
                    </a:cubicBezTo>
                    <a:cubicBezTo>
                      <a:pt x="379" y="58666"/>
                      <a:pt x="393" y="58556"/>
                      <a:pt x="405" y="58460"/>
                    </a:cubicBezTo>
                    <a:lnTo>
                      <a:pt x="405" y="58460"/>
                    </a:lnTo>
                    <a:cubicBezTo>
                      <a:pt x="427" y="58380"/>
                      <a:pt x="433" y="58328"/>
                      <a:pt x="426" y="58328"/>
                    </a:cubicBezTo>
                    <a:lnTo>
                      <a:pt x="426" y="58328"/>
                    </a:lnTo>
                    <a:cubicBezTo>
                      <a:pt x="426" y="58328"/>
                      <a:pt x="426" y="58328"/>
                      <a:pt x="425" y="58329"/>
                    </a:cubicBezTo>
                    <a:lnTo>
                      <a:pt x="425" y="58329"/>
                    </a:lnTo>
                    <a:cubicBezTo>
                      <a:pt x="470" y="58174"/>
                      <a:pt x="505" y="58084"/>
                      <a:pt x="524" y="58041"/>
                    </a:cubicBezTo>
                    <a:lnTo>
                      <a:pt x="524" y="58041"/>
                    </a:lnTo>
                    <a:cubicBezTo>
                      <a:pt x="515" y="58056"/>
                      <a:pt x="503" y="58075"/>
                      <a:pt x="486" y="58098"/>
                    </a:cubicBezTo>
                    <a:lnTo>
                      <a:pt x="486" y="58098"/>
                    </a:lnTo>
                    <a:cubicBezTo>
                      <a:pt x="497" y="58056"/>
                      <a:pt x="506" y="58015"/>
                      <a:pt x="502" y="58015"/>
                    </a:cubicBezTo>
                    <a:close/>
                    <a:moveTo>
                      <a:pt x="326" y="58664"/>
                    </a:moveTo>
                    <a:lnTo>
                      <a:pt x="326" y="58664"/>
                    </a:lnTo>
                    <a:cubicBezTo>
                      <a:pt x="248" y="58828"/>
                      <a:pt x="1" y="59390"/>
                      <a:pt x="26" y="59472"/>
                    </a:cubicBezTo>
                    <a:cubicBezTo>
                      <a:pt x="68" y="59424"/>
                      <a:pt x="105" y="59394"/>
                      <a:pt x="126" y="59394"/>
                    </a:cubicBezTo>
                    <a:cubicBezTo>
                      <a:pt x="139" y="59394"/>
                      <a:pt x="146" y="59405"/>
                      <a:pt x="144" y="59430"/>
                    </a:cubicBezTo>
                    <a:cubicBezTo>
                      <a:pt x="181" y="59247"/>
                      <a:pt x="212" y="59112"/>
                      <a:pt x="226" y="59112"/>
                    </a:cubicBezTo>
                    <a:cubicBezTo>
                      <a:pt x="231" y="59112"/>
                      <a:pt x="234" y="59128"/>
                      <a:pt x="235" y="59161"/>
                    </a:cubicBezTo>
                    <a:cubicBezTo>
                      <a:pt x="274" y="58916"/>
                      <a:pt x="305" y="58741"/>
                      <a:pt x="326" y="586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5881000" y="1818575"/>
                <a:ext cx="267875" cy="996650"/>
              </a:xfrm>
              <a:custGeom>
                <a:avLst/>
                <a:gdLst/>
                <a:ahLst/>
                <a:cxnLst/>
                <a:rect l="l" t="t" r="r" b="b"/>
                <a:pathLst>
                  <a:path w="10715" h="39866" extrusionOk="0">
                    <a:moveTo>
                      <a:pt x="10077" y="1"/>
                    </a:moveTo>
                    <a:cubicBezTo>
                      <a:pt x="10141" y="99"/>
                      <a:pt x="10206" y="199"/>
                      <a:pt x="10269" y="299"/>
                    </a:cubicBezTo>
                    <a:cubicBezTo>
                      <a:pt x="10293" y="336"/>
                      <a:pt x="10317" y="378"/>
                      <a:pt x="10311" y="423"/>
                    </a:cubicBezTo>
                    <a:cubicBezTo>
                      <a:pt x="10298" y="516"/>
                      <a:pt x="10162" y="543"/>
                      <a:pt x="10135" y="632"/>
                    </a:cubicBezTo>
                    <a:cubicBezTo>
                      <a:pt x="10094" y="759"/>
                      <a:pt x="10290" y="836"/>
                      <a:pt x="10318" y="966"/>
                    </a:cubicBezTo>
                    <a:cubicBezTo>
                      <a:pt x="10346" y="1094"/>
                      <a:pt x="10204" y="1187"/>
                      <a:pt x="10146" y="1305"/>
                    </a:cubicBezTo>
                    <a:cubicBezTo>
                      <a:pt x="10026" y="1547"/>
                      <a:pt x="10284" y="1829"/>
                      <a:pt x="10224" y="2092"/>
                    </a:cubicBezTo>
                    <a:cubicBezTo>
                      <a:pt x="10175" y="2319"/>
                      <a:pt x="9899" y="2486"/>
                      <a:pt x="9950" y="2712"/>
                    </a:cubicBezTo>
                    <a:cubicBezTo>
                      <a:pt x="9965" y="2777"/>
                      <a:pt x="10007" y="2835"/>
                      <a:pt x="10005" y="2901"/>
                    </a:cubicBezTo>
                    <a:cubicBezTo>
                      <a:pt x="10002" y="3019"/>
                      <a:pt x="9868" y="3091"/>
                      <a:pt x="9827" y="3202"/>
                    </a:cubicBezTo>
                    <a:cubicBezTo>
                      <a:pt x="9764" y="3370"/>
                      <a:pt x="9931" y="3538"/>
                      <a:pt x="9936" y="3718"/>
                    </a:cubicBezTo>
                    <a:cubicBezTo>
                      <a:pt x="9941" y="3867"/>
                      <a:pt x="9830" y="4000"/>
                      <a:pt x="9697" y="4066"/>
                    </a:cubicBezTo>
                    <a:cubicBezTo>
                      <a:pt x="9563" y="4132"/>
                      <a:pt x="9410" y="4145"/>
                      <a:pt x="9261" y="4158"/>
                    </a:cubicBezTo>
                    <a:cubicBezTo>
                      <a:pt x="9392" y="4324"/>
                      <a:pt x="9529" y="4513"/>
                      <a:pt x="9507" y="4722"/>
                    </a:cubicBezTo>
                    <a:cubicBezTo>
                      <a:pt x="9482" y="4951"/>
                      <a:pt x="9273" y="5181"/>
                      <a:pt x="9389" y="5380"/>
                    </a:cubicBezTo>
                    <a:cubicBezTo>
                      <a:pt x="9428" y="5446"/>
                      <a:pt x="9497" y="5492"/>
                      <a:pt x="9521" y="5564"/>
                    </a:cubicBezTo>
                    <a:cubicBezTo>
                      <a:pt x="9558" y="5680"/>
                      <a:pt x="9459" y="5796"/>
                      <a:pt x="9354" y="5858"/>
                    </a:cubicBezTo>
                    <a:cubicBezTo>
                      <a:pt x="9250" y="5921"/>
                      <a:pt x="9126" y="5967"/>
                      <a:pt x="9063" y="6071"/>
                    </a:cubicBezTo>
                    <a:cubicBezTo>
                      <a:pt x="8945" y="6268"/>
                      <a:pt x="9115" y="6504"/>
                      <a:pt x="9171" y="6726"/>
                    </a:cubicBezTo>
                    <a:cubicBezTo>
                      <a:pt x="9203" y="6854"/>
                      <a:pt x="9196" y="6988"/>
                      <a:pt x="9188" y="7121"/>
                    </a:cubicBezTo>
                    <a:cubicBezTo>
                      <a:pt x="9160" y="7592"/>
                      <a:pt x="8877" y="8042"/>
                      <a:pt x="8848" y="8513"/>
                    </a:cubicBezTo>
                    <a:cubicBezTo>
                      <a:pt x="8830" y="8812"/>
                      <a:pt x="8729" y="8996"/>
                      <a:pt x="8642" y="9331"/>
                    </a:cubicBezTo>
                    <a:cubicBezTo>
                      <a:pt x="8619" y="9421"/>
                      <a:pt x="8660" y="9476"/>
                      <a:pt x="8646" y="9569"/>
                    </a:cubicBezTo>
                    <a:cubicBezTo>
                      <a:pt x="8636" y="9636"/>
                      <a:pt x="8673" y="9703"/>
                      <a:pt x="8673" y="9771"/>
                    </a:cubicBezTo>
                    <a:cubicBezTo>
                      <a:pt x="8671" y="10021"/>
                      <a:pt x="8202" y="10130"/>
                      <a:pt x="8287" y="10363"/>
                    </a:cubicBezTo>
                    <a:cubicBezTo>
                      <a:pt x="8322" y="10455"/>
                      <a:pt x="8442" y="10525"/>
                      <a:pt x="8413" y="10619"/>
                    </a:cubicBezTo>
                    <a:cubicBezTo>
                      <a:pt x="8398" y="10666"/>
                      <a:pt x="8348" y="10693"/>
                      <a:pt x="8307" y="10721"/>
                    </a:cubicBezTo>
                    <a:cubicBezTo>
                      <a:pt x="8143" y="10829"/>
                      <a:pt x="8045" y="11028"/>
                      <a:pt x="8060" y="11224"/>
                    </a:cubicBezTo>
                    <a:cubicBezTo>
                      <a:pt x="8066" y="11300"/>
                      <a:pt x="8086" y="11375"/>
                      <a:pt x="8085" y="11453"/>
                    </a:cubicBezTo>
                    <a:cubicBezTo>
                      <a:pt x="8084" y="11540"/>
                      <a:pt x="8052" y="11626"/>
                      <a:pt x="7996" y="11693"/>
                    </a:cubicBezTo>
                    <a:cubicBezTo>
                      <a:pt x="7918" y="11784"/>
                      <a:pt x="7784" y="11877"/>
                      <a:pt x="7695" y="11959"/>
                    </a:cubicBezTo>
                    <a:cubicBezTo>
                      <a:pt x="7661" y="11993"/>
                      <a:pt x="7622" y="12033"/>
                      <a:pt x="7627" y="12081"/>
                    </a:cubicBezTo>
                    <a:cubicBezTo>
                      <a:pt x="7635" y="12150"/>
                      <a:pt x="7720" y="12176"/>
                      <a:pt x="7769" y="12227"/>
                    </a:cubicBezTo>
                    <a:cubicBezTo>
                      <a:pt x="7834" y="12295"/>
                      <a:pt x="7826" y="12404"/>
                      <a:pt x="7811" y="12498"/>
                    </a:cubicBezTo>
                    <a:cubicBezTo>
                      <a:pt x="7775" y="12722"/>
                      <a:pt x="7726" y="12950"/>
                      <a:pt x="7604" y="13142"/>
                    </a:cubicBezTo>
                    <a:cubicBezTo>
                      <a:pt x="7485" y="13327"/>
                      <a:pt x="7283" y="13473"/>
                      <a:pt x="7064" y="13473"/>
                    </a:cubicBezTo>
                    <a:cubicBezTo>
                      <a:pt x="7057" y="13473"/>
                      <a:pt x="7050" y="13473"/>
                      <a:pt x="7044" y="13473"/>
                    </a:cubicBezTo>
                    <a:lnTo>
                      <a:pt x="7044" y="13473"/>
                    </a:lnTo>
                    <a:cubicBezTo>
                      <a:pt x="7058" y="13602"/>
                      <a:pt x="7156" y="13714"/>
                      <a:pt x="7154" y="13843"/>
                    </a:cubicBezTo>
                    <a:cubicBezTo>
                      <a:pt x="7153" y="14013"/>
                      <a:pt x="6989" y="14129"/>
                      <a:pt x="6847" y="14222"/>
                    </a:cubicBezTo>
                    <a:cubicBezTo>
                      <a:pt x="6704" y="14315"/>
                      <a:pt x="6548" y="14449"/>
                      <a:pt x="6570" y="14618"/>
                    </a:cubicBezTo>
                    <a:cubicBezTo>
                      <a:pt x="6579" y="14681"/>
                      <a:pt x="6611" y="14736"/>
                      <a:pt x="6643" y="14791"/>
                    </a:cubicBezTo>
                    <a:cubicBezTo>
                      <a:pt x="6776" y="15012"/>
                      <a:pt x="6907" y="15234"/>
                      <a:pt x="7040" y="15455"/>
                    </a:cubicBezTo>
                    <a:cubicBezTo>
                      <a:pt x="7056" y="15483"/>
                      <a:pt x="6886" y="15580"/>
                      <a:pt x="6894" y="15611"/>
                    </a:cubicBezTo>
                    <a:cubicBezTo>
                      <a:pt x="6906" y="15652"/>
                      <a:pt x="6890" y="15704"/>
                      <a:pt x="6888" y="15746"/>
                    </a:cubicBezTo>
                    <a:cubicBezTo>
                      <a:pt x="6884" y="15826"/>
                      <a:pt x="6870" y="15898"/>
                      <a:pt x="6869" y="15978"/>
                    </a:cubicBezTo>
                    <a:cubicBezTo>
                      <a:pt x="6859" y="16381"/>
                      <a:pt x="6845" y="16525"/>
                      <a:pt x="6611" y="16853"/>
                    </a:cubicBezTo>
                    <a:cubicBezTo>
                      <a:pt x="6587" y="16887"/>
                      <a:pt x="6658" y="17109"/>
                      <a:pt x="6651" y="17147"/>
                    </a:cubicBezTo>
                    <a:cubicBezTo>
                      <a:pt x="6633" y="17231"/>
                      <a:pt x="6428" y="17439"/>
                      <a:pt x="6443" y="17523"/>
                    </a:cubicBezTo>
                    <a:cubicBezTo>
                      <a:pt x="6476" y="17692"/>
                      <a:pt x="6519" y="17724"/>
                      <a:pt x="6391" y="17838"/>
                    </a:cubicBezTo>
                    <a:cubicBezTo>
                      <a:pt x="6265" y="17954"/>
                      <a:pt x="6206" y="18105"/>
                      <a:pt x="6272" y="18264"/>
                    </a:cubicBezTo>
                    <a:cubicBezTo>
                      <a:pt x="6291" y="18309"/>
                      <a:pt x="6180" y="18332"/>
                      <a:pt x="6179" y="18379"/>
                    </a:cubicBezTo>
                    <a:cubicBezTo>
                      <a:pt x="6178" y="18441"/>
                      <a:pt x="6179" y="18498"/>
                      <a:pt x="6141" y="18547"/>
                    </a:cubicBezTo>
                    <a:cubicBezTo>
                      <a:pt x="5990" y="18737"/>
                      <a:pt x="6048" y="18992"/>
                      <a:pt x="5941" y="19211"/>
                    </a:cubicBezTo>
                    <a:cubicBezTo>
                      <a:pt x="5896" y="19304"/>
                      <a:pt x="5964" y="19425"/>
                      <a:pt x="5956" y="19527"/>
                    </a:cubicBezTo>
                    <a:cubicBezTo>
                      <a:pt x="5946" y="19631"/>
                      <a:pt x="6024" y="19729"/>
                      <a:pt x="6013" y="19832"/>
                    </a:cubicBezTo>
                    <a:cubicBezTo>
                      <a:pt x="6008" y="19886"/>
                      <a:pt x="5981" y="19933"/>
                      <a:pt x="5973" y="19986"/>
                    </a:cubicBezTo>
                    <a:cubicBezTo>
                      <a:pt x="5967" y="20038"/>
                      <a:pt x="5922" y="20175"/>
                      <a:pt x="5879" y="20207"/>
                    </a:cubicBezTo>
                    <a:cubicBezTo>
                      <a:pt x="5637" y="20387"/>
                      <a:pt x="5745" y="20452"/>
                      <a:pt x="5612" y="20574"/>
                    </a:cubicBezTo>
                    <a:cubicBezTo>
                      <a:pt x="5478" y="20697"/>
                      <a:pt x="5638" y="20810"/>
                      <a:pt x="5587" y="20984"/>
                    </a:cubicBezTo>
                    <a:cubicBezTo>
                      <a:pt x="5562" y="21068"/>
                      <a:pt x="5401" y="21189"/>
                      <a:pt x="5392" y="21277"/>
                    </a:cubicBezTo>
                    <a:cubicBezTo>
                      <a:pt x="5376" y="21429"/>
                      <a:pt x="5348" y="21522"/>
                      <a:pt x="5282" y="21661"/>
                    </a:cubicBezTo>
                    <a:cubicBezTo>
                      <a:pt x="5009" y="22231"/>
                      <a:pt x="4979" y="22803"/>
                      <a:pt x="4890" y="23427"/>
                    </a:cubicBezTo>
                    <a:cubicBezTo>
                      <a:pt x="4855" y="23677"/>
                      <a:pt x="4686" y="23905"/>
                      <a:pt x="4652" y="24154"/>
                    </a:cubicBezTo>
                    <a:cubicBezTo>
                      <a:pt x="4644" y="24210"/>
                      <a:pt x="4830" y="24373"/>
                      <a:pt x="4798" y="24417"/>
                    </a:cubicBezTo>
                    <a:cubicBezTo>
                      <a:pt x="4758" y="24473"/>
                      <a:pt x="4604" y="24474"/>
                      <a:pt x="4556" y="24522"/>
                    </a:cubicBezTo>
                    <a:cubicBezTo>
                      <a:pt x="4341" y="24730"/>
                      <a:pt x="4200" y="25122"/>
                      <a:pt x="4279" y="25430"/>
                    </a:cubicBezTo>
                    <a:cubicBezTo>
                      <a:pt x="4308" y="25539"/>
                      <a:pt x="4288" y="25533"/>
                      <a:pt x="4240" y="25635"/>
                    </a:cubicBezTo>
                    <a:cubicBezTo>
                      <a:pt x="4197" y="25725"/>
                      <a:pt x="4137" y="25833"/>
                      <a:pt x="4144" y="25932"/>
                    </a:cubicBezTo>
                    <a:cubicBezTo>
                      <a:pt x="4169" y="26272"/>
                      <a:pt x="4031" y="26658"/>
                      <a:pt x="3888" y="26876"/>
                    </a:cubicBezTo>
                    <a:cubicBezTo>
                      <a:pt x="3612" y="27295"/>
                      <a:pt x="3535" y="27743"/>
                      <a:pt x="3499" y="28123"/>
                    </a:cubicBezTo>
                    <a:cubicBezTo>
                      <a:pt x="3481" y="28316"/>
                      <a:pt x="3249" y="28424"/>
                      <a:pt x="3171" y="28600"/>
                    </a:cubicBezTo>
                    <a:cubicBezTo>
                      <a:pt x="3091" y="28777"/>
                      <a:pt x="3108" y="29023"/>
                      <a:pt x="3275" y="29119"/>
                    </a:cubicBezTo>
                    <a:cubicBezTo>
                      <a:pt x="3009" y="29280"/>
                      <a:pt x="2913" y="29619"/>
                      <a:pt x="2880" y="29928"/>
                    </a:cubicBezTo>
                    <a:cubicBezTo>
                      <a:pt x="2846" y="30238"/>
                      <a:pt x="2849" y="30566"/>
                      <a:pt x="2693" y="30836"/>
                    </a:cubicBezTo>
                    <a:cubicBezTo>
                      <a:pt x="2618" y="30965"/>
                      <a:pt x="2505" y="31099"/>
                      <a:pt x="2545" y="31243"/>
                    </a:cubicBezTo>
                    <a:cubicBezTo>
                      <a:pt x="2573" y="31348"/>
                      <a:pt x="2681" y="31441"/>
                      <a:pt x="2648" y="31544"/>
                    </a:cubicBezTo>
                    <a:cubicBezTo>
                      <a:pt x="2604" y="31681"/>
                      <a:pt x="2376" y="31654"/>
                      <a:pt x="2300" y="31777"/>
                    </a:cubicBezTo>
                    <a:cubicBezTo>
                      <a:pt x="2238" y="31876"/>
                      <a:pt x="2181" y="32036"/>
                      <a:pt x="2244" y="32133"/>
                    </a:cubicBezTo>
                    <a:cubicBezTo>
                      <a:pt x="2309" y="32230"/>
                      <a:pt x="2174" y="32381"/>
                      <a:pt x="2084" y="32456"/>
                    </a:cubicBezTo>
                    <a:cubicBezTo>
                      <a:pt x="1780" y="32704"/>
                      <a:pt x="1941" y="33092"/>
                      <a:pt x="1923" y="33486"/>
                    </a:cubicBezTo>
                    <a:cubicBezTo>
                      <a:pt x="1919" y="33577"/>
                      <a:pt x="1711" y="33636"/>
                      <a:pt x="1685" y="33724"/>
                    </a:cubicBezTo>
                    <a:cubicBezTo>
                      <a:pt x="1630" y="33905"/>
                      <a:pt x="1610" y="33930"/>
                      <a:pt x="1608" y="34121"/>
                    </a:cubicBezTo>
                    <a:cubicBezTo>
                      <a:pt x="1606" y="34189"/>
                      <a:pt x="1484" y="34476"/>
                      <a:pt x="1466" y="34542"/>
                    </a:cubicBezTo>
                    <a:cubicBezTo>
                      <a:pt x="1440" y="34638"/>
                      <a:pt x="1513" y="34673"/>
                      <a:pt x="1446" y="34748"/>
                    </a:cubicBezTo>
                    <a:cubicBezTo>
                      <a:pt x="1264" y="34954"/>
                      <a:pt x="1222" y="35244"/>
                      <a:pt x="1124" y="35501"/>
                    </a:cubicBezTo>
                    <a:cubicBezTo>
                      <a:pt x="1063" y="35663"/>
                      <a:pt x="923" y="36033"/>
                      <a:pt x="957" y="36203"/>
                    </a:cubicBezTo>
                    <a:cubicBezTo>
                      <a:pt x="974" y="36285"/>
                      <a:pt x="998" y="36273"/>
                      <a:pt x="977" y="36355"/>
                    </a:cubicBezTo>
                    <a:cubicBezTo>
                      <a:pt x="954" y="36450"/>
                      <a:pt x="974" y="36378"/>
                      <a:pt x="899" y="36441"/>
                    </a:cubicBezTo>
                    <a:cubicBezTo>
                      <a:pt x="619" y="36682"/>
                      <a:pt x="687" y="37041"/>
                      <a:pt x="641" y="37420"/>
                    </a:cubicBezTo>
                    <a:cubicBezTo>
                      <a:pt x="635" y="37475"/>
                      <a:pt x="768" y="37568"/>
                      <a:pt x="748" y="37621"/>
                    </a:cubicBezTo>
                    <a:cubicBezTo>
                      <a:pt x="708" y="37728"/>
                      <a:pt x="651" y="37803"/>
                      <a:pt x="647" y="37917"/>
                    </a:cubicBezTo>
                    <a:cubicBezTo>
                      <a:pt x="646" y="37983"/>
                      <a:pt x="431" y="38048"/>
                      <a:pt x="397" y="38103"/>
                    </a:cubicBezTo>
                    <a:cubicBezTo>
                      <a:pt x="33" y="38677"/>
                      <a:pt x="0" y="39186"/>
                      <a:pt x="29" y="39866"/>
                    </a:cubicBezTo>
                    <a:cubicBezTo>
                      <a:pt x="33" y="39318"/>
                      <a:pt x="456" y="38978"/>
                      <a:pt x="845" y="38591"/>
                    </a:cubicBezTo>
                    <a:cubicBezTo>
                      <a:pt x="975" y="38462"/>
                      <a:pt x="1123" y="38347"/>
                      <a:pt x="1221" y="38191"/>
                    </a:cubicBezTo>
                    <a:cubicBezTo>
                      <a:pt x="1317" y="38036"/>
                      <a:pt x="1352" y="37822"/>
                      <a:pt x="1242" y="37675"/>
                    </a:cubicBezTo>
                    <a:cubicBezTo>
                      <a:pt x="1202" y="37621"/>
                      <a:pt x="1142" y="37577"/>
                      <a:pt x="1129" y="37511"/>
                    </a:cubicBezTo>
                    <a:cubicBezTo>
                      <a:pt x="1096" y="37363"/>
                      <a:pt x="1307" y="37263"/>
                      <a:pt x="1314" y="37111"/>
                    </a:cubicBezTo>
                    <a:cubicBezTo>
                      <a:pt x="1317" y="37022"/>
                      <a:pt x="1247" y="36940"/>
                      <a:pt x="1260" y="36851"/>
                    </a:cubicBezTo>
                    <a:cubicBezTo>
                      <a:pt x="1275" y="36759"/>
                      <a:pt x="1371" y="36708"/>
                      <a:pt x="1430" y="36639"/>
                    </a:cubicBezTo>
                    <a:cubicBezTo>
                      <a:pt x="1649" y="36382"/>
                      <a:pt x="1353" y="35981"/>
                      <a:pt x="1449" y="35658"/>
                    </a:cubicBezTo>
                    <a:cubicBezTo>
                      <a:pt x="1495" y="35498"/>
                      <a:pt x="1639" y="35361"/>
                      <a:pt x="1614" y="35197"/>
                    </a:cubicBezTo>
                    <a:cubicBezTo>
                      <a:pt x="1604" y="35125"/>
                      <a:pt x="1559" y="35059"/>
                      <a:pt x="1557" y="34987"/>
                    </a:cubicBezTo>
                    <a:cubicBezTo>
                      <a:pt x="1552" y="34842"/>
                      <a:pt x="1698" y="34746"/>
                      <a:pt x="1783" y="34628"/>
                    </a:cubicBezTo>
                    <a:cubicBezTo>
                      <a:pt x="1835" y="34553"/>
                      <a:pt x="1863" y="34465"/>
                      <a:pt x="1902" y="34380"/>
                    </a:cubicBezTo>
                    <a:cubicBezTo>
                      <a:pt x="2062" y="34038"/>
                      <a:pt x="2412" y="33793"/>
                      <a:pt x="2788" y="33762"/>
                    </a:cubicBezTo>
                    <a:cubicBezTo>
                      <a:pt x="2582" y="33270"/>
                      <a:pt x="2713" y="32655"/>
                      <a:pt x="3103" y="32288"/>
                    </a:cubicBezTo>
                    <a:cubicBezTo>
                      <a:pt x="3145" y="32248"/>
                      <a:pt x="3195" y="32201"/>
                      <a:pt x="3194" y="32142"/>
                    </a:cubicBezTo>
                    <a:cubicBezTo>
                      <a:pt x="3191" y="32013"/>
                      <a:pt x="2984" y="32014"/>
                      <a:pt x="2902" y="31913"/>
                    </a:cubicBezTo>
                    <a:cubicBezTo>
                      <a:pt x="2791" y="31777"/>
                      <a:pt x="2975" y="31583"/>
                      <a:pt x="2957" y="31410"/>
                    </a:cubicBezTo>
                    <a:cubicBezTo>
                      <a:pt x="2949" y="31330"/>
                      <a:pt x="2898" y="31260"/>
                      <a:pt x="2878" y="31183"/>
                    </a:cubicBezTo>
                    <a:cubicBezTo>
                      <a:pt x="2832" y="31000"/>
                      <a:pt x="2965" y="30826"/>
                      <a:pt x="3025" y="30647"/>
                    </a:cubicBezTo>
                    <a:cubicBezTo>
                      <a:pt x="3097" y="30438"/>
                      <a:pt x="3069" y="30211"/>
                      <a:pt x="3079" y="29989"/>
                    </a:cubicBezTo>
                    <a:cubicBezTo>
                      <a:pt x="3089" y="29769"/>
                      <a:pt x="3156" y="29525"/>
                      <a:pt x="3347" y="29412"/>
                    </a:cubicBezTo>
                    <a:cubicBezTo>
                      <a:pt x="3423" y="29367"/>
                      <a:pt x="3522" y="29337"/>
                      <a:pt x="3552" y="29254"/>
                    </a:cubicBezTo>
                    <a:cubicBezTo>
                      <a:pt x="3581" y="29177"/>
                      <a:pt x="3534" y="29084"/>
                      <a:pt x="3573" y="29014"/>
                    </a:cubicBezTo>
                    <a:cubicBezTo>
                      <a:pt x="3607" y="28953"/>
                      <a:pt x="3687" y="28933"/>
                      <a:pt x="3727" y="28876"/>
                    </a:cubicBezTo>
                    <a:cubicBezTo>
                      <a:pt x="3798" y="28774"/>
                      <a:pt x="3700" y="28620"/>
                      <a:pt x="3763" y="28512"/>
                    </a:cubicBezTo>
                    <a:cubicBezTo>
                      <a:pt x="3799" y="28449"/>
                      <a:pt x="3876" y="28426"/>
                      <a:pt x="3943" y="28398"/>
                    </a:cubicBezTo>
                    <a:cubicBezTo>
                      <a:pt x="4230" y="28278"/>
                      <a:pt x="4408" y="27945"/>
                      <a:pt x="4351" y="27639"/>
                    </a:cubicBezTo>
                    <a:cubicBezTo>
                      <a:pt x="4324" y="27484"/>
                      <a:pt x="4320" y="27382"/>
                      <a:pt x="4302" y="27227"/>
                    </a:cubicBezTo>
                    <a:cubicBezTo>
                      <a:pt x="4298" y="27193"/>
                      <a:pt x="4294" y="27157"/>
                      <a:pt x="4313" y="27130"/>
                    </a:cubicBezTo>
                    <a:cubicBezTo>
                      <a:pt x="4335" y="27099"/>
                      <a:pt x="4379" y="27091"/>
                      <a:pt x="4401" y="27060"/>
                    </a:cubicBezTo>
                    <a:cubicBezTo>
                      <a:pt x="4437" y="27010"/>
                      <a:pt x="4394" y="26940"/>
                      <a:pt x="4398" y="26879"/>
                    </a:cubicBezTo>
                    <a:cubicBezTo>
                      <a:pt x="4409" y="26733"/>
                      <a:pt x="4645" y="26737"/>
                      <a:pt x="4726" y="26615"/>
                    </a:cubicBezTo>
                    <a:cubicBezTo>
                      <a:pt x="4846" y="26437"/>
                      <a:pt x="4541" y="26220"/>
                      <a:pt x="4597" y="26013"/>
                    </a:cubicBezTo>
                    <a:lnTo>
                      <a:pt x="4597" y="26013"/>
                    </a:lnTo>
                    <a:cubicBezTo>
                      <a:pt x="4601" y="26014"/>
                      <a:pt x="4606" y="26014"/>
                      <a:pt x="4611" y="26014"/>
                    </a:cubicBezTo>
                    <a:cubicBezTo>
                      <a:pt x="4685" y="26014"/>
                      <a:pt x="4746" y="25940"/>
                      <a:pt x="4770" y="25867"/>
                    </a:cubicBezTo>
                    <a:cubicBezTo>
                      <a:pt x="4796" y="25787"/>
                      <a:pt x="4798" y="25702"/>
                      <a:pt x="4835" y="25630"/>
                    </a:cubicBezTo>
                    <a:cubicBezTo>
                      <a:pt x="4866" y="25570"/>
                      <a:pt x="4918" y="25524"/>
                      <a:pt x="4954" y="25467"/>
                    </a:cubicBezTo>
                    <a:cubicBezTo>
                      <a:pt x="5077" y="25276"/>
                      <a:pt x="5000" y="24997"/>
                      <a:pt x="5146" y="24823"/>
                    </a:cubicBezTo>
                    <a:cubicBezTo>
                      <a:pt x="5197" y="24762"/>
                      <a:pt x="5269" y="24724"/>
                      <a:pt x="5324" y="24667"/>
                    </a:cubicBezTo>
                    <a:cubicBezTo>
                      <a:pt x="5378" y="24611"/>
                      <a:pt x="5414" y="24519"/>
                      <a:pt x="5369" y="24453"/>
                    </a:cubicBezTo>
                    <a:cubicBezTo>
                      <a:pt x="5330" y="24396"/>
                      <a:pt x="5252" y="24384"/>
                      <a:pt x="5201" y="24338"/>
                    </a:cubicBezTo>
                    <a:cubicBezTo>
                      <a:pt x="5144" y="24283"/>
                      <a:pt x="5138" y="24195"/>
                      <a:pt x="5135" y="24116"/>
                    </a:cubicBezTo>
                    <a:cubicBezTo>
                      <a:pt x="5123" y="23638"/>
                      <a:pt x="5161" y="23158"/>
                      <a:pt x="5247" y="22688"/>
                    </a:cubicBezTo>
                    <a:cubicBezTo>
                      <a:pt x="5274" y="22540"/>
                      <a:pt x="5308" y="22387"/>
                      <a:pt x="5391" y="22263"/>
                    </a:cubicBezTo>
                    <a:cubicBezTo>
                      <a:pt x="5442" y="22186"/>
                      <a:pt x="5511" y="22123"/>
                      <a:pt x="5547" y="22039"/>
                    </a:cubicBezTo>
                    <a:cubicBezTo>
                      <a:pt x="5606" y="21902"/>
                      <a:pt x="5584" y="21717"/>
                      <a:pt x="5706" y="21634"/>
                    </a:cubicBezTo>
                    <a:cubicBezTo>
                      <a:pt x="5760" y="21598"/>
                      <a:pt x="5826" y="21594"/>
                      <a:pt x="5894" y="21594"/>
                    </a:cubicBezTo>
                    <a:cubicBezTo>
                      <a:pt x="5919" y="21594"/>
                      <a:pt x="5945" y="21594"/>
                      <a:pt x="5970" y="21594"/>
                    </a:cubicBezTo>
                    <a:cubicBezTo>
                      <a:pt x="6049" y="21594"/>
                      <a:pt x="6123" y="21587"/>
                      <a:pt x="6173" y="21530"/>
                    </a:cubicBezTo>
                    <a:cubicBezTo>
                      <a:pt x="6231" y="21463"/>
                      <a:pt x="6217" y="21361"/>
                      <a:pt x="6185" y="21279"/>
                    </a:cubicBezTo>
                    <a:cubicBezTo>
                      <a:pt x="6153" y="21196"/>
                      <a:pt x="6103" y="21120"/>
                      <a:pt x="6093" y="21032"/>
                    </a:cubicBezTo>
                    <a:cubicBezTo>
                      <a:pt x="6067" y="20815"/>
                      <a:pt x="6289" y="20650"/>
                      <a:pt x="6499" y="20587"/>
                    </a:cubicBezTo>
                    <a:cubicBezTo>
                      <a:pt x="6707" y="20525"/>
                      <a:pt x="6944" y="20501"/>
                      <a:pt x="7102" y="20350"/>
                    </a:cubicBezTo>
                    <a:cubicBezTo>
                      <a:pt x="6854" y="20228"/>
                      <a:pt x="6627" y="20064"/>
                      <a:pt x="6433" y="19867"/>
                    </a:cubicBezTo>
                    <a:cubicBezTo>
                      <a:pt x="6300" y="19733"/>
                      <a:pt x="6252" y="19510"/>
                      <a:pt x="6313" y="19330"/>
                    </a:cubicBezTo>
                    <a:cubicBezTo>
                      <a:pt x="6343" y="19243"/>
                      <a:pt x="6408" y="19168"/>
                      <a:pt x="6429" y="19078"/>
                    </a:cubicBezTo>
                    <a:cubicBezTo>
                      <a:pt x="6468" y="18918"/>
                      <a:pt x="6372" y="18715"/>
                      <a:pt x="6490" y="18601"/>
                    </a:cubicBezTo>
                    <a:cubicBezTo>
                      <a:pt x="6532" y="18563"/>
                      <a:pt x="6597" y="18538"/>
                      <a:pt x="6608" y="18482"/>
                    </a:cubicBezTo>
                    <a:cubicBezTo>
                      <a:pt x="6616" y="18446"/>
                      <a:pt x="6597" y="18409"/>
                      <a:pt x="6607" y="18373"/>
                    </a:cubicBezTo>
                    <a:cubicBezTo>
                      <a:pt x="6624" y="18305"/>
                      <a:pt x="6720" y="18299"/>
                      <a:pt x="6768" y="18248"/>
                    </a:cubicBezTo>
                    <a:cubicBezTo>
                      <a:pt x="6813" y="18197"/>
                      <a:pt x="6804" y="18121"/>
                      <a:pt x="6808" y="18054"/>
                    </a:cubicBezTo>
                    <a:cubicBezTo>
                      <a:pt x="6820" y="17858"/>
                      <a:pt x="6998" y="17685"/>
                      <a:pt x="7194" y="17681"/>
                    </a:cubicBezTo>
                    <a:cubicBezTo>
                      <a:pt x="7150" y="17580"/>
                      <a:pt x="7106" y="17479"/>
                      <a:pt x="7061" y="17379"/>
                    </a:cubicBezTo>
                    <a:cubicBezTo>
                      <a:pt x="7046" y="17344"/>
                      <a:pt x="7030" y="17306"/>
                      <a:pt x="7040" y="17269"/>
                    </a:cubicBezTo>
                    <a:cubicBezTo>
                      <a:pt x="7054" y="17214"/>
                      <a:pt x="7113" y="17187"/>
                      <a:pt x="7158" y="17156"/>
                    </a:cubicBezTo>
                    <a:cubicBezTo>
                      <a:pt x="7297" y="17061"/>
                      <a:pt x="7345" y="16853"/>
                      <a:pt x="7261" y="16707"/>
                    </a:cubicBezTo>
                    <a:cubicBezTo>
                      <a:pt x="7234" y="16661"/>
                      <a:pt x="7194" y="16612"/>
                      <a:pt x="7203" y="16560"/>
                    </a:cubicBezTo>
                    <a:cubicBezTo>
                      <a:pt x="7212" y="16504"/>
                      <a:pt x="7268" y="16472"/>
                      <a:pt x="7310" y="16434"/>
                    </a:cubicBezTo>
                    <a:cubicBezTo>
                      <a:pt x="7464" y="16287"/>
                      <a:pt x="7399" y="16035"/>
                      <a:pt x="7376" y="15824"/>
                    </a:cubicBezTo>
                    <a:cubicBezTo>
                      <a:pt x="7351" y="15584"/>
                      <a:pt x="7401" y="15337"/>
                      <a:pt x="7516" y="15124"/>
                    </a:cubicBezTo>
                    <a:cubicBezTo>
                      <a:pt x="7585" y="14998"/>
                      <a:pt x="7678" y="14875"/>
                      <a:pt x="7682" y="14732"/>
                    </a:cubicBezTo>
                    <a:cubicBezTo>
                      <a:pt x="7685" y="14660"/>
                      <a:pt x="7663" y="14590"/>
                      <a:pt x="7658" y="14516"/>
                    </a:cubicBezTo>
                    <a:cubicBezTo>
                      <a:pt x="7648" y="14361"/>
                      <a:pt x="7725" y="14206"/>
                      <a:pt x="7852" y="14118"/>
                    </a:cubicBezTo>
                    <a:cubicBezTo>
                      <a:pt x="7912" y="14077"/>
                      <a:pt x="7984" y="14050"/>
                      <a:pt x="8036" y="13997"/>
                    </a:cubicBezTo>
                    <a:cubicBezTo>
                      <a:pt x="8121" y="13912"/>
                      <a:pt x="8137" y="13781"/>
                      <a:pt x="8144" y="13661"/>
                    </a:cubicBezTo>
                    <a:cubicBezTo>
                      <a:pt x="8163" y="13406"/>
                      <a:pt x="8198" y="13106"/>
                      <a:pt x="8419" y="12978"/>
                    </a:cubicBezTo>
                    <a:cubicBezTo>
                      <a:pt x="8452" y="12959"/>
                      <a:pt x="8491" y="12943"/>
                      <a:pt x="8514" y="12911"/>
                    </a:cubicBezTo>
                    <a:cubicBezTo>
                      <a:pt x="8558" y="12851"/>
                      <a:pt x="8527" y="12767"/>
                      <a:pt x="8505" y="12696"/>
                    </a:cubicBezTo>
                    <a:cubicBezTo>
                      <a:pt x="8460" y="12546"/>
                      <a:pt x="8472" y="12380"/>
                      <a:pt x="8536" y="12236"/>
                    </a:cubicBezTo>
                    <a:cubicBezTo>
                      <a:pt x="8603" y="12084"/>
                      <a:pt x="8723" y="11964"/>
                      <a:pt x="8798" y="11818"/>
                    </a:cubicBezTo>
                    <a:cubicBezTo>
                      <a:pt x="8875" y="11672"/>
                      <a:pt x="8894" y="11471"/>
                      <a:pt x="8775" y="11360"/>
                    </a:cubicBezTo>
                    <a:cubicBezTo>
                      <a:pt x="8790" y="11162"/>
                      <a:pt x="8915" y="11007"/>
                      <a:pt x="9107" y="10969"/>
                    </a:cubicBezTo>
                    <a:cubicBezTo>
                      <a:pt x="8996" y="10855"/>
                      <a:pt x="8878" y="10686"/>
                      <a:pt x="8963" y="10552"/>
                    </a:cubicBezTo>
                    <a:cubicBezTo>
                      <a:pt x="9013" y="10477"/>
                      <a:pt x="9111" y="10448"/>
                      <a:pt x="9167" y="10378"/>
                    </a:cubicBezTo>
                    <a:cubicBezTo>
                      <a:pt x="9298" y="10213"/>
                      <a:pt x="9121" y="9975"/>
                      <a:pt x="9151" y="9766"/>
                    </a:cubicBezTo>
                    <a:cubicBezTo>
                      <a:pt x="9174" y="9588"/>
                      <a:pt x="9347" y="9462"/>
                      <a:pt x="9399" y="9289"/>
                    </a:cubicBezTo>
                    <a:cubicBezTo>
                      <a:pt x="9434" y="9170"/>
                      <a:pt x="9409" y="9043"/>
                      <a:pt x="9403" y="8919"/>
                    </a:cubicBezTo>
                    <a:cubicBezTo>
                      <a:pt x="9394" y="8724"/>
                      <a:pt x="9437" y="8527"/>
                      <a:pt x="9528" y="8354"/>
                    </a:cubicBezTo>
                    <a:cubicBezTo>
                      <a:pt x="9594" y="8229"/>
                      <a:pt x="9684" y="8112"/>
                      <a:pt x="9724" y="7975"/>
                    </a:cubicBezTo>
                    <a:cubicBezTo>
                      <a:pt x="9753" y="7869"/>
                      <a:pt x="9750" y="7757"/>
                      <a:pt x="9753" y="7648"/>
                    </a:cubicBezTo>
                    <a:cubicBezTo>
                      <a:pt x="9760" y="7363"/>
                      <a:pt x="9818" y="7056"/>
                      <a:pt x="10027" y="6863"/>
                    </a:cubicBezTo>
                    <a:cubicBezTo>
                      <a:pt x="10076" y="6818"/>
                      <a:pt x="10135" y="6780"/>
                      <a:pt x="10172" y="6723"/>
                    </a:cubicBezTo>
                    <a:cubicBezTo>
                      <a:pt x="10264" y="6585"/>
                      <a:pt x="10205" y="6402"/>
                      <a:pt x="10171" y="6240"/>
                    </a:cubicBezTo>
                    <a:cubicBezTo>
                      <a:pt x="10111" y="5966"/>
                      <a:pt x="10132" y="5683"/>
                      <a:pt x="10152" y="5402"/>
                    </a:cubicBezTo>
                    <a:cubicBezTo>
                      <a:pt x="10186" y="4954"/>
                      <a:pt x="10219" y="4505"/>
                      <a:pt x="10253" y="4057"/>
                    </a:cubicBezTo>
                    <a:cubicBezTo>
                      <a:pt x="10351" y="3944"/>
                      <a:pt x="10436" y="3819"/>
                      <a:pt x="10507" y="3687"/>
                    </a:cubicBezTo>
                    <a:cubicBezTo>
                      <a:pt x="10598" y="3515"/>
                      <a:pt x="10642" y="3347"/>
                      <a:pt x="10679" y="3154"/>
                    </a:cubicBezTo>
                    <a:cubicBezTo>
                      <a:pt x="10715" y="2963"/>
                      <a:pt x="10694" y="2749"/>
                      <a:pt x="10578" y="2593"/>
                    </a:cubicBezTo>
                    <a:cubicBezTo>
                      <a:pt x="10543" y="2545"/>
                      <a:pt x="10496" y="2497"/>
                      <a:pt x="10493" y="2438"/>
                    </a:cubicBezTo>
                    <a:cubicBezTo>
                      <a:pt x="10490" y="2358"/>
                      <a:pt x="10565" y="2299"/>
                      <a:pt x="10600" y="2227"/>
                    </a:cubicBezTo>
                    <a:cubicBezTo>
                      <a:pt x="10657" y="2110"/>
                      <a:pt x="10606" y="1974"/>
                      <a:pt x="10603" y="1843"/>
                    </a:cubicBezTo>
                    <a:cubicBezTo>
                      <a:pt x="10601" y="1752"/>
                      <a:pt x="10625" y="1662"/>
                      <a:pt x="10643" y="1574"/>
                    </a:cubicBezTo>
                    <a:cubicBezTo>
                      <a:pt x="10714" y="1221"/>
                      <a:pt x="10688" y="851"/>
                      <a:pt x="10569" y="512"/>
                    </a:cubicBezTo>
                    <a:cubicBezTo>
                      <a:pt x="10504" y="323"/>
                      <a:pt x="10406" y="140"/>
                      <a:pt x="10245" y="23"/>
                    </a:cubicBezTo>
                    <a:cubicBezTo>
                      <a:pt x="10221" y="8"/>
                      <a:pt x="10201" y="4"/>
                      <a:pt x="10181" y="4"/>
                    </a:cubicBezTo>
                    <a:cubicBezTo>
                      <a:pt x="10162" y="4"/>
                      <a:pt x="10144" y="7"/>
                      <a:pt x="10123" y="7"/>
                    </a:cubicBezTo>
                    <a:cubicBezTo>
                      <a:pt x="10109" y="7"/>
                      <a:pt x="10094" y="6"/>
                      <a:pt x="10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6209200" y="1920975"/>
                <a:ext cx="55375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0192" extrusionOk="0">
                    <a:moveTo>
                      <a:pt x="1324" y="0"/>
                    </a:moveTo>
                    <a:cubicBezTo>
                      <a:pt x="1279" y="37"/>
                      <a:pt x="1254" y="95"/>
                      <a:pt x="1253" y="151"/>
                    </a:cubicBezTo>
                    <a:cubicBezTo>
                      <a:pt x="1201" y="149"/>
                      <a:pt x="1150" y="148"/>
                      <a:pt x="1099" y="148"/>
                    </a:cubicBezTo>
                    <a:cubicBezTo>
                      <a:pt x="962" y="148"/>
                      <a:pt x="825" y="157"/>
                      <a:pt x="688" y="173"/>
                    </a:cubicBezTo>
                    <a:cubicBezTo>
                      <a:pt x="779" y="429"/>
                      <a:pt x="547" y="735"/>
                      <a:pt x="281" y="735"/>
                    </a:cubicBezTo>
                    <a:cubicBezTo>
                      <a:pt x="264" y="735"/>
                      <a:pt x="248" y="734"/>
                      <a:pt x="232" y="732"/>
                    </a:cubicBezTo>
                    <a:cubicBezTo>
                      <a:pt x="132" y="907"/>
                      <a:pt x="53" y="1093"/>
                      <a:pt x="1" y="1286"/>
                    </a:cubicBezTo>
                    <a:cubicBezTo>
                      <a:pt x="359" y="940"/>
                      <a:pt x="660" y="771"/>
                      <a:pt x="1079" y="771"/>
                    </a:cubicBezTo>
                    <a:cubicBezTo>
                      <a:pt x="1182" y="771"/>
                      <a:pt x="1292" y="781"/>
                      <a:pt x="1412" y="802"/>
                    </a:cubicBezTo>
                    <a:cubicBezTo>
                      <a:pt x="1416" y="862"/>
                      <a:pt x="1588" y="1073"/>
                      <a:pt x="1674" y="1073"/>
                    </a:cubicBezTo>
                    <a:cubicBezTo>
                      <a:pt x="1693" y="1073"/>
                      <a:pt x="1709" y="1062"/>
                      <a:pt x="1716" y="1036"/>
                    </a:cubicBezTo>
                    <a:lnTo>
                      <a:pt x="1716" y="1036"/>
                    </a:lnTo>
                    <a:cubicBezTo>
                      <a:pt x="1634" y="1326"/>
                      <a:pt x="2028" y="1621"/>
                      <a:pt x="1897" y="1894"/>
                    </a:cubicBezTo>
                    <a:cubicBezTo>
                      <a:pt x="1875" y="1939"/>
                      <a:pt x="1841" y="1976"/>
                      <a:pt x="1818" y="2020"/>
                    </a:cubicBezTo>
                    <a:cubicBezTo>
                      <a:pt x="1786" y="2081"/>
                      <a:pt x="1774" y="2149"/>
                      <a:pt x="1763" y="2217"/>
                    </a:cubicBezTo>
                    <a:cubicBezTo>
                      <a:pt x="1717" y="2500"/>
                      <a:pt x="1671" y="2782"/>
                      <a:pt x="1627" y="3063"/>
                    </a:cubicBezTo>
                    <a:cubicBezTo>
                      <a:pt x="1581" y="3345"/>
                      <a:pt x="1535" y="3628"/>
                      <a:pt x="1516" y="3911"/>
                    </a:cubicBezTo>
                    <a:cubicBezTo>
                      <a:pt x="1510" y="4014"/>
                      <a:pt x="1506" y="4118"/>
                      <a:pt x="1506" y="4221"/>
                    </a:cubicBezTo>
                    <a:cubicBezTo>
                      <a:pt x="1506" y="4277"/>
                      <a:pt x="1508" y="4333"/>
                      <a:pt x="1504" y="4387"/>
                    </a:cubicBezTo>
                    <a:cubicBezTo>
                      <a:pt x="1496" y="4499"/>
                      <a:pt x="1470" y="4608"/>
                      <a:pt x="1443" y="4717"/>
                    </a:cubicBezTo>
                    <a:cubicBezTo>
                      <a:pt x="1341" y="5133"/>
                      <a:pt x="1240" y="5549"/>
                      <a:pt x="1137" y="5964"/>
                    </a:cubicBezTo>
                    <a:cubicBezTo>
                      <a:pt x="1083" y="6182"/>
                      <a:pt x="1029" y="6400"/>
                      <a:pt x="974" y="6618"/>
                    </a:cubicBezTo>
                    <a:cubicBezTo>
                      <a:pt x="905" y="6900"/>
                      <a:pt x="835" y="7181"/>
                      <a:pt x="765" y="7463"/>
                    </a:cubicBezTo>
                    <a:cubicBezTo>
                      <a:pt x="651" y="7928"/>
                      <a:pt x="537" y="8393"/>
                      <a:pt x="421" y="8858"/>
                    </a:cubicBezTo>
                    <a:cubicBezTo>
                      <a:pt x="311" y="9299"/>
                      <a:pt x="206" y="9781"/>
                      <a:pt x="398" y="10192"/>
                    </a:cubicBezTo>
                    <a:cubicBezTo>
                      <a:pt x="318" y="9882"/>
                      <a:pt x="376" y="9537"/>
                      <a:pt x="555" y="9270"/>
                    </a:cubicBezTo>
                    <a:cubicBezTo>
                      <a:pt x="593" y="9213"/>
                      <a:pt x="635" y="9160"/>
                      <a:pt x="662" y="9096"/>
                    </a:cubicBezTo>
                    <a:cubicBezTo>
                      <a:pt x="686" y="9041"/>
                      <a:pt x="696" y="8981"/>
                      <a:pt x="707" y="8923"/>
                    </a:cubicBezTo>
                    <a:cubicBezTo>
                      <a:pt x="763" y="8574"/>
                      <a:pt x="821" y="8227"/>
                      <a:pt x="878" y="7879"/>
                    </a:cubicBezTo>
                    <a:cubicBezTo>
                      <a:pt x="896" y="7771"/>
                      <a:pt x="914" y="7662"/>
                      <a:pt x="963" y="7565"/>
                    </a:cubicBezTo>
                    <a:cubicBezTo>
                      <a:pt x="1004" y="7485"/>
                      <a:pt x="1063" y="7415"/>
                      <a:pt x="1103" y="7336"/>
                    </a:cubicBezTo>
                    <a:cubicBezTo>
                      <a:pt x="1193" y="7150"/>
                      <a:pt x="1160" y="6930"/>
                      <a:pt x="1193" y="6725"/>
                    </a:cubicBezTo>
                    <a:cubicBezTo>
                      <a:pt x="1224" y="6538"/>
                      <a:pt x="1363" y="6336"/>
                      <a:pt x="1541" y="6336"/>
                    </a:cubicBezTo>
                    <a:cubicBezTo>
                      <a:pt x="1558" y="6336"/>
                      <a:pt x="1575" y="6338"/>
                      <a:pt x="1593" y="6342"/>
                    </a:cubicBezTo>
                    <a:cubicBezTo>
                      <a:pt x="1505" y="5993"/>
                      <a:pt x="1417" y="5634"/>
                      <a:pt x="1474" y="5280"/>
                    </a:cubicBezTo>
                    <a:cubicBezTo>
                      <a:pt x="1530" y="4926"/>
                      <a:pt x="1767" y="4576"/>
                      <a:pt x="2117" y="4499"/>
                    </a:cubicBezTo>
                    <a:cubicBezTo>
                      <a:pt x="1973" y="4364"/>
                      <a:pt x="1988" y="4130"/>
                      <a:pt x="2051" y="3942"/>
                    </a:cubicBezTo>
                    <a:cubicBezTo>
                      <a:pt x="2114" y="3754"/>
                      <a:pt x="2215" y="3571"/>
                      <a:pt x="2207" y="3374"/>
                    </a:cubicBezTo>
                    <a:lnTo>
                      <a:pt x="2207" y="3374"/>
                    </a:lnTo>
                    <a:cubicBezTo>
                      <a:pt x="2190" y="3383"/>
                      <a:pt x="2172" y="3386"/>
                      <a:pt x="2154" y="3386"/>
                    </a:cubicBezTo>
                    <a:cubicBezTo>
                      <a:pt x="2093" y="3386"/>
                      <a:pt x="2031" y="3343"/>
                      <a:pt x="2000" y="3287"/>
                    </a:cubicBezTo>
                    <a:cubicBezTo>
                      <a:pt x="1960" y="3213"/>
                      <a:pt x="1960" y="3127"/>
                      <a:pt x="1962" y="3043"/>
                    </a:cubicBezTo>
                    <a:cubicBezTo>
                      <a:pt x="1966" y="2841"/>
                      <a:pt x="1973" y="2629"/>
                      <a:pt x="2068" y="2452"/>
                    </a:cubicBezTo>
                    <a:cubicBezTo>
                      <a:pt x="2104" y="2386"/>
                      <a:pt x="2151" y="2323"/>
                      <a:pt x="2159" y="2248"/>
                    </a:cubicBezTo>
                    <a:cubicBezTo>
                      <a:pt x="2165" y="2186"/>
                      <a:pt x="2143" y="2126"/>
                      <a:pt x="2124" y="2067"/>
                    </a:cubicBezTo>
                    <a:cubicBezTo>
                      <a:pt x="2081" y="1923"/>
                      <a:pt x="2063" y="1769"/>
                      <a:pt x="2077" y="1619"/>
                    </a:cubicBezTo>
                    <a:cubicBezTo>
                      <a:pt x="2083" y="1541"/>
                      <a:pt x="2097" y="1465"/>
                      <a:pt x="2097" y="1389"/>
                    </a:cubicBezTo>
                    <a:cubicBezTo>
                      <a:pt x="2097" y="1311"/>
                      <a:pt x="2084" y="1233"/>
                      <a:pt x="2061" y="1159"/>
                    </a:cubicBezTo>
                    <a:cubicBezTo>
                      <a:pt x="2001" y="956"/>
                      <a:pt x="1876" y="781"/>
                      <a:pt x="1754" y="609"/>
                    </a:cubicBezTo>
                    <a:cubicBezTo>
                      <a:pt x="1744" y="594"/>
                      <a:pt x="1734" y="579"/>
                      <a:pt x="1722" y="564"/>
                    </a:cubicBezTo>
                    <a:cubicBezTo>
                      <a:pt x="1590" y="376"/>
                      <a:pt x="1456" y="188"/>
                      <a:pt x="1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5929500" y="2682650"/>
                <a:ext cx="161850" cy="50302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20121" extrusionOk="0">
                    <a:moveTo>
                      <a:pt x="6021" y="1"/>
                    </a:moveTo>
                    <a:cubicBezTo>
                      <a:pt x="5565" y="1011"/>
                      <a:pt x="5434" y="1832"/>
                      <a:pt x="5280" y="2930"/>
                    </a:cubicBezTo>
                    <a:cubicBezTo>
                      <a:pt x="5259" y="3074"/>
                      <a:pt x="5241" y="3223"/>
                      <a:pt x="5172" y="3350"/>
                    </a:cubicBezTo>
                    <a:cubicBezTo>
                      <a:pt x="5116" y="3453"/>
                      <a:pt x="5028" y="3538"/>
                      <a:pt x="4991" y="3649"/>
                    </a:cubicBezTo>
                    <a:cubicBezTo>
                      <a:pt x="4936" y="3814"/>
                      <a:pt x="5002" y="4000"/>
                      <a:pt x="4945" y="4165"/>
                    </a:cubicBezTo>
                    <a:cubicBezTo>
                      <a:pt x="4903" y="4290"/>
                      <a:pt x="4796" y="4382"/>
                      <a:pt x="4722" y="4493"/>
                    </a:cubicBezTo>
                    <a:cubicBezTo>
                      <a:pt x="4643" y="4609"/>
                      <a:pt x="4601" y="4747"/>
                      <a:pt x="4563" y="4882"/>
                    </a:cubicBezTo>
                    <a:cubicBezTo>
                      <a:pt x="4336" y="5676"/>
                      <a:pt x="4262" y="6509"/>
                      <a:pt x="3999" y="7291"/>
                    </a:cubicBezTo>
                    <a:cubicBezTo>
                      <a:pt x="3656" y="8311"/>
                      <a:pt x="3259" y="9224"/>
                      <a:pt x="3119" y="10299"/>
                    </a:cubicBezTo>
                    <a:cubicBezTo>
                      <a:pt x="3099" y="10455"/>
                      <a:pt x="3039" y="10620"/>
                      <a:pt x="2985" y="10769"/>
                    </a:cubicBezTo>
                    <a:cubicBezTo>
                      <a:pt x="2920" y="10945"/>
                      <a:pt x="2905" y="11159"/>
                      <a:pt x="2822" y="11326"/>
                    </a:cubicBezTo>
                    <a:cubicBezTo>
                      <a:pt x="2755" y="11458"/>
                      <a:pt x="2707" y="11597"/>
                      <a:pt x="2658" y="11735"/>
                    </a:cubicBezTo>
                    <a:cubicBezTo>
                      <a:pt x="2491" y="12208"/>
                      <a:pt x="2319" y="12680"/>
                      <a:pt x="2147" y="13153"/>
                    </a:cubicBezTo>
                    <a:cubicBezTo>
                      <a:pt x="2045" y="13432"/>
                      <a:pt x="1943" y="13710"/>
                      <a:pt x="1841" y="13989"/>
                    </a:cubicBezTo>
                    <a:cubicBezTo>
                      <a:pt x="1657" y="14493"/>
                      <a:pt x="1473" y="14999"/>
                      <a:pt x="1217" y="15471"/>
                    </a:cubicBezTo>
                    <a:cubicBezTo>
                      <a:pt x="1159" y="13874"/>
                      <a:pt x="1627" y="12508"/>
                      <a:pt x="1865" y="10828"/>
                    </a:cubicBezTo>
                    <a:cubicBezTo>
                      <a:pt x="1972" y="10087"/>
                      <a:pt x="2281" y="9291"/>
                      <a:pt x="2247" y="8543"/>
                    </a:cubicBezTo>
                    <a:cubicBezTo>
                      <a:pt x="2227" y="8127"/>
                      <a:pt x="2117" y="7723"/>
                      <a:pt x="2006" y="7321"/>
                    </a:cubicBezTo>
                    <a:cubicBezTo>
                      <a:pt x="1791" y="7683"/>
                      <a:pt x="1470" y="7981"/>
                      <a:pt x="1094" y="8170"/>
                    </a:cubicBezTo>
                    <a:cubicBezTo>
                      <a:pt x="1354" y="9410"/>
                      <a:pt x="1283" y="10718"/>
                      <a:pt x="892" y="11924"/>
                    </a:cubicBezTo>
                    <a:cubicBezTo>
                      <a:pt x="861" y="12019"/>
                      <a:pt x="828" y="12118"/>
                      <a:pt x="841" y="12217"/>
                    </a:cubicBezTo>
                    <a:cubicBezTo>
                      <a:pt x="860" y="12345"/>
                      <a:pt x="953" y="12466"/>
                      <a:pt x="916" y="12589"/>
                    </a:cubicBezTo>
                    <a:cubicBezTo>
                      <a:pt x="871" y="12742"/>
                      <a:pt x="663" y="12784"/>
                      <a:pt x="593" y="12926"/>
                    </a:cubicBezTo>
                    <a:cubicBezTo>
                      <a:pt x="531" y="13053"/>
                      <a:pt x="604" y="13201"/>
                      <a:pt x="651" y="13336"/>
                    </a:cubicBezTo>
                    <a:cubicBezTo>
                      <a:pt x="869" y="13976"/>
                      <a:pt x="427" y="14647"/>
                      <a:pt x="403" y="15323"/>
                    </a:cubicBezTo>
                    <a:cubicBezTo>
                      <a:pt x="390" y="15750"/>
                      <a:pt x="545" y="16173"/>
                      <a:pt x="503" y="16598"/>
                    </a:cubicBezTo>
                    <a:cubicBezTo>
                      <a:pt x="455" y="17103"/>
                      <a:pt x="135" y="17563"/>
                      <a:pt x="140" y="18069"/>
                    </a:cubicBezTo>
                    <a:cubicBezTo>
                      <a:pt x="141" y="18247"/>
                      <a:pt x="182" y="18420"/>
                      <a:pt x="192" y="18596"/>
                    </a:cubicBezTo>
                    <a:cubicBezTo>
                      <a:pt x="223" y="19108"/>
                      <a:pt x="1" y="19611"/>
                      <a:pt x="45" y="20121"/>
                    </a:cubicBezTo>
                    <a:cubicBezTo>
                      <a:pt x="230" y="19624"/>
                      <a:pt x="378" y="19299"/>
                      <a:pt x="711" y="18884"/>
                    </a:cubicBezTo>
                    <a:cubicBezTo>
                      <a:pt x="1226" y="18246"/>
                      <a:pt x="1333" y="17347"/>
                      <a:pt x="1464" y="16729"/>
                    </a:cubicBezTo>
                    <a:cubicBezTo>
                      <a:pt x="1647" y="15868"/>
                      <a:pt x="2306" y="15507"/>
                      <a:pt x="2387" y="14229"/>
                    </a:cubicBezTo>
                    <a:cubicBezTo>
                      <a:pt x="2416" y="13781"/>
                      <a:pt x="2538" y="13433"/>
                      <a:pt x="2565" y="12985"/>
                    </a:cubicBezTo>
                    <a:cubicBezTo>
                      <a:pt x="2580" y="12723"/>
                      <a:pt x="2675" y="12470"/>
                      <a:pt x="2785" y="12232"/>
                    </a:cubicBezTo>
                    <a:cubicBezTo>
                      <a:pt x="2850" y="12086"/>
                      <a:pt x="2840" y="11949"/>
                      <a:pt x="2936" y="11822"/>
                    </a:cubicBezTo>
                    <a:cubicBezTo>
                      <a:pt x="3653" y="10865"/>
                      <a:pt x="3437" y="9478"/>
                      <a:pt x="4015" y="8432"/>
                    </a:cubicBezTo>
                    <a:cubicBezTo>
                      <a:pt x="4148" y="8192"/>
                      <a:pt x="4326" y="7963"/>
                      <a:pt x="4368" y="7690"/>
                    </a:cubicBezTo>
                    <a:cubicBezTo>
                      <a:pt x="4406" y="7437"/>
                      <a:pt x="4326" y="7162"/>
                      <a:pt x="4432" y="6930"/>
                    </a:cubicBezTo>
                    <a:cubicBezTo>
                      <a:pt x="4504" y="6775"/>
                      <a:pt x="4650" y="6664"/>
                      <a:pt x="4723" y="6509"/>
                    </a:cubicBezTo>
                    <a:cubicBezTo>
                      <a:pt x="4847" y="6251"/>
                      <a:pt x="4739" y="5930"/>
                      <a:pt x="4846" y="5663"/>
                    </a:cubicBezTo>
                    <a:cubicBezTo>
                      <a:pt x="4871" y="5600"/>
                      <a:pt x="4913" y="5597"/>
                      <a:pt x="4956" y="5597"/>
                    </a:cubicBezTo>
                    <a:cubicBezTo>
                      <a:pt x="4960" y="5597"/>
                      <a:pt x="4964" y="5597"/>
                      <a:pt x="4968" y="5597"/>
                    </a:cubicBezTo>
                    <a:cubicBezTo>
                      <a:pt x="5010" y="5597"/>
                      <a:pt x="5052" y="5595"/>
                      <a:pt x="5078" y="5534"/>
                    </a:cubicBezTo>
                    <a:cubicBezTo>
                      <a:pt x="5280" y="5071"/>
                      <a:pt x="4867" y="4216"/>
                      <a:pt x="5184" y="3825"/>
                    </a:cubicBezTo>
                    <a:cubicBezTo>
                      <a:pt x="5342" y="3633"/>
                      <a:pt x="5636" y="3560"/>
                      <a:pt x="5733" y="3331"/>
                    </a:cubicBezTo>
                    <a:cubicBezTo>
                      <a:pt x="5780" y="3220"/>
                      <a:pt x="5768" y="3095"/>
                      <a:pt x="5758" y="2975"/>
                    </a:cubicBezTo>
                    <a:cubicBezTo>
                      <a:pt x="5702" y="2345"/>
                      <a:pt x="5823" y="1954"/>
                      <a:pt x="6101" y="1384"/>
                    </a:cubicBezTo>
                    <a:cubicBezTo>
                      <a:pt x="6153" y="1278"/>
                      <a:pt x="5892" y="1017"/>
                      <a:pt x="5985" y="940"/>
                    </a:cubicBezTo>
                    <a:cubicBezTo>
                      <a:pt x="6474" y="543"/>
                      <a:pt x="6067" y="383"/>
                      <a:pt x="60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7" name="Google Shape;597;p34"/>
          <p:cNvGrpSpPr/>
          <p:nvPr/>
        </p:nvGrpSpPr>
        <p:grpSpPr>
          <a:xfrm>
            <a:off x="-497420" y="2373430"/>
            <a:ext cx="6848067" cy="3778306"/>
            <a:chOff x="-428620" y="2332155"/>
            <a:chExt cx="6848067" cy="3778306"/>
          </a:xfrm>
        </p:grpSpPr>
        <p:sp>
          <p:nvSpPr>
            <p:cNvPr id="598" name="Google Shape;598;p34"/>
            <p:cNvSpPr/>
            <p:nvPr/>
          </p:nvSpPr>
          <p:spPr>
            <a:xfrm rot="328759">
              <a:off x="-292543" y="2638880"/>
              <a:ext cx="6575913" cy="3164857"/>
            </a:xfrm>
            <a:custGeom>
              <a:avLst/>
              <a:gdLst/>
              <a:ahLst/>
              <a:cxnLst/>
              <a:rect l="l" t="t" r="r" b="b"/>
              <a:pathLst>
                <a:path w="46555" h="22406" extrusionOk="0">
                  <a:moveTo>
                    <a:pt x="1" y="0"/>
                  </a:moveTo>
                  <a:lnTo>
                    <a:pt x="1" y="22406"/>
                  </a:lnTo>
                  <a:lnTo>
                    <a:pt x="46555" y="22406"/>
                  </a:lnTo>
                  <a:lnTo>
                    <a:pt x="46555" y="15733"/>
                  </a:lnTo>
                  <a:cubicBezTo>
                    <a:pt x="46130" y="15852"/>
                    <a:pt x="45685" y="15935"/>
                    <a:pt x="45242" y="15935"/>
                  </a:cubicBezTo>
                  <a:cubicBezTo>
                    <a:pt x="45056" y="15935"/>
                    <a:pt x="44871" y="15921"/>
                    <a:pt x="44688" y="15888"/>
                  </a:cubicBezTo>
                  <a:cubicBezTo>
                    <a:pt x="44304" y="15820"/>
                    <a:pt x="44552" y="15644"/>
                    <a:pt x="44298" y="15482"/>
                  </a:cubicBezTo>
                  <a:cubicBezTo>
                    <a:pt x="44261" y="15458"/>
                    <a:pt x="44205" y="15452"/>
                    <a:pt x="44145" y="15452"/>
                  </a:cubicBezTo>
                  <a:cubicBezTo>
                    <a:pt x="44063" y="15452"/>
                    <a:pt x="43974" y="15465"/>
                    <a:pt x="43916" y="15465"/>
                  </a:cubicBezTo>
                  <a:cubicBezTo>
                    <a:pt x="43915" y="15465"/>
                    <a:pt x="43913" y="15464"/>
                    <a:pt x="43912" y="15464"/>
                  </a:cubicBezTo>
                  <a:cubicBezTo>
                    <a:pt x="43832" y="15464"/>
                    <a:pt x="43752" y="15463"/>
                    <a:pt x="43673" y="15463"/>
                  </a:cubicBezTo>
                  <a:cubicBezTo>
                    <a:pt x="43460" y="15463"/>
                    <a:pt x="43247" y="15466"/>
                    <a:pt x="43034" y="15466"/>
                  </a:cubicBezTo>
                  <a:cubicBezTo>
                    <a:pt x="43031" y="15466"/>
                    <a:pt x="43029" y="15466"/>
                    <a:pt x="43026" y="15466"/>
                  </a:cubicBezTo>
                  <a:cubicBezTo>
                    <a:pt x="42712" y="15466"/>
                    <a:pt x="42576" y="15408"/>
                    <a:pt x="42302" y="15378"/>
                  </a:cubicBezTo>
                  <a:cubicBezTo>
                    <a:pt x="42283" y="15376"/>
                    <a:pt x="42263" y="15375"/>
                    <a:pt x="42244" y="15375"/>
                  </a:cubicBezTo>
                  <a:cubicBezTo>
                    <a:pt x="42043" y="15375"/>
                    <a:pt x="41822" y="15481"/>
                    <a:pt x="41615" y="15481"/>
                  </a:cubicBezTo>
                  <a:cubicBezTo>
                    <a:pt x="41614" y="15481"/>
                    <a:pt x="41613" y="15481"/>
                    <a:pt x="41612" y="15481"/>
                  </a:cubicBezTo>
                  <a:cubicBezTo>
                    <a:pt x="41419" y="15480"/>
                    <a:pt x="41306" y="15391"/>
                    <a:pt x="41137" y="15355"/>
                  </a:cubicBezTo>
                  <a:cubicBezTo>
                    <a:pt x="40984" y="15322"/>
                    <a:pt x="40827" y="15309"/>
                    <a:pt x="40668" y="15309"/>
                  </a:cubicBezTo>
                  <a:cubicBezTo>
                    <a:pt x="40088" y="15309"/>
                    <a:pt x="39474" y="15481"/>
                    <a:pt x="38903" y="15481"/>
                  </a:cubicBezTo>
                  <a:cubicBezTo>
                    <a:pt x="38883" y="15481"/>
                    <a:pt x="38863" y="15480"/>
                    <a:pt x="38843" y="15480"/>
                  </a:cubicBezTo>
                  <a:cubicBezTo>
                    <a:pt x="38586" y="15475"/>
                    <a:pt x="38530" y="15247"/>
                    <a:pt x="38298" y="15147"/>
                  </a:cubicBezTo>
                  <a:cubicBezTo>
                    <a:pt x="38097" y="15062"/>
                    <a:pt x="37767" y="14991"/>
                    <a:pt x="37619" y="14821"/>
                  </a:cubicBezTo>
                  <a:cubicBezTo>
                    <a:pt x="37536" y="14725"/>
                    <a:pt x="37543" y="14483"/>
                    <a:pt x="37495" y="14368"/>
                  </a:cubicBezTo>
                  <a:cubicBezTo>
                    <a:pt x="37424" y="14196"/>
                    <a:pt x="37351" y="14127"/>
                    <a:pt x="37213" y="14026"/>
                  </a:cubicBezTo>
                  <a:cubicBezTo>
                    <a:pt x="37030" y="13888"/>
                    <a:pt x="36816" y="13824"/>
                    <a:pt x="36844" y="13554"/>
                  </a:cubicBezTo>
                  <a:lnTo>
                    <a:pt x="36844" y="13554"/>
                  </a:lnTo>
                  <a:cubicBezTo>
                    <a:pt x="36550" y="13594"/>
                    <a:pt x="36335" y="13872"/>
                    <a:pt x="36036" y="13879"/>
                  </a:cubicBezTo>
                  <a:cubicBezTo>
                    <a:pt x="36123" y="13803"/>
                    <a:pt x="36219" y="13688"/>
                    <a:pt x="36206" y="13565"/>
                  </a:cubicBezTo>
                  <a:cubicBezTo>
                    <a:pt x="36103" y="13532"/>
                    <a:pt x="36004" y="13525"/>
                    <a:pt x="35906" y="13525"/>
                  </a:cubicBezTo>
                  <a:cubicBezTo>
                    <a:pt x="35818" y="13525"/>
                    <a:pt x="35731" y="13531"/>
                    <a:pt x="35645" y="13531"/>
                  </a:cubicBezTo>
                  <a:cubicBezTo>
                    <a:pt x="35516" y="13531"/>
                    <a:pt x="35388" y="13517"/>
                    <a:pt x="35257" y="13447"/>
                  </a:cubicBezTo>
                  <a:cubicBezTo>
                    <a:pt x="35079" y="13353"/>
                    <a:pt x="34998" y="13265"/>
                    <a:pt x="34778" y="13227"/>
                  </a:cubicBezTo>
                  <a:cubicBezTo>
                    <a:pt x="34510" y="13180"/>
                    <a:pt x="34182" y="13172"/>
                    <a:pt x="33924" y="13144"/>
                  </a:cubicBezTo>
                  <a:cubicBezTo>
                    <a:pt x="33840" y="13135"/>
                    <a:pt x="33779" y="13131"/>
                    <a:pt x="33733" y="13131"/>
                  </a:cubicBezTo>
                  <a:cubicBezTo>
                    <a:pt x="33562" y="13131"/>
                    <a:pt x="33591" y="13184"/>
                    <a:pt x="33372" y="13230"/>
                  </a:cubicBezTo>
                  <a:cubicBezTo>
                    <a:pt x="33028" y="13301"/>
                    <a:pt x="32640" y="13239"/>
                    <a:pt x="32283" y="13307"/>
                  </a:cubicBezTo>
                  <a:cubicBezTo>
                    <a:pt x="32090" y="13344"/>
                    <a:pt x="31875" y="13440"/>
                    <a:pt x="31672" y="13440"/>
                  </a:cubicBezTo>
                  <a:cubicBezTo>
                    <a:pt x="31645" y="13440"/>
                    <a:pt x="31618" y="13438"/>
                    <a:pt x="31591" y="13435"/>
                  </a:cubicBezTo>
                  <a:cubicBezTo>
                    <a:pt x="31275" y="13389"/>
                    <a:pt x="31059" y="13033"/>
                    <a:pt x="30961" y="12726"/>
                  </a:cubicBezTo>
                  <a:cubicBezTo>
                    <a:pt x="30907" y="12561"/>
                    <a:pt x="30926" y="12387"/>
                    <a:pt x="30820" y="12242"/>
                  </a:cubicBezTo>
                  <a:cubicBezTo>
                    <a:pt x="30743" y="12133"/>
                    <a:pt x="30550" y="12028"/>
                    <a:pt x="30454" y="11946"/>
                  </a:cubicBezTo>
                  <a:cubicBezTo>
                    <a:pt x="30377" y="11880"/>
                    <a:pt x="30122" y="11714"/>
                    <a:pt x="30073" y="11639"/>
                  </a:cubicBezTo>
                  <a:cubicBezTo>
                    <a:pt x="29998" y="11521"/>
                    <a:pt x="30047" y="11473"/>
                    <a:pt x="30037" y="11348"/>
                  </a:cubicBezTo>
                  <a:cubicBezTo>
                    <a:pt x="30011" y="11065"/>
                    <a:pt x="29998" y="10969"/>
                    <a:pt x="29823" y="10772"/>
                  </a:cubicBezTo>
                  <a:cubicBezTo>
                    <a:pt x="29743" y="10681"/>
                    <a:pt x="29624" y="10622"/>
                    <a:pt x="29560" y="10516"/>
                  </a:cubicBezTo>
                  <a:cubicBezTo>
                    <a:pt x="29413" y="10278"/>
                    <a:pt x="29562" y="9973"/>
                    <a:pt x="29480" y="9710"/>
                  </a:cubicBezTo>
                  <a:cubicBezTo>
                    <a:pt x="29433" y="9558"/>
                    <a:pt x="29305" y="9309"/>
                    <a:pt x="29192" y="9201"/>
                  </a:cubicBezTo>
                  <a:cubicBezTo>
                    <a:pt x="28984" y="9000"/>
                    <a:pt x="28531" y="8953"/>
                    <a:pt x="28244" y="8887"/>
                  </a:cubicBezTo>
                  <a:cubicBezTo>
                    <a:pt x="28032" y="8837"/>
                    <a:pt x="27793" y="8755"/>
                    <a:pt x="27576" y="8749"/>
                  </a:cubicBezTo>
                  <a:cubicBezTo>
                    <a:pt x="27563" y="8748"/>
                    <a:pt x="27549" y="8748"/>
                    <a:pt x="27537" y="8748"/>
                  </a:cubicBezTo>
                  <a:cubicBezTo>
                    <a:pt x="27249" y="8748"/>
                    <a:pt x="27185" y="8860"/>
                    <a:pt x="27157" y="9126"/>
                  </a:cubicBezTo>
                  <a:cubicBezTo>
                    <a:pt x="27126" y="9418"/>
                    <a:pt x="27099" y="9599"/>
                    <a:pt x="26965" y="9865"/>
                  </a:cubicBezTo>
                  <a:cubicBezTo>
                    <a:pt x="26795" y="10205"/>
                    <a:pt x="26485" y="10281"/>
                    <a:pt x="26181" y="10506"/>
                  </a:cubicBezTo>
                  <a:cubicBezTo>
                    <a:pt x="25900" y="10714"/>
                    <a:pt x="25650" y="10909"/>
                    <a:pt x="25338" y="11079"/>
                  </a:cubicBezTo>
                  <a:cubicBezTo>
                    <a:pt x="25153" y="11180"/>
                    <a:pt x="25028" y="11170"/>
                    <a:pt x="24841" y="11229"/>
                  </a:cubicBezTo>
                  <a:cubicBezTo>
                    <a:pt x="24709" y="11268"/>
                    <a:pt x="24533" y="11392"/>
                    <a:pt x="24382" y="11450"/>
                  </a:cubicBezTo>
                  <a:cubicBezTo>
                    <a:pt x="24207" y="11516"/>
                    <a:pt x="24098" y="11528"/>
                    <a:pt x="23928" y="11528"/>
                  </a:cubicBezTo>
                  <a:cubicBezTo>
                    <a:pt x="23905" y="11528"/>
                    <a:pt x="23881" y="11528"/>
                    <a:pt x="23855" y="11528"/>
                  </a:cubicBezTo>
                  <a:cubicBezTo>
                    <a:pt x="23791" y="11527"/>
                    <a:pt x="23727" y="11524"/>
                    <a:pt x="23664" y="11524"/>
                  </a:cubicBezTo>
                  <a:cubicBezTo>
                    <a:pt x="23516" y="11524"/>
                    <a:pt x="23372" y="11539"/>
                    <a:pt x="23237" y="11627"/>
                  </a:cubicBezTo>
                  <a:cubicBezTo>
                    <a:pt x="23022" y="11767"/>
                    <a:pt x="23019" y="11961"/>
                    <a:pt x="22798" y="12059"/>
                  </a:cubicBezTo>
                  <a:cubicBezTo>
                    <a:pt x="22642" y="12128"/>
                    <a:pt x="22425" y="12259"/>
                    <a:pt x="22256" y="12283"/>
                  </a:cubicBezTo>
                  <a:cubicBezTo>
                    <a:pt x="22225" y="12287"/>
                    <a:pt x="22197" y="12289"/>
                    <a:pt x="22173" y="12289"/>
                  </a:cubicBezTo>
                  <a:cubicBezTo>
                    <a:pt x="21962" y="12289"/>
                    <a:pt x="21978" y="12138"/>
                    <a:pt x="21942" y="11953"/>
                  </a:cubicBezTo>
                  <a:cubicBezTo>
                    <a:pt x="21904" y="11772"/>
                    <a:pt x="21760" y="11675"/>
                    <a:pt x="21720" y="11509"/>
                  </a:cubicBezTo>
                  <a:cubicBezTo>
                    <a:pt x="21650" y="11221"/>
                    <a:pt x="21794" y="11101"/>
                    <a:pt x="21595" y="10823"/>
                  </a:cubicBezTo>
                  <a:cubicBezTo>
                    <a:pt x="21458" y="10632"/>
                    <a:pt x="21243" y="10577"/>
                    <a:pt x="21085" y="10428"/>
                  </a:cubicBezTo>
                  <a:cubicBezTo>
                    <a:pt x="20927" y="10280"/>
                    <a:pt x="20726" y="9955"/>
                    <a:pt x="20647" y="9799"/>
                  </a:cubicBezTo>
                  <a:cubicBezTo>
                    <a:pt x="20460" y="9424"/>
                    <a:pt x="20418" y="9005"/>
                    <a:pt x="20179" y="8650"/>
                  </a:cubicBezTo>
                  <a:cubicBezTo>
                    <a:pt x="19999" y="8383"/>
                    <a:pt x="19733" y="8441"/>
                    <a:pt x="19532" y="8145"/>
                  </a:cubicBezTo>
                  <a:cubicBezTo>
                    <a:pt x="19429" y="7992"/>
                    <a:pt x="19432" y="7809"/>
                    <a:pt x="19340" y="7662"/>
                  </a:cubicBezTo>
                  <a:cubicBezTo>
                    <a:pt x="19148" y="7353"/>
                    <a:pt x="18454" y="7452"/>
                    <a:pt x="18162" y="7404"/>
                  </a:cubicBezTo>
                  <a:cubicBezTo>
                    <a:pt x="17778" y="7342"/>
                    <a:pt x="17850" y="7232"/>
                    <a:pt x="17657" y="6947"/>
                  </a:cubicBezTo>
                  <a:cubicBezTo>
                    <a:pt x="17565" y="6810"/>
                    <a:pt x="17405" y="6619"/>
                    <a:pt x="17247" y="6540"/>
                  </a:cubicBezTo>
                  <a:cubicBezTo>
                    <a:pt x="17134" y="6483"/>
                    <a:pt x="17070" y="6530"/>
                    <a:pt x="16987" y="6410"/>
                  </a:cubicBezTo>
                  <a:cubicBezTo>
                    <a:pt x="16869" y="6243"/>
                    <a:pt x="17017" y="5950"/>
                    <a:pt x="16830" y="5813"/>
                  </a:cubicBezTo>
                  <a:cubicBezTo>
                    <a:pt x="16771" y="5771"/>
                    <a:pt x="16745" y="5758"/>
                    <a:pt x="16728" y="5758"/>
                  </a:cubicBezTo>
                  <a:cubicBezTo>
                    <a:pt x="16701" y="5758"/>
                    <a:pt x="16699" y="5793"/>
                    <a:pt x="16625" y="5796"/>
                  </a:cubicBezTo>
                  <a:cubicBezTo>
                    <a:pt x="16450" y="5802"/>
                    <a:pt x="16235" y="5893"/>
                    <a:pt x="16034" y="5893"/>
                  </a:cubicBezTo>
                  <a:cubicBezTo>
                    <a:pt x="15690" y="5891"/>
                    <a:pt x="15512" y="5848"/>
                    <a:pt x="15357" y="5538"/>
                  </a:cubicBezTo>
                  <a:cubicBezTo>
                    <a:pt x="15270" y="5365"/>
                    <a:pt x="15331" y="5293"/>
                    <a:pt x="15147" y="5234"/>
                  </a:cubicBezTo>
                  <a:cubicBezTo>
                    <a:pt x="15105" y="5221"/>
                    <a:pt x="15051" y="5217"/>
                    <a:pt x="14992" y="5217"/>
                  </a:cubicBezTo>
                  <a:cubicBezTo>
                    <a:pt x="14844" y="5217"/>
                    <a:pt x="14661" y="5245"/>
                    <a:pt x="14551" y="5247"/>
                  </a:cubicBezTo>
                  <a:cubicBezTo>
                    <a:pt x="14533" y="5247"/>
                    <a:pt x="14516" y="5247"/>
                    <a:pt x="14499" y="5247"/>
                  </a:cubicBezTo>
                  <a:cubicBezTo>
                    <a:pt x="14089" y="5247"/>
                    <a:pt x="14001" y="5158"/>
                    <a:pt x="13781" y="4759"/>
                  </a:cubicBezTo>
                  <a:cubicBezTo>
                    <a:pt x="13732" y="4670"/>
                    <a:pt x="13725" y="4564"/>
                    <a:pt x="13646" y="4488"/>
                  </a:cubicBezTo>
                  <a:cubicBezTo>
                    <a:pt x="13528" y="4376"/>
                    <a:pt x="13325" y="4421"/>
                    <a:pt x="13189" y="4363"/>
                  </a:cubicBezTo>
                  <a:cubicBezTo>
                    <a:pt x="12938" y="4255"/>
                    <a:pt x="12969" y="4115"/>
                    <a:pt x="12861" y="3861"/>
                  </a:cubicBezTo>
                  <a:cubicBezTo>
                    <a:pt x="12424" y="4081"/>
                    <a:pt x="12108" y="4498"/>
                    <a:pt x="11595" y="4498"/>
                  </a:cubicBezTo>
                  <a:cubicBezTo>
                    <a:pt x="11590" y="4498"/>
                    <a:pt x="11586" y="4498"/>
                    <a:pt x="11582" y="4498"/>
                  </a:cubicBezTo>
                  <a:cubicBezTo>
                    <a:pt x="11574" y="4498"/>
                    <a:pt x="11566" y="4498"/>
                    <a:pt x="11557" y="4498"/>
                  </a:cubicBezTo>
                  <a:cubicBezTo>
                    <a:pt x="11341" y="4498"/>
                    <a:pt x="11021" y="4536"/>
                    <a:pt x="10720" y="4536"/>
                  </a:cubicBezTo>
                  <a:cubicBezTo>
                    <a:pt x="10427" y="4536"/>
                    <a:pt x="10152" y="4500"/>
                    <a:pt x="10009" y="4356"/>
                  </a:cubicBezTo>
                  <a:cubicBezTo>
                    <a:pt x="9736" y="4081"/>
                    <a:pt x="9685" y="3595"/>
                    <a:pt x="9453" y="3283"/>
                  </a:cubicBezTo>
                  <a:cubicBezTo>
                    <a:pt x="9084" y="2784"/>
                    <a:pt x="8511" y="2515"/>
                    <a:pt x="8073" y="2093"/>
                  </a:cubicBezTo>
                  <a:cubicBezTo>
                    <a:pt x="7739" y="1769"/>
                    <a:pt x="7529" y="1323"/>
                    <a:pt x="7135" y="1076"/>
                  </a:cubicBezTo>
                  <a:cubicBezTo>
                    <a:pt x="6679" y="791"/>
                    <a:pt x="6162" y="723"/>
                    <a:pt x="5648" y="641"/>
                  </a:cubicBezTo>
                  <a:cubicBezTo>
                    <a:pt x="5261" y="579"/>
                    <a:pt x="4902" y="455"/>
                    <a:pt x="4507" y="449"/>
                  </a:cubicBezTo>
                  <a:cubicBezTo>
                    <a:pt x="4481" y="448"/>
                    <a:pt x="4454" y="448"/>
                    <a:pt x="4427" y="448"/>
                  </a:cubicBezTo>
                  <a:cubicBezTo>
                    <a:pt x="4322" y="448"/>
                    <a:pt x="4217" y="450"/>
                    <a:pt x="4113" y="450"/>
                  </a:cubicBezTo>
                  <a:cubicBezTo>
                    <a:pt x="3911" y="450"/>
                    <a:pt x="3710" y="443"/>
                    <a:pt x="3519" y="398"/>
                  </a:cubicBezTo>
                  <a:cubicBezTo>
                    <a:pt x="3357" y="360"/>
                    <a:pt x="3194" y="344"/>
                    <a:pt x="3031" y="344"/>
                  </a:cubicBezTo>
                  <a:cubicBezTo>
                    <a:pt x="2411" y="344"/>
                    <a:pt x="1781" y="563"/>
                    <a:pt x="1156" y="563"/>
                  </a:cubicBezTo>
                  <a:cubicBezTo>
                    <a:pt x="1150" y="563"/>
                    <a:pt x="1144" y="563"/>
                    <a:pt x="1138" y="563"/>
                  </a:cubicBezTo>
                  <a:cubicBezTo>
                    <a:pt x="626" y="559"/>
                    <a:pt x="389" y="298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 rot="328759">
              <a:off x="-230167" y="2649761"/>
              <a:ext cx="6551477" cy="2347299"/>
            </a:xfrm>
            <a:custGeom>
              <a:avLst/>
              <a:gdLst/>
              <a:ahLst/>
              <a:cxnLst/>
              <a:rect l="l" t="t" r="r" b="b"/>
              <a:pathLst>
                <a:path w="46382" h="16618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9"/>
                    <a:pt x="7" y="17"/>
                    <a:pt x="10" y="27"/>
                  </a:cubicBezTo>
                  <a:cubicBezTo>
                    <a:pt x="38" y="124"/>
                    <a:pt x="41" y="234"/>
                    <a:pt x="73" y="337"/>
                  </a:cubicBezTo>
                  <a:cubicBezTo>
                    <a:pt x="123" y="500"/>
                    <a:pt x="150" y="500"/>
                    <a:pt x="252" y="622"/>
                  </a:cubicBezTo>
                  <a:cubicBezTo>
                    <a:pt x="301" y="681"/>
                    <a:pt x="310" y="797"/>
                    <a:pt x="355" y="862"/>
                  </a:cubicBezTo>
                  <a:cubicBezTo>
                    <a:pt x="421" y="960"/>
                    <a:pt x="520" y="1020"/>
                    <a:pt x="599" y="1123"/>
                  </a:cubicBezTo>
                  <a:cubicBezTo>
                    <a:pt x="686" y="1235"/>
                    <a:pt x="715" y="1390"/>
                    <a:pt x="854" y="1460"/>
                  </a:cubicBezTo>
                  <a:cubicBezTo>
                    <a:pt x="945" y="1506"/>
                    <a:pt x="1187" y="1535"/>
                    <a:pt x="1290" y="1556"/>
                  </a:cubicBezTo>
                  <a:cubicBezTo>
                    <a:pt x="1359" y="1569"/>
                    <a:pt x="1425" y="1575"/>
                    <a:pt x="1490" y="1575"/>
                  </a:cubicBezTo>
                  <a:cubicBezTo>
                    <a:pt x="1882" y="1575"/>
                    <a:pt x="2208" y="1361"/>
                    <a:pt x="2609" y="1307"/>
                  </a:cubicBezTo>
                  <a:cubicBezTo>
                    <a:pt x="2667" y="1299"/>
                    <a:pt x="2721" y="1296"/>
                    <a:pt x="2773" y="1296"/>
                  </a:cubicBezTo>
                  <a:cubicBezTo>
                    <a:pt x="2930" y="1296"/>
                    <a:pt x="3064" y="1329"/>
                    <a:pt x="3226" y="1367"/>
                  </a:cubicBezTo>
                  <a:cubicBezTo>
                    <a:pt x="3380" y="1404"/>
                    <a:pt x="3587" y="1486"/>
                    <a:pt x="3747" y="1486"/>
                  </a:cubicBezTo>
                  <a:cubicBezTo>
                    <a:pt x="3757" y="1486"/>
                    <a:pt x="3766" y="1485"/>
                    <a:pt x="3776" y="1485"/>
                  </a:cubicBezTo>
                  <a:cubicBezTo>
                    <a:pt x="4079" y="1463"/>
                    <a:pt x="4429" y="1258"/>
                    <a:pt x="4760" y="1258"/>
                  </a:cubicBezTo>
                  <a:cubicBezTo>
                    <a:pt x="4835" y="1258"/>
                    <a:pt x="4909" y="1269"/>
                    <a:pt x="4981" y="1294"/>
                  </a:cubicBezTo>
                  <a:cubicBezTo>
                    <a:pt x="5091" y="1333"/>
                    <a:pt x="5140" y="1424"/>
                    <a:pt x="5244" y="1491"/>
                  </a:cubicBezTo>
                  <a:cubicBezTo>
                    <a:pt x="5444" y="1620"/>
                    <a:pt x="5650" y="1727"/>
                    <a:pt x="5843" y="1870"/>
                  </a:cubicBezTo>
                  <a:cubicBezTo>
                    <a:pt x="5995" y="1982"/>
                    <a:pt x="6120" y="2097"/>
                    <a:pt x="6244" y="2238"/>
                  </a:cubicBezTo>
                  <a:cubicBezTo>
                    <a:pt x="6407" y="2425"/>
                    <a:pt x="6510" y="2654"/>
                    <a:pt x="6668" y="2840"/>
                  </a:cubicBezTo>
                  <a:cubicBezTo>
                    <a:pt x="6876" y="3082"/>
                    <a:pt x="7261" y="3038"/>
                    <a:pt x="7435" y="3317"/>
                  </a:cubicBezTo>
                  <a:cubicBezTo>
                    <a:pt x="7500" y="3418"/>
                    <a:pt x="7487" y="3535"/>
                    <a:pt x="7609" y="3617"/>
                  </a:cubicBezTo>
                  <a:cubicBezTo>
                    <a:pt x="7779" y="3734"/>
                    <a:pt x="7964" y="3723"/>
                    <a:pt x="8093" y="3929"/>
                  </a:cubicBezTo>
                  <a:cubicBezTo>
                    <a:pt x="8164" y="4043"/>
                    <a:pt x="8201" y="4188"/>
                    <a:pt x="8264" y="4309"/>
                  </a:cubicBezTo>
                  <a:cubicBezTo>
                    <a:pt x="8358" y="4488"/>
                    <a:pt x="8486" y="4611"/>
                    <a:pt x="8590" y="4772"/>
                  </a:cubicBezTo>
                  <a:cubicBezTo>
                    <a:pt x="8767" y="5048"/>
                    <a:pt x="8862" y="5418"/>
                    <a:pt x="9011" y="5711"/>
                  </a:cubicBezTo>
                  <a:cubicBezTo>
                    <a:pt x="9088" y="5863"/>
                    <a:pt x="9221" y="6044"/>
                    <a:pt x="9269" y="6200"/>
                  </a:cubicBezTo>
                  <a:cubicBezTo>
                    <a:pt x="9315" y="6353"/>
                    <a:pt x="9217" y="6584"/>
                    <a:pt x="9303" y="6718"/>
                  </a:cubicBezTo>
                  <a:cubicBezTo>
                    <a:pt x="9344" y="6784"/>
                    <a:pt x="9396" y="6810"/>
                    <a:pt x="9453" y="6810"/>
                  </a:cubicBezTo>
                  <a:cubicBezTo>
                    <a:pt x="9625" y="6810"/>
                    <a:pt x="9845" y="6570"/>
                    <a:pt x="9973" y="6494"/>
                  </a:cubicBezTo>
                  <a:cubicBezTo>
                    <a:pt x="10179" y="6374"/>
                    <a:pt x="10386" y="6205"/>
                    <a:pt x="10597" y="6112"/>
                  </a:cubicBezTo>
                  <a:cubicBezTo>
                    <a:pt x="10767" y="6038"/>
                    <a:pt x="10927" y="5981"/>
                    <a:pt x="11095" y="5879"/>
                  </a:cubicBezTo>
                  <a:cubicBezTo>
                    <a:pt x="11284" y="5763"/>
                    <a:pt x="11449" y="5677"/>
                    <a:pt x="11647" y="5593"/>
                  </a:cubicBezTo>
                  <a:cubicBezTo>
                    <a:pt x="11791" y="5533"/>
                    <a:pt x="11931" y="5431"/>
                    <a:pt x="12091" y="5409"/>
                  </a:cubicBezTo>
                  <a:cubicBezTo>
                    <a:pt x="12116" y="5406"/>
                    <a:pt x="12143" y="5404"/>
                    <a:pt x="12170" y="5404"/>
                  </a:cubicBezTo>
                  <a:cubicBezTo>
                    <a:pt x="12406" y="5404"/>
                    <a:pt x="12686" y="5532"/>
                    <a:pt x="12826" y="5695"/>
                  </a:cubicBezTo>
                  <a:cubicBezTo>
                    <a:pt x="12943" y="5832"/>
                    <a:pt x="13110" y="5905"/>
                    <a:pt x="13208" y="6043"/>
                  </a:cubicBezTo>
                  <a:cubicBezTo>
                    <a:pt x="13302" y="6178"/>
                    <a:pt x="13301" y="6386"/>
                    <a:pt x="13323" y="6538"/>
                  </a:cubicBezTo>
                  <a:cubicBezTo>
                    <a:pt x="13689" y="6627"/>
                    <a:pt x="13826" y="6855"/>
                    <a:pt x="14097" y="7074"/>
                  </a:cubicBezTo>
                  <a:cubicBezTo>
                    <a:pt x="14210" y="7164"/>
                    <a:pt x="14270" y="7334"/>
                    <a:pt x="14369" y="7414"/>
                  </a:cubicBezTo>
                  <a:cubicBezTo>
                    <a:pt x="14398" y="7437"/>
                    <a:pt x="14659" y="7454"/>
                    <a:pt x="14711" y="7454"/>
                  </a:cubicBezTo>
                  <a:cubicBezTo>
                    <a:pt x="14722" y="7454"/>
                    <a:pt x="14724" y="7453"/>
                    <a:pt x="14714" y="7452"/>
                  </a:cubicBezTo>
                  <a:lnTo>
                    <a:pt x="14714" y="7452"/>
                  </a:lnTo>
                  <a:cubicBezTo>
                    <a:pt x="14856" y="7471"/>
                    <a:pt x="15040" y="7493"/>
                    <a:pt x="15176" y="7555"/>
                  </a:cubicBezTo>
                  <a:cubicBezTo>
                    <a:pt x="15371" y="7647"/>
                    <a:pt x="15531" y="7853"/>
                    <a:pt x="15693" y="7993"/>
                  </a:cubicBezTo>
                  <a:cubicBezTo>
                    <a:pt x="15914" y="8186"/>
                    <a:pt x="16108" y="8310"/>
                    <a:pt x="16404" y="8372"/>
                  </a:cubicBezTo>
                  <a:cubicBezTo>
                    <a:pt x="16659" y="8426"/>
                    <a:pt x="16930" y="8574"/>
                    <a:pt x="17075" y="8801"/>
                  </a:cubicBezTo>
                  <a:cubicBezTo>
                    <a:pt x="17106" y="8848"/>
                    <a:pt x="17074" y="8903"/>
                    <a:pt x="17119" y="8954"/>
                  </a:cubicBezTo>
                  <a:cubicBezTo>
                    <a:pt x="17197" y="9044"/>
                    <a:pt x="17370" y="9036"/>
                    <a:pt x="17474" y="9068"/>
                  </a:cubicBezTo>
                  <a:cubicBezTo>
                    <a:pt x="17621" y="9113"/>
                    <a:pt x="17834" y="9201"/>
                    <a:pt x="17951" y="9304"/>
                  </a:cubicBezTo>
                  <a:cubicBezTo>
                    <a:pt x="18109" y="9439"/>
                    <a:pt x="18252" y="9585"/>
                    <a:pt x="18412" y="9721"/>
                  </a:cubicBezTo>
                  <a:cubicBezTo>
                    <a:pt x="18602" y="9882"/>
                    <a:pt x="18769" y="10063"/>
                    <a:pt x="18871" y="10288"/>
                  </a:cubicBezTo>
                  <a:cubicBezTo>
                    <a:pt x="19068" y="10724"/>
                    <a:pt x="19159" y="11236"/>
                    <a:pt x="19500" y="11587"/>
                  </a:cubicBezTo>
                  <a:cubicBezTo>
                    <a:pt x="19739" y="11834"/>
                    <a:pt x="20032" y="12003"/>
                    <a:pt x="20263" y="12268"/>
                  </a:cubicBezTo>
                  <a:cubicBezTo>
                    <a:pt x="20478" y="12515"/>
                    <a:pt x="20472" y="12942"/>
                    <a:pt x="20494" y="13263"/>
                  </a:cubicBezTo>
                  <a:cubicBezTo>
                    <a:pt x="20516" y="13588"/>
                    <a:pt x="20694" y="13791"/>
                    <a:pt x="20773" y="14100"/>
                  </a:cubicBezTo>
                  <a:cubicBezTo>
                    <a:pt x="20818" y="14272"/>
                    <a:pt x="20877" y="14462"/>
                    <a:pt x="20972" y="14611"/>
                  </a:cubicBezTo>
                  <a:cubicBezTo>
                    <a:pt x="21020" y="14688"/>
                    <a:pt x="21197" y="14982"/>
                    <a:pt x="21250" y="14991"/>
                  </a:cubicBezTo>
                  <a:cubicBezTo>
                    <a:pt x="21255" y="14992"/>
                    <a:pt x="21260" y="14992"/>
                    <a:pt x="21264" y="14992"/>
                  </a:cubicBezTo>
                  <a:cubicBezTo>
                    <a:pt x="21410" y="14992"/>
                    <a:pt x="21596" y="14653"/>
                    <a:pt x="21689" y="14548"/>
                  </a:cubicBezTo>
                  <a:cubicBezTo>
                    <a:pt x="21901" y="14308"/>
                    <a:pt x="22072" y="14079"/>
                    <a:pt x="22327" y="13891"/>
                  </a:cubicBezTo>
                  <a:cubicBezTo>
                    <a:pt x="22680" y="13629"/>
                    <a:pt x="22740" y="13258"/>
                    <a:pt x="23007" y="12947"/>
                  </a:cubicBezTo>
                  <a:cubicBezTo>
                    <a:pt x="23229" y="12686"/>
                    <a:pt x="23464" y="12390"/>
                    <a:pt x="23739" y="12190"/>
                  </a:cubicBezTo>
                  <a:cubicBezTo>
                    <a:pt x="23849" y="12109"/>
                    <a:pt x="23965" y="12034"/>
                    <a:pt x="24078" y="11960"/>
                  </a:cubicBezTo>
                  <a:cubicBezTo>
                    <a:pt x="24214" y="11871"/>
                    <a:pt x="24376" y="11864"/>
                    <a:pt x="24503" y="11788"/>
                  </a:cubicBezTo>
                  <a:cubicBezTo>
                    <a:pt x="24578" y="11743"/>
                    <a:pt x="24609" y="11672"/>
                    <a:pt x="24690" y="11629"/>
                  </a:cubicBezTo>
                  <a:cubicBezTo>
                    <a:pt x="24712" y="11618"/>
                    <a:pt x="24838" y="11623"/>
                    <a:pt x="24860" y="11617"/>
                  </a:cubicBezTo>
                  <a:cubicBezTo>
                    <a:pt x="24963" y="11587"/>
                    <a:pt x="25077" y="11514"/>
                    <a:pt x="25181" y="11476"/>
                  </a:cubicBezTo>
                  <a:cubicBezTo>
                    <a:pt x="25353" y="11412"/>
                    <a:pt x="25491" y="11324"/>
                    <a:pt x="25650" y="11244"/>
                  </a:cubicBezTo>
                  <a:cubicBezTo>
                    <a:pt x="25763" y="11187"/>
                    <a:pt x="25886" y="11189"/>
                    <a:pt x="26010" y="11131"/>
                  </a:cubicBezTo>
                  <a:cubicBezTo>
                    <a:pt x="26081" y="11099"/>
                    <a:pt x="26113" y="11050"/>
                    <a:pt x="26191" y="11027"/>
                  </a:cubicBezTo>
                  <a:cubicBezTo>
                    <a:pt x="26209" y="11021"/>
                    <a:pt x="26228" y="11019"/>
                    <a:pt x="26247" y="11019"/>
                  </a:cubicBezTo>
                  <a:cubicBezTo>
                    <a:pt x="26280" y="11019"/>
                    <a:pt x="26312" y="11024"/>
                    <a:pt x="26344" y="11024"/>
                  </a:cubicBezTo>
                  <a:cubicBezTo>
                    <a:pt x="26365" y="11024"/>
                    <a:pt x="26386" y="11022"/>
                    <a:pt x="26406" y="11015"/>
                  </a:cubicBezTo>
                  <a:cubicBezTo>
                    <a:pt x="26551" y="10964"/>
                    <a:pt x="26584" y="10835"/>
                    <a:pt x="26684" y="10733"/>
                  </a:cubicBezTo>
                  <a:cubicBezTo>
                    <a:pt x="26860" y="10553"/>
                    <a:pt x="27082" y="10361"/>
                    <a:pt x="27313" y="10253"/>
                  </a:cubicBezTo>
                  <a:cubicBezTo>
                    <a:pt x="27526" y="10152"/>
                    <a:pt x="27732" y="10084"/>
                    <a:pt x="27942" y="9963"/>
                  </a:cubicBezTo>
                  <a:cubicBezTo>
                    <a:pt x="28024" y="9916"/>
                    <a:pt x="28076" y="9882"/>
                    <a:pt x="28125" y="9882"/>
                  </a:cubicBezTo>
                  <a:cubicBezTo>
                    <a:pt x="28174" y="9882"/>
                    <a:pt x="28219" y="9917"/>
                    <a:pt x="28286" y="10008"/>
                  </a:cubicBezTo>
                  <a:cubicBezTo>
                    <a:pt x="28438" y="10214"/>
                    <a:pt x="28487" y="10394"/>
                    <a:pt x="28699" y="10582"/>
                  </a:cubicBezTo>
                  <a:cubicBezTo>
                    <a:pt x="28874" y="10736"/>
                    <a:pt x="28980" y="10942"/>
                    <a:pt x="29127" y="11110"/>
                  </a:cubicBezTo>
                  <a:cubicBezTo>
                    <a:pt x="29298" y="11308"/>
                    <a:pt x="29367" y="11493"/>
                    <a:pt x="29509" y="11717"/>
                  </a:cubicBezTo>
                  <a:cubicBezTo>
                    <a:pt x="29611" y="11878"/>
                    <a:pt x="29678" y="12055"/>
                    <a:pt x="29689" y="12253"/>
                  </a:cubicBezTo>
                  <a:cubicBezTo>
                    <a:pt x="29699" y="12452"/>
                    <a:pt x="29752" y="12592"/>
                    <a:pt x="29778" y="12784"/>
                  </a:cubicBezTo>
                  <a:cubicBezTo>
                    <a:pt x="29834" y="13199"/>
                    <a:pt x="29560" y="13672"/>
                    <a:pt x="29678" y="14091"/>
                  </a:cubicBezTo>
                  <a:cubicBezTo>
                    <a:pt x="29736" y="14294"/>
                    <a:pt x="29815" y="14204"/>
                    <a:pt x="29973" y="14275"/>
                  </a:cubicBezTo>
                  <a:cubicBezTo>
                    <a:pt x="30179" y="14368"/>
                    <a:pt x="30111" y="14574"/>
                    <a:pt x="30205" y="14756"/>
                  </a:cubicBezTo>
                  <a:cubicBezTo>
                    <a:pt x="30318" y="14978"/>
                    <a:pt x="30391" y="15184"/>
                    <a:pt x="30449" y="15426"/>
                  </a:cubicBezTo>
                  <a:cubicBezTo>
                    <a:pt x="30499" y="15633"/>
                    <a:pt x="30616" y="15815"/>
                    <a:pt x="30638" y="16032"/>
                  </a:cubicBezTo>
                  <a:cubicBezTo>
                    <a:pt x="30658" y="16208"/>
                    <a:pt x="30596" y="16467"/>
                    <a:pt x="30773" y="16584"/>
                  </a:cubicBezTo>
                  <a:cubicBezTo>
                    <a:pt x="30809" y="16607"/>
                    <a:pt x="30844" y="16617"/>
                    <a:pt x="30878" y="16617"/>
                  </a:cubicBezTo>
                  <a:cubicBezTo>
                    <a:pt x="31084" y="16617"/>
                    <a:pt x="31275" y="16258"/>
                    <a:pt x="31396" y="16127"/>
                  </a:cubicBezTo>
                  <a:cubicBezTo>
                    <a:pt x="31994" y="15476"/>
                    <a:pt x="32611" y="14840"/>
                    <a:pt x="33303" y="14289"/>
                  </a:cubicBezTo>
                  <a:cubicBezTo>
                    <a:pt x="33543" y="14098"/>
                    <a:pt x="33950" y="14087"/>
                    <a:pt x="34255" y="14086"/>
                  </a:cubicBezTo>
                  <a:cubicBezTo>
                    <a:pt x="34446" y="14086"/>
                    <a:pt x="34481" y="14105"/>
                    <a:pt x="34635" y="14162"/>
                  </a:cubicBezTo>
                  <a:cubicBezTo>
                    <a:pt x="34852" y="14241"/>
                    <a:pt x="35077" y="14215"/>
                    <a:pt x="35295" y="14275"/>
                  </a:cubicBezTo>
                  <a:cubicBezTo>
                    <a:pt x="35476" y="14324"/>
                    <a:pt x="35587" y="14446"/>
                    <a:pt x="35661" y="14610"/>
                  </a:cubicBezTo>
                  <a:cubicBezTo>
                    <a:pt x="35727" y="14752"/>
                    <a:pt x="35718" y="14925"/>
                    <a:pt x="35848" y="15029"/>
                  </a:cubicBezTo>
                  <a:cubicBezTo>
                    <a:pt x="35960" y="15120"/>
                    <a:pt x="36141" y="15102"/>
                    <a:pt x="36253" y="15216"/>
                  </a:cubicBezTo>
                  <a:cubicBezTo>
                    <a:pt x="36367" y="15333"/>
                    <a:pt x="36367" y="15507"/>
                    <a:pt x="36445" y="15645"/>
                  </a:cubicBezTo>
                  <a:cubicBezTo>
                    <a:pt x="36618" y="15949"/>
                    <a:pt x="36831" y="16158"/>
                    <a:pt x="37160" y="16312"/>
                  </a:cubicBezTo>
                  <a:cubicBezTo>
                    <a:pt x="37240" y="16349"/>
                    <a:pt x="37326" y="16365"/>
                    <a:pt x="37416" y="16365"/>
                  </a:cubicBezTo>
                  <a:cubicBezTo>
                    <a:pt x="37839" y="16365"/>
                    <a:pt x="38348" y="16017"/>
                    <a:pt x="38724" y="15937"/>
                  </a:cubicBezTo>
                  <a:cubicBezTo>
                    <a:pt x="38832" y="15914"/>
                    <a:pt x="38948" y="15907"/>
                    <a:pt x="39065" y="15907"/>
                  </a:cubicBezTo>
                  <a:cubicBezTo>
                    <a:pt x="39236" y="15907"/>
                    <a:pt x="39410" y="15922"/>
                    <a:pt x="39571" y="15922"/>
                  </a:cubicBezTo>
                  <a:cubicBezTo>
                    <a:pt x="39952" y="15922"/>
                    <a:pt x="40302" y="15924"/>
                    <a:pt x="40677" y="15988"/>
                  </a:cubicBezTo>
                  <a:cubicBezTo>
                    <a:pt x="41179" y="16075"/>
                    <a:pt x="41671" y="16184"/>
                    <a:pt x="42181" y="16184"/>
                  </a:cubicBezTo>
                  <a:cubicBezTo>
                    <a:pt x="42186" y="16184"/>
                    <a:pt x="42191" y="16184"/>
                    <a:pt x="42196" y="16184"/>
                  </a:cubicBezTo>
                  <a:cubicBezTo>
                    <a:pt x="42328" y="16184"/>
                    <a:pt x="42466" y="16175"/>
                    <a:pt x="42603" y="16175"/>
                  </a:cubicBezTo>
                  <a:cubicBezTo>
                    <a:pt x="42713" y="16175"/>
                    <a:pt x="42823" y="16181"/>
                    <a:pt x="42928" y="16204"/>
                  </a:cubicBezTo>
                  <a:cubicBezTo>
                    <a:pt x="43104" y="16243"/>
                    <a:pt x="43227" y="16272"/>
                    <a:pt x="43405" y="16272"/>
                  </a:cubicBezTo>
                  <a:cubicBezTo>
                    <a:pt x="43412" y="16272"/>
                    <a:pt x="43418" y="16272"/>
                    <a:pt x="43424" y="16272"/>
                  </a:cubicBezTo>
                  <a:cubicBezTo>
                    <a:pt x="43429" y="16272"/>
                    <a:pt x="43433" y="16272"/>
                    <a:pt x="43438" y="16272"/>
                  </a:cubicBezTo>
                  <a:cubicBezTo>
                    <a:pt x="43570" y="16272"/>
                    <a:pt x="43714" y="16288"/>
                    <a:pt x="43854" y="16288"/>
                  </a:cubicBezTo>
                  <a:cubicBezTo>
                    <a:pt x="43951" y="16288"/>
                    <a:pt x="44047" y="16280"/>
                    <a:pt x="44135" y="16254"/>
                  </a:cubicBezTo>
                  <a:cubicBezTo>
                    <a:pt x="44310" y="16203"/>
                    <a:pt x="44468" y="16098"/>
                    <a:pt x="44657" y="16073"/>
                  </a:cubicBezTo>
                  <a:cubicBezTo>
                    <a:pt x="44719" y="16065"/>
                    <a:pt x="44732" y="16023"/>
                    <a:pt x="44800" y="16023"/>
                  </a:cubicBezTo>
                  <a:cubicBezTo>
                    <a:pt x="44803" y="16023"/>
                    <a:pt x="44806" y="16023"/>
                    <a:pt x="44810" y="16024"/>
                  </a:cubicBezTo>
                  <a:cubicBezTo>
                    <a:pt x="44869" y="16027"/>
                    <a:pt x="44894" y="16102"/>
                    <a:pt x="44988" y="16102"/>
                  </a:cubicBezTo>
                  <a:cubicBezTo>
                    <a:pt x="44992" y="16102"/>
                    <a:pt x="44997" y="16102"/>
                    <a:pt x="45001" y="16102"/>
                  </a:cubicBezTo>
                  <a:cubicBezTo>
                    <a:pt x="45069" y="16099"/>
                    <a:pt x="45116" y="16044"/>
                    <a:pt x="45176" y="16028"/>
                  </a:cubicBezTo>
                  <a:cubicBezTo>
                    <a:pt x="45233" y="16013"/>
                    <a:pt x="45286" y="16009"/>
                    <a:pt x="45339" y="16009"/>
                  </a:cubicBezTo>
                  <a:cubicBezTo>
                    <a:pt x="45382" y="16009"/>
                    <a:pt x="45426" y="16012"/>
                    <a:pt x="45472" y="16012"/>
                  </a:cubicBezTo>
                  <a:cubicBezTo>
                    <a:pt x="45483" y="16012"/>
                    <a:pt x="45494" y="16012"/>
                    <a:pt x="45505" y="16011"/>
                  </a:cubicBezTo>
                  <a:cubicBezTo>
                    <a:pt x="45706" y="16004"/>
                    <a:pt x="45978" y="15977"/>
                    <a:pt x="46158" y="15884"/>
                  </a:cubicBezTo>
                  <a:cubicBezTo>
                    <a:pt x="46235" y="15844"/>
                    <a:pt x="46309" y="15798"/>
                    <a:pt x="46382" y="15755"/>
                  </a:cubicBezTo>
                  <a:lnTo>
                    <a:pt x="46382" y="15685"/>
                  </a:lnTo>
                  <a:cubicBezTo>
                    <a:pt x="45959" y="15798"/>
                    <a:pt x="45516" y="15880"/>
                    <a:pt x="45074" y="15880"/>
                  </a:cubicBezTo>
                  <a:cubicBezTo>
                    <a:pt x="44888" y="15880"/>
                    <a:pt x="44701" y="15865"/>
                    <a:pt x="44517" y="15832"/>
                  </a:cubicBezTo>
                  <a:cubicBezTo>
                    <a:pt x="44133" y="15764"/>
                    <a:pt x="44381" y="15588"/>
                    <a:pt x="44127" y="15426"/>
                  </a:cubicBezTo>
                  <a:cubicBezTo>
                    <a:pt x="44090" y="15402"/>
                    <a:pt x="44034" y="15396"/>
                    <a:pt x="43974" y="15396"/>
                  </a:cubicBezTo>
                  <a:cubicBezTo>
                    <a:pt x="43892" y="15396"/>
                    <a:pt x="43803" y="15409"/>
                    <a:pt x="43745" y="15409"/>
                  </a:cubicBezTo>
                  <a:cubicBezTo>
                    <a:pt x="43744" y="15409"/>
                    <a:pt x="43742" y="15408"/>
                    <a:pt x="43741" y="15408"/>
                  </a:cubicBezTo>
                  <a:cubicBezTo>
                    <a:pt x="43661" y="15408"/>
                    <a:pt x="43581" y="15407"/>
                    <a:pt x="43502" y="15407"/>
                  </a:cubicBezTo>
                  <a:cubicBezTo>
                    <a:pt x="43289" y="15407"/>
                    <a:pt x="43076" y="15410"/>
                    <a:pt x="42863" y="15410"/>
                  </a:cubicBezTo>
                  <a:cubicBezTo>
                    <a:pt x="42860" y="15410"/>
                    <a:pt x="42858" y="15410"/>
                    <a:pt x="42855" y="15410"/>
                  </a:cubicBezTo>
                  <a:cubicBezTo>
                    <a:pt x="42541" y="15410"/>
                    <a:pt x="42405" y="15352"/>
                    <a:pt x="42131" y="15322"/>
                  </a:cubicBezTo>
                  <a:cubicBezTo>
                    <a:pt x="42112" y="15320"/>
                    <a:pt x="42092" y="15319"/>
                    <a:pt x="42073" y="15319"/>
                  </a:cubicBezTo>
                  <a:cubicBezTo>
                    <a:pt x="41872" y="15319"/>
                    <a:pt x="41651" y="15425"/>
                    <a:pt x="41444" y="15425"/>
                  </a:cubicBezTo>
                  <a:cubicBezTo>
                    <a:pt x="41443" y="15425"/>
                    <a:pt x="41442" y="15425"/>
                    <a:pt x="41441" y="15425"/>
                  </a:cubicBezTo>
                  <a:cubicBezTo>
                    <a:pt x="41248" y="15424"/>
                    <a:pt x="41135" y="15335"/>
                    <a:pt x="40966" y="15299"/>
                  </a:cubicBezTo>
                  <a:cubicBezTo>
                    <a:pt x="40813" y="15266"/>
                    <a:pt x="40656" y="15253"/>
                    <a:pt x="40497" y="15253"/>
                  </a:cubicBezTo>
                  <a:cubicBezTo>
                    <a:pt x="39917" y="15253"/>
                    <a:pt x="39303" y="15425"/>
                    <a:pt x="38732" y="15425"/>
                  </a:cubicBezTo>
                  <a:cubicBezTo>
                    <a:pt x="38712" y="15425"/>
                    <a:pt x="38692" y="15424"/>
                    <a:pt x="38672" y="15424"/>
                  </a:cubicBezTo>
                  <a:cubicBezTo>
                    <a:pt x="38415" y="15419"/>
                    <a:pt x="38359" y="15191"/>
                    <a:pt x="38127" y="15091"/>
                  </a:cubicBezTo>
                  <a:cubicBezTo>
                    <a:pt x="37926" y="15006"/>
                    <a:pt x="37596" y="14935"/>
                    <a:pt x="37448" y="14765"/>
                  </a:cubicBezTo>
                  <a:cubicBezTo>
                    <a:pt x="37365" y="14669"/>
                    <a:pt x="37372" y="14427"/>
                    <a:pt x="37324" y="14312"/>
                  </a:cubicBezTo>
                  <a:cubicBezTo>
                    <a:pt x="37253" y="14140"/>
                    <a:pt x="37180" y="14071"/>
                    <a:pt x="37042" y="13970"/>
                  </a:cubicBezTo>
                  <a:cubicBezTo>
                    <a:pt x="36859" y="13832"/>
                    <a:pt x="36645" y="13768"/>
                    <a:pt x="36673" y="13498"/>
                  </a:cubicBezTo>
                  <a:lnTo>
                    <a:pt x="36673" y="13498"/>
                  </a:lnTo>
                  <a:cubicBezTo>
                    <a:pt x="36379" y="13538"/>
                    <a:pt x="36164" y="13816"/>
                    <a:pt x="35865" y="13823"/>
                  </a:cubicBezTo>
                  <a:cubicBezTo>
                    <a:pt x="35952" y="13747"/>
                    <a:pt x="36048" y="13632"/>
                    <a:pt x="36035" y="13509"/>
                  </a:cubicBezTo>
                  <a:cubicBezTo>
                    <a:pt x="35932" y="13476"/>
                    <a:pt x="35833" y="13469"/>
                    <a:pt x="35735" y="13469"/>
                  </a:cubicBezTo>
                  <a:cubicBezTo>
                    <a:pt x="35647" y="13469"/>
                    <a:pt x="35560" y="13475"/>
                    <a:pt x="35474" y="13475"/>
                  </a:cubicBezTo>
                  <a:cubicBezTo>
                    <a:pt x="35345" y="13475"/>
                    <a:pt x="35217" y="13461"/>
                    <a:pt x="35086" y="13391"/>
                  </a:cubicBezTo>
                  <a:cubicBezTo>
                    <a:pt x="34908" y="13297"/>
                    <a:pt x="34827" y="13209"/>
                    <a:pt x="34607" y="13171"/>
                  </a:cubicBezTo>
                  <a:cubicBezTo>
                    <a:pt x="34339" y="13124"/>
                    <a:pt x="34011" y="13116"/>
                    <a:pt x="33753" y="13088"/>
                  </a:cubicBezTo>
                  <a:cubicBezTo>
                    <a:pt x="33669" y="13079"/>
                    <a:pt x="33608" y="13075"/>
                    <a:pt x="33562" y="13075"/>
                  </a:cubicBezTo>
                  <a:cubicBezTo>
                    <a:pt x="33391" y="13075"/>
                    <a:pt x="33420" y="13128"/>
                    <a:pt x="33201" y="13174"/>
                  </a:cubicBezTo>
                  <a:cubicBezTo>
                    <a:pt x="32857" y="13245"/>
                    <a:pt x="32469" y="13183"/>
                    <a:pt x="32112" y="13251"/>
                  </a:cubicBezTo>
                  <a:cubicBezTo>
                    <a:pt x="31919" y="13288"/>
                    <a:pt x="31704" y="13384"/>
                    <a:pt x="31501" y="13384"/>
                  </a:cubicBezTo>
                  <a:cubicBezTo>
                    <a:pt x="31474" y="13384"/>
                    <a:pt x="31447" y="13382"/>
                    <a:pt x="31420" y="13379"/>
                  </a:cubicBezTo>
                  <a:cubicBezTo>
                    <a:pt x="31104" y="13333"/>
                    <a:pt x="30888" y="12977"/>
                    <a:pt x="30790" y="12670"/>
                  </a:cubicBezTo>
                  <a:cubicBezTo>
                    <a:pt x="30736" y="12505"/>
                    <a:pt x="30755" y="12331"/>
                    <a:pt x="30649" y="12186"/>
                  </a:cubicBezTo>
                  <a:cubicBezTo>
                    <a:pt x="30572" y="12077"/>
                    <a:pt x="30379" y="11972"/>
                    <a:pt x="30283" y="11890"/>
                  </a:cubicBezTo>
                  <a:cubicBezTo>
                    <a:pt x="30206" y="11824"/>
                    <a:pt x="29951" y="11658"/>
                    <a:pt x="29902" y="11583"/>
                  </a:cubicBezTo>
                  <a:cubicBezTo>
                    <a:pt x="29827" y="11465"/>
                    <a:pt x="29876" y="11417"/>
                    <a:pt x="29866" y="11292"/>
                  </a:cubicBezTo>
                  <a:cubicBezTo>
                    <a:pt x="29840" y="11009"/>
                    <a:pt x="29827" y="10913"/>
                    <a:pt x="29652" y="10716"/>
                  </a:cubicBezTo>
                  <a:cubicBezTo>
                    <a:pt x="29572" y="10625"/>
                    <a:pt x="29453" y="10566"/>
                    <a:pt x="29389" y="10460"/>
                  </a:cubicBezTo>
                  <a:cubicBezTo>
                    <a:pt x="29242" y="10222"/>
                    <a:pt x="29391" y="9917"/>
                    <a:pt x="29309" y="9654"/>
                  </a:cubicBezTo>
                  <a:cubicBezTo>
                    <a:pt x="29262" y="9502"/>
                    <a:pt x="29134" y="9253"/>
                    <a:pt x="29021" y="9145"/>
                  </a:cubicBezTo>
                  <a:cubicBezTo>
                    <a:pt x="28813" y="8944"/>
                    <a:pt x="28360" y="8897"/>
                    <a:pt x="28073" y="8831"/>
                  </a:cubicBezTo>
                  <a:cubicBezTo>
                    <a:pt x="27861" y="8781"/>
                    <a:pt x="27622" y="8699"/>
                    <a:pt x="27405" y="8693"/>
                  </a:cubicBezTo>
                  <a:cubicBezTo>
                    <a:pt x="27392" y="8692"/>
                    <a:pt x="27378" y="8692"/>
                    <a:pt x="27366" y="8692"/>
                  </a:cubicBezTo>
                  <a:cubicBezTo>
                    <a:pt x="27078" y="8692"/>
                    <a:pt x="27014" y="8804"/>
                    <a:pt x="26986" y="9070"/>
                  </a:cubicBezTo>
                  <a:cubicBezTo>
                    <a:pt x="26955" y="9362"/>
                    <a:pt x="26928" y="9543"/>
                    <a:pt x="26794" y="9809"/>
                  </a:cubicBezTo>
                  <a:cubicBezTo>
                    <a:pt x="26624" y="10149"/>
                    <a:pt x="26314" y="10225"/>
                    <a:pt x="26010" y="10450"/>
                  </a:cubicBezTo>
                  <a:cubicBezTo>
                    <a:pt x="25729" y="10658"/>
                    <a:pt x="25479" y="10853"/>
                    <a:pt x="25167" y="11023"/>
                  </a:cubicBezTo>
                  <a:cubicBezTo>
                    <a:pt x="24982" y="11124"/>
                    <a:pt x="24857" y="11114"/>
                    <a:pt x="24670" y="11173"/>
                  </a:cubicBezTo>
                  <a:cubicBezTo>
                    <a:pt x="24538" y="11212"/>
                    <a:pt x="24362" y="11336"/>
                    <a:pt x="24211" y="11394"/>
                  </a:cubicBezTo>
                  <a:cubicBezTo>
                    <a:pt x="24036" y="11460"/>
                    <a:pt x="23927" y="11472"/>
                    <a:pt x="23757" y="11472"/>
                  </a:cubicBezTo>
                  <a:cubicBezTo>
                    <a:pt x="23734" y="11472"/>
                    <a:pt x="23710" y="11472"/>
                    <a:pt x="23684" y="11472"/>
                  </a:cubicBezTo>
                  <a:cubicBezTo>
                    <a:pt x="23620" y="11471"/>
                    <a:pt x="23556" y="11468"/>
                    <a:pt x="23493" y="11468"/>
                  </a:cubicBezTo>
                  <a:cubicBezTo>
                    <a:pt x="23345" y="11468"/>
                    <a:pt x="23201" y="11483"/>
                    <a:pt x="23066" y="11571"/>
                  </a:cubicBezTo>
                  <a:cubicBezTo>
                    <a:pt x="22851" y="11711"/>
                    <a:pt x="22848" y="11905"/>
                    <a:pt x="22627" y="12003"/>
                  </a:cubicBezTo>
                  <a:cubicBezTo>
                    <a:pt x="22471" y="12072"/>
                    <a:pt x="22254" y="12203"/>
                    <a:pt x="22085" y="12227"/>
                  </a:cubicBezTo>
                  <a:cubicBezTo>
                    <a:pt x="22054" y="12231"/>
                    <a:pt x="22026" y="12233"/>
                    <a:pt x="22002" y="12233"/>
                  </a:cubicBezTo>
                  <a:cubicBezTo>
                    <a:pt x="21791" y="12233"/>
                    <a:pt x="21807" y="12082"/>
                    <a:pt x="21771" y="11897"/>
                  </a:cubicBezTo>
                  <a:cubicBezTo>
                    <a:pt x="21733" y="11716"/>
                    <a:pt x="21589" y="11619"/>
                    <a:pt x="21549" y="11453"/>
                  </a:cubicBezTo>
                  <a:cubicBezTo>
                    <a:pt x="21479" y="11165"/>
                    <a:pt x="21623" y="11045"/>
                    <a:pt x="21424" y="10767"/>
                  </a:cubicBezTo>
                  <a:cubicBezTo>
                    <a:pt x="21287" y="10576"/>
                    <a:pt x="21072" y="10521"/>
                    <a:pt x="20914" y="10372"/>
                  </a:cubicBezTo>
                  <a:cubicBezTo>
                    <a:pt x="20756" y="10224"/>
                    <a:pt x="20555" y="9899"/>
                    <a:pt x="20476" y="9743"/>
                  </a:cubicBezTo>
                  <a:cubicBezTo>
                    <a:pt x="20289" y="9368"/>
                    <a:pt x="20247" y="8949"/>
                    <a:pt x="20008" y="8594"/>
                  </a:cubicBezTo>
                  <a:cubicBezTo>
                    <a:pt x="19828" y="8327"/>
                    <a:pt x="19562" y="8385"/>
                    <a:pt x="19361" y="8089"/>
                  </a:cubicBezTo>
                  <a:cubicBezTo>
                    <a:pt x="19258" y="7936"/>
                    <a:pt x="19261" y="7753"/>
                    <a:pt x="19169" y="7606"/>
                  </a:cubicBezTo>
                  <a:cubicBezTo>
                    <a:pt x="18977" y="7297"/>
                    <a:pt x="18283" y="7396"/>
                    <a:pt x="17991" y="7348"/>
                  </a:cubicBezTo>
                  <a:cubicBezTo>
                    <a:pt x="17607" y="7286"/>
                    <a:pt x="17679" y="7176"/>
                    <a:pt x="17486" y="6891"/>
                  </a:cubicBezTo>
                  <a:cubicBezTo>
                    <a:pt x="17394" y="6754"/>
                    <a:pt x="17234" y="6563"/>
                    <a:pt x="17076" y="6484"/>
                  </a:cubicBezTo>
                  <a:cubicBezTo>
                    <a:pt x="16963" y="6427"/>
                    <a:pt x="16899" y="6474"/>
                    <a:pt x="16816" y="6354"/>
                  </a:cubicBezTo>
                  <a:cubicBezTo>
                    <a:pt x="16698" y="6187"/>
                    <a:pt x="16846" y="5894"/>
                    <a:pt x="16659" y="5757"/>
                  </a:cubicBezTo>
                  <a:cubicBezTo>
                    <a:pt x="16600" y="5715"/>
                    <a:pt x="16574" y="5702"/>
                    <a:pt x="16557" y="5702"/>
                  </a:cubicBezTo>
                  <a:cubicBezTo>
                    <a:pt x="16530" y="5702"/>
                    <a:pt x="16528" y="5737"/>
                    <a:pt x="16454" y="5740"/>
                  </a:cubicBezTo>
                  <a:cubicBezTo>
                    <a:pt x="16279" y="5746"/>
                    <a:pt x="16064" y="5837"/>
                    <a:pt x="15863" y="5837"/>
                  </a:cubicBezTo>
                  <a:cubicBezTo>
                    <a:pt x="15519" y="5835"/>
                    <a:pt x="15341" y="5792"/>
                    <a:pt x="15186" y="5482"/>
                  </a:cubicBezTo>
                  <a:cubicBezTo>
                    <a:pt x="15099" y="5309"/>
                    <a:pt x="15160" y="5237"/>
                    <a:pt x="14976" y="5178"/>
                  </a:cubicBezTo>
                  <a:cubicBezTo>
                    <a:pt x="14934" y="5165"/>
                    <a:pt x="14880" y="5161"/>
                    <a:pt x="14821" y="5161"/>
                  </a:cubicBezTo>
                  <a:cubicBezTo>
                    <a:pt x="14673" y="5161"/>
                    <a:pt x="14490" y="5189"/>
                    <a:pt x="14380" y="5191"/>
                  </a:cubicBezTo>
                  <a:cubicBezTo>
                    <a:pt x="14362" y="5191"/>
                    <a:pt x="14345" y="5191"/>
                    <a:pt x="14328" y="5191"/>
                  </a:cubicBezTo>
                  <a:cubicBezTo>
                    <a:pt x="13918" y="5191"/>
                    <a:pt x="13830" y="5102"/>
                    <a:pt x="13610" y="4703"/>
                  </a:cubicBezTo>
                  <a:cubicBezTo>
                    <a:pt x="13561" y="4614"/>
                    <a:pt x="13554" y="4508"/>
                    <a:pt x="13475" y="4432"/>
                  </a:cubicBezTo>
                  <a:cubicBezTo>
                    <a:pt x="13357" y="4320"/>
                    <a:pt x="13154" y="4365"/>
                    <a:pt x="13018" y="4307"/>
                  </a:cubicBezTo>
                  <a:cubicBezTo>
                    <a:pt x="12767" y="4199"/>
                    <a:pt x="12798" y="4059"/>
                    <a:pt x="12690" y="3805"/>
                  </a:cubicBezTo>
                  <a:cubicBezTo>
                    <a:pt x="12253" y="4025"/>
                    <a:pt x="11937" y="4442"/>
                    <a:pt x="11424" y="4442"/>
                  </a:cubicBezTo>
                  <a:cubicBezTo>
                    <a:pt x="11419" y="4442"/>
                    <a:pt x="11415" y="4442"/>
                    <a:pt x="11411" y="4442"/>
                  </a:cubicBezTo>
                  <a:cubicBezTo>
                    <a:pt x="11403" y="4442"/>
                    <a:pt x="11395" y="4442"/>
                    <a:pt x="11386" y="4442"/>
                  </a:cubicBezTo>
                  <a:cubicBezTo>
                    <a:pt x="11170" y="4442"/>
                    <a:pt x="10850" y="4480"/>
                    <a:pt x="10549" y="4480"/>
                  </a:cubicBezTo>
                  <a:cubicBezTo>
                    <a:pt x="10256" y="4480"/>
                    <a:pt x="9981" y="4444"/>
                    <a:pt x="9838" y="4300"/>
                  </a:cubicBezTo>
                  <a:cubicBezTo>
                    <a:pt x="9565" y="4025"/>
                    <a:pt x="9514" y="3539"/>
                    <a:pt x="9282" y="3227"/>
                  </a:cubicBezTo>
                  <a:cubicBezTo>
                    <a:pt x="8913" y="2728"/>
                    <a:pt x="8340" y="2459"/>
                    <a:pt x="7902" y="2037"/>
                  </a:cubicBezTo>
                  <a:cubicBezTo>
                    <a:pt x="7568" y="1713"/>
                    <a:pt x="7358" y="1267"/>
                    <a:pt x="6964" y="1020"/>
                  </a:cubicBezTo>
                  <a:cubicBezTo>
                    <a:pt x="6508" y="735"/>
                    <a:pt x="5991" y="667"/>
                    <a:pt x="5477" y="585"/>
                  </a:cubicBezTo>
                  <a:cubicBezTo>
                    <a:pt x="5090" y="523"/>
                    <a:pt x="4731" y="399"/>
                    <a:pt x="4336" y="393"/>
                  </a:cubicBezTo>
                  <a:cubicBezTo>
                    <a:pt x="4310" y="392"/>
                    <a:pt x="4283" y="392"/>
                    <a:pt x="4256" y="392"/>
                  </a:cubicBezTo>
                  <a:cubicBezTo>
                    <a:pt x="4151" y="392"/>
                    <a:pt x="4046" y="394"/>
                    <a:pt x="3942" y="394"/>
                  </a:cubicBezTo>
                  <a:cubicBezTo>
                    <a:pt x="3740" y="394"/>
                    <a:pt x="3539" y="387"/>
                    <a:pt x="3348" y="342"/>
                  </a:cubicBezTo>
                  <a:cubicBezTo>
                    <a:pt x="3186" y="304"/>
                    <a:pt x="3023" y="288"/>
                    <a:pt x="2860" y="288"/>
                  </a:cubicBezTo>
                  <a:cubicBezTo>
                    <a:pt x="2240" y="288"/>
                    <a:pt x="1610" y="507"/>
                    <a:pt x="985" y="507"/>
                  </a:cubicBezTo>
                  <a:cubicBezTo>
                    <a:pt x="979" y="507"/>
                    <a:pt x="973" y="507"/>
                    <a:pt x="967" y="507"/>
                  </a:cubicBezTo>
                  <a:cubicBezTo>
                    <a:pt x="488" y="503"/>
                    <a:pt x="249" y="2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4"/>
          <p:cNvGrpSpPr/>
          <p:nvPr/>
        </p:nvGrpSpPr>
        <p:grpSpPr>
          <a:xfrm>
            <a:off x="2962196" y="-515893"/>
            <a:ext cx="7246825" cy="3336742"/>
            <a:chOff x="2962196" y="-515893"/>
            <a:chExt cx="7246825" cy="3336742"/>
          </a:xfrm>
        </p:grpSpPr>
        <p:sp>
          <p:nvSpPr>
            <p:cNvPr id="601" name="Google Shape;601;p34"/>
            <p:cNvSpPr/>
            <p:nvPr/>
          </p:nvSpPr>
          <p:spPr>
            <a:xfrm rot="10800000" flipH="1">
              <a:off x="2962196" y="-515893"/>
              <a:ext cx="7246825" cy="3336742"/>
            </a:xfrm>
            <a:custGeom>
              <a:avLst/>
              <a:gdLst/>
              <a:ahLst/>
              <a:cxnLst/>
              <a:rect l="l" t="t" r="r" b="b"/>
              <a:pathLst>
                <a:path w="75762" h="34884" extrusionOk="0">
                  <a:moveTo>
                    <a:pt x="55159" y="1"/>
                  </a:moveTo>
                  <a:cubicBezTo>
                    <a:pt x="54551" y="613"/>
                    <a:pt x="54101" y="1105"/>
                    <a:pt x="53831" y="1912"/>
                  </a:cubicBezTo>
                  <a:cubicBezTo>
                    <a:pt x="53645" y="2467"/>
                    <a:pt x="53306" y="2937"/>
                    <a:pt x="53109" y="3486"/>
                  </a:cubicBezTo>
                  <a:cubicBezTo>
                    <a:pt x="52951" y="3926"/>
                    <a:pt x="52950" y="4411"/>
                    <a:pt x="52679" y="4802"/>
                  </a:cubicBezTo>
                  <a:cubicBezTo>
                    <a:pt x="52486" y="5083"/>
                    <a:pt x="52163" y="5168"/>
                    <a:pt x="51969" y="5416"/>
                  </a:cubicBezTo>
                  <a:cubicBezTo>
                    <a:pt x="51869" y="5544"/>
                    <a:pt x="51926" y="5750"/>
                    <a:pt x="51809" y="5902"/>
                  </a:cubicBezTo>
                  <a:cubicBezTo>
                    <a:pt x="51492" y="6318"/>
                    <a:pt x="50830" y="6183"/>
                    <a:pt x="50387" y="6370"/>
                  </a:cubicBezTo>
                  <a:cubicBezTo>
                    <a:pt x="50071" y="6505"/>
                    <a:pt x="49788" y="6642"/>
                    <a:pt x="49553" y="6834"/>
                  </a:cubicBezTo>
                  <a:cubicBezTo>
                    <a:pt x="49241" y="7086"/>
                    <a:pt x="49173" y="7421"/>
                    <a:pt x="48735" y="7527"/>
                  </a:cubicBezTo>
                  <a:cubicBezTo>
                    <a:pt x="48703" y="7535"/>
                    <a:pt x="48670" y="7538"/>
                    <a:pt x="48638" y="7538"/>
                  </a:cubicBezTo>
                  <a:cubicBezTo>
                    <a:pt x="48490" y="7538"/>
                    <a:pt x="48345" y="7471"/>
                    <a:pt x="48204" y="7471"/>
                  </a:cubicBezTo>
                  <a:cubicBezTo>
                    <a:pt x="48117" y="7471"/>
                    <a:pt x="48031" y="7497"/>
                    <a:pt x="47947" y="7580"/>
                  </a:cubicBezTo>
                  <a:cubicBezTo>
                    <a:pt x="48060" y="7968"/>
                    <a:pt x="48113" y="8359"/>
                    <a:pt x="48179" y="8753"/>
                  </a:cubicBezTo>
                  <a:cubicBezTo>
                    <a:pt x="47872" y="8830"/>
                    <a:pt x="47489" y="8704"/>
                    <a:pt x="47222" y="8924"/>
                  </a:cubicBezTo>
                  <a:cubicBezTo>
                    <a:pt x="46888" y="9202"/>
                    <a:pt x="47204" y="9546"/>
                    <a:pt x="47003" y="9819"/>
                  </a:cubicBezTo>
                  <a:cubicBezTo>
                    <a:pt x="46737" y="10179"/>
                    <a:pt x="46298" y="9870"/>
                    <a:pt x="46154" y="10393"/>
                  </a:cubicBezTo>
                  <a:cubicBezTo>
                    <a:pt x="46042" y="10801"/>
                    <a:pt x="46202" y="11302"/>
                    <a:pt x="46277" y="11682"/>
                  </a:cubicBezTo>
                  <a:cubicBezTo>
                    <a:pt x="46377" y="12199"/>
                    <a:pt x="46321" y="12212"/>
                    <a:pt x="45899" y="12613"/>
                  </a:cubicBezTo>
                  <a:cubicBezTo>
                    <a:pt x="45649" y="12851"/>
                    <a:pt x="45253" y="13147"/>
                    <a:pt x="45079" y="13432"/>
                  </a:cubicBezTo>
                  <a:cubicBezTo>
                    <a:pt x="44629" y="14174"/>
                    <a:pt x="44773" y="15112"/>
                    <a:pt x="44196" y="15843"/>
                  </a:cubicBezTo>
                  <a:cubicBezTo>
                    <a:pt x="43773" y="16379"/>
                    <a:pt x="42776" y="17724"/>
                    <a:pt x="42000" y="17724"/>
                  </a:cubicBezTo>
                  <a:cubicBezTo>
                    <a:pt x="41942" y="17724"/>
                    <a:pt x="41886" y="17716"/>
                    <a:pt x="41831" y="17701"/>
                  </a:cubicBezTo>
                  <a:cubicBezTo>
                    <a:pt x="41367" y="17568"/>
                    <a:pt x="41159" y="17148"/>
                    <a:pt x="40657" y="17148"/>
                  </a:cubicBezTo>
                  <a:cubicBezTo>
                    <a:pt x="40605" y="17148"/>
                    <a:pt x="40550" y="17152"/>
                    <a:pt x="40492" y="17162"/>
                  </a:cubicBezTo>
                  <a:cubicBezTo>
                    <a:pt x="40003" y="17243"/>
                    <a:pt x="39488" y="17589"/>
                    <a:pt x="38993" y="17722"/>
                  </a:cubicBezTo>
                  <a:cubicBezTo>
                    <a:pt x="38624" y="17821"/>
                    <a:pt x="38214" y="18031"/>
                    <a:pt x="37816" y="18031"/>
                  </a:cubicBezTo>
                  <a:cubicBezTo>
                    <a:pt x="37762" y="18031"/>
                    <a:pt x="37707" y="18027"/>
                    <a:pt x="37653" y="18018"/>
                  </a:cubicBezTo>
                  <a:cubicBezTo>
                    <a:pt x="37536" y="18000"/>
                    <a:pt x="37437" y="17950"/>
                    <a:pt x="37341" y="17889"/>
                  </a:cubicBezTo>
                  <a:cubicBezTo>
                    <a:pt x="37317" y="17892"/>
                    <a:pt x="37293" y="17897"/>
                    <a:pt x="37267" y="17897"/>
                  </a:cubicBezTo>
                  <a:cubicBezTo>
                    <a:pt x="37265" y="17897"/>
                    <a:pt x="37262" y="17897"/>
                    <a:pt x="37260" y="17897"/>
                  </a:cubicBezTo>
                  <a:cubicBezTo>
                    <a:pt x="37122" y="17895"/>
                    <a:pt x="36900" y="17789"/>
                    <a:pt x="36744" y="17789"/>
                  </a:cubicBezTo>
                  <a:cubicBezTo>
                    <a:pt x="36711" y="17789"/>
                    <a:pt x="36680" y="17794"/>
                    <a:pt x="36654" y="17806"/>
                  </a:cubicBezTo>
                  <a:cubicBezTo>
                    <a:pt x="36575" y="17841"/>
                    <a:pt x="36393" y="18103"/>
                    <a:pt x="36367" y="18183"/>
                  </a:cubicBezTo>
                  <a:cubicBezTo>
                    <a:pt x="36326" y="18314"/>
                    <a:pt x="36393" y="18425"/>
                    <a:pt x="36332" y="18549"/>
                  </a:cubicBezTo>
                  <a:cubicBezTo>
                    <a:pt x="36129" y="18970"/>
                    <a:pt x="35409" y="19002"/>
                    <a:pt x="34921" y="19002"/>
                  </a:cubicBezTo>
                  <a:cubicBezTo>
                    <a:pt x="34834" y="19002"/>
                    <a:pt x="34754" y="19001"/>
                    <a:pt x="34686" y="19001"/>
                  </a:cubicBezTo>
                  <a:cubicBezTo>
                    <a:pt x="34532" y="19001"/>
                    <a:pt x="34432" y="18981"/>
                    <a:pt x="34343" y="18981"/>
                  </a:cubicBezTo>
                  <a:cubicBezTo>
                    <a:pt x="34251" y="18981"/>
                    <a:pt x="34169" y="19002"/>
                    <a:pt x="34048" y="19090"/>
                  </a:cubicBezTo>
                  <a:cubicBezTo>
                    <a:pt x="33730" y="19320"/>
                    <a:pt x="33442" y="19572"/>
                    <a:pt x="33102" y="19772"/>
                  </a:cubicBezTo>
                  <a:cubicBezTo>
                    <a:pt x="32932" y="19872"/>
                    <a:pt x="32847" y="20020"/>
                    <a:pt x="32699" y="20129"/>
                  </a:cubicBezTo>
                  <a:cubicBezTo>
                    <a:pt x="32519" y="20263"/>
                    <a:pt x="32271" y="20308"/>
                    <a:pt x="32062" y="20366"/>
                  </a:cubicBezTo>
                  <a:cubicBezTo>
                    <a:pt x="31872" y="20419"/>
                    <a:pt x="31643" y="20479"/>
                    <a:pt x="31427" y="20479"/>
                  </a:cubicBezTo>
                  <a:cubicBezTo>
                    <a:pt x="31337" y="20479"/>
                    <a:pt x="31250" y="20469"/>
                    <a:pt x="31168" y="20443"/>
                  </a:cubicBezTo>
                  <a:cubicBezTo>
                    <a:pt x="30934" y="20370"/>
                    <a:pt x="30998" y="20083"/>
                    <a:pt x="30751" y="20007"/>
                  </a:cubicBezTo>
                  <a:cubicBezTo>
                    <a:pt x="30717" y="19996"/>
                    <a:pt x="30681" y="19991"/>
                    <a:pt x="30646" y="19991"/>
                  </a:cubicBezTo>
                  <a:cubicBezTo>
                    <a:pt x="30471" y="19991"/>
                    <a:pt x="30290" y="20105"/>
                    <a:pt x="30158" y="20189"/>
                  </a:cubicBezTo>
                  <a:cubicBezTo>
                    <a:pt x="29829" y="20395"/>
                    <a:pt x="29496" y="20551"/>
                    <a:pt x="29112" y="20618"/>
                  </a:cubicBezTo>
                  <a:cubicBezTo>
                    <a:pt x="29091" y="20582"/>
                    <a:pt x="29066" y="20548"/>
                    <a:pt x="29037" y="20517"/>
                  </a:cubicBezTo>
                  <a:cubicBezTo>
                    <a:pt x="28572" y="20658"/>
                    <a:pt x="28205" y="20984"/>
                    <a:pt x="27799" y="21228"/>
                  </a:cubicBezTo>
                  <a:cubicBezTo>
                    <a:pt x="27619" y="21336"/>
                    <a:pt x="27438" y="21330"/>
                    <a:pt x="27266" y="21443"/>
                  </a:cubicBezTo>
                  <a:cubicBezTo>
                    <a:pt x="27092" y="21557"/>
                    <a:pt x="27000" y="21735"/>
                    <a:pt x="26810" y="21839"/>
                  </a:cubicBezTo>
                  <a:cubicBezTo>
                    <a:pt x="26487" y="22014"/>
                    <a:pt x="26155" y="22080"/>
                    <a:pt x="25900" y="22348"/>
                  </a:cubicBezTo>
                  <a:cubicBezTo>
                    <a:pt x="25635" y="22628"/>
                    <a:pt x="25446" y="22943"/>
                    <a:pt x="25262" y="23283"/>
                  </a:cubicBezTo>
                  <a:cubicBezTo>
                    <a:pt x="25184" y="23425"/>
                    <a:pt x="25128" y="23560"/>
                    <a:pt x="25100" y="23720"/>
                  </a:cubicBezTo>
                  <a:cubicBezTo>
                    <a:pt x="25065" y="23920"/>
                    <a:pt x="25099" y="24140"/>
                    <a:pt x="24971" y="24316"/>
                  </a:cubicBezTo>
                  <a:cubicBezTo>
                    <a:pt x="24895" y="24421"/>
                    <a:pt x="24838" y="24461"/>
                    <a:pt x="24790" y="24461"/>
                  </a:cubicBezTo>
                  <a:cubicBezTo>
                    <a:pt x="24666" y="24461"/>
                    <a:pt x="24606" y="24196"/>
                    <a:pt x="24447" y="24109"/>
                  </a:cubicBezTo>
                  <a:cubicBezTo>
                    <a:pt x="24275" y="24109"/>
                    <a:pt x="24101" y="24096"/>
                    <a:pt x="23930" y="24071"/>
                  </a:cubicBezTo>
                  <a:cubicBezTo>
                    <a:pt x="23726" y="24060"/>
                    <a:pt x="23528" y="24024"/>
                    <a:pt x="23332" y="23962"/>
                  </a:cubicBezTo>
                  <a:cubicBezTo>
                    <a:pt x="23065" y="23845"/>
                    <a:pt x="22830" y="23635"/>
                    <a:pt x="22572" y="23496"/>
                  </a:cubicBezTo>
                  <a:cubicBezTo>
                    <a:pt x="22363" y="23383"/>
                    <a:pt x="22076" y="23314"/>
                    <a:pt x="21806" y="23314"/>
                  </a:cubicBezTo>
                  <a:cubicBezTo>
                    <a:pt x="21698" y="23314"/>
                    <a:pt x="21592" y="23325"/>
                    <a:pt x="21496" y="23349"/>
                  </a:cubicBezTo>
                  <a:cubicBezTo>
                    <a:pt x="21472" y="23355"/>
                    <a:pt x="21453" y="23357"/>
                    <a:pt x="21439" y="23357"/>
                  </a:cubicBezTo>
                  <a:cubicBezTo>
                    <a:pt x="21393" y="23357"/>
                    <a:pt x="21391" y="23333"/>
                    <a:pt x="21384" y="23333"/>
                  </a:cubicBezTo>
                  <a:cubicBezTo>
                    <a:pt x="21376" y="23333"/>
                    <a:pt x="21362" y="23364"/>
                    <a:pt x="21268" y="23498"/>
                  </a:cubicBezTo>
                  <a:cubicBezTo>
                    <a:pt x="21094" y="23745"/>
                    <a:pt x="20912" y="24002"/>
                    <a:pt x="20663" y="24177"/>
                  </a:cubicBezTo>
                  <a:cubicBezTo>
                    <a:pt x="20450" y="24327"/>
                    <a:pt x="20252" y="24494"/>
                    <a:pt x="20035" y="24645"/>
                  </a:cubicBezTo>
                  <a:cubicBezTo>
                    <a:pt x="19817" y="24796"/>
                    <a:pt x="19525" y="25068"/>
                    <a:pt x="19230" y="25068"/>
                  </a:cubicBezTo>
                  <a:cubicBezTo>
                    <a:pt x="19186" y="25068"/>
                    <a:pt x="19143" y="25062"/>
                    <a:pt x="19099" y="25049"/>
                  </a:cubicBezTo>
                  <a:cubicBezTo>
                    <a:pt x="18952" y="25005"/>
                    <a:pt x="18937" y="24964"/>
                    <a:pt x="18882" y="24964"/>
                  </a:cubicBezTo>
                  <a:cubicBezTo>
                    <a:pt x="18847" y="24964"/>
                    <a:pt x="18796" y="24980"/>
                    <a:pt x="18685" y="25023"/>
                  </a:cubicBezTo>
                  <a:cubicBezTo>
                    <a:pt x="18460" y="25111"/>
                    <a:pt x="18219" y="25261"/>
                    <a:pt x="17981" y="25299"/>
                  </a:cubicBezTo>
                  <a:cubicBezTo>
                    <a:pt x="17838" y="25322"/>
                    <a:pt x="17707" y="25295"/>
                    <a:pt x="17565" y="25330"/>
                  </a:cubicBezTo>
                  <a:cubicBezTo>
                    <a:pt x="17178" y="25426"/>
                    <a:pt x="16943" y="25797"/>
                    <a:pt x="16535" y="25890"/>
                  </a:cubicBezTo>
                  <a:cubicBezTo>
                    <a:pt x="16280" y="25948"/>
                    <a:pt x="16198" y="25959"/>
                    <a:pt x="15944" y="26116"/>
                  </a:cubicBezTo>
                  <a:cubicBezTo>
                    <a:pt x="15755" y="26235"/>
                    <a:pt x="15601" y="26384"/>
                    <a:pt x="15371" y="26404"/>
                  </a:cubicBezTo>
                  <a:cubicBezTo>
                    <a:pt x="15342" y="26406"/>
                    <a:pt x="15315" y="26407"/>
                    <a:pt x="15289" y="26407"/>
                  </a:cubicBezTo>
                  <a:cubicBezTo>
                    <a:pt x="15120" y="26407"/>
                    <a:pt x="15000" y="26363"/>
                    <a:pt x="14875" y="26363"/>
                  </a:cubicBezTo>
                  <a:cubicBezTo>
                    <a:pt x="14780" y="26363"/>
                    <a:pt x="14684" y="26388"/>
                    <a:pt x="14562" y="26477"/>
                  </a:cubicBezTo>
                  <a:cubicBezTo>
                    <a:pt x="14371" y="26616"/>
                    <a:pt x="14273" y="26750"/>
                    <a:pt x="14035" y="26774"/>
                  </a:cubicBezTo>
                  <a:cubicBezTo>
                    <a:pt x="14007" y="26777"/>
                    <a:pt x="13968" y="26780"/>
                    <a:pt x="13927" y="26780"/>
                  </a:cubicBezTo>
                  <a:cubicBezTo>
                    <a:pt x="13833" y="26780"/>
                    <a:pt x="13732" y="26760"/>
                    <a:pt x="13747" y="26659"/>
                  </a:cubicBezTo>
                  <a:cubicBezTo>
                    <a:pt x="13739" y="26657"/>
                    <a:pt x="13730" y="26656"/>
                    <a:pt x="13722" y="26656"/>
                  </a:cubicBezTo>
                  <a:cubicBezTo>
                    <a:pt x="13557" y="26656"/>
                    <a:pt x="13355" y="27069"/>
                    <a:pt x="13273" y="27173"/>
                  </a:cubicBezTo>
                  <a:cubicBezTo>
                    <a:pt x="13155" y="27320"/>
                    <a:pt x="13019" y="27442"/>
                    <a:pt x="12869" y="27554"/>
                  </a:cubicBezTo>
                  <a:cubicBezTo>
                    <a:pt x="12639" y="27723"/>
                    <a:pt x="12377" y="27834"/>
                    <a:pt x="12117" y="27938"/>
                  </a:cubicBezTo>
                  <a:cubicBezTo>
                    <a:pt x="12021" y="27976"/>
                    <a:pt x="11943" y="27993"/>
                    <a:pt x="11878" y="27993"/>
                  </a:cubicBezTo>
                  <a:cubicBezTo>
                    <a:pt x="11480" y="27993"/>
                    <a:pt x="11592" y="27351"/>
                    <a:pt x="11267" y="27077"/>
                  </a:cubicBezTo>
                  <a:cubicBezTo>
                    <a:pt x="11197" y="27018"/>
                    <a:pt x="11077" y="26997"/>
                    <a:pt x="10997" y="26959"/>
                  </a:cubicBezTo>
                  <a:cubicBezTo>
                    <a:pt x="10863" y="26893"/>
                    <a:pt x="10695" y="26796"/>
                    <a:pt x="10588" y="26695"/>
                  </a:cubicBezTo>
                  <a:cubicBezTo>
                    <a:pt x="10377" y="26492"/>
                    <a:pt x="10298" y="26212"/>
                    <a:pt x="10154" y="25974"/>
                  </a:cubicBezTo>
                  <a:cubicBezTo>
                    <a:pt x="10076" y="25846"/>
                    <a:pt x="9969" y="25736"/>
                    <a:pt x="9828" y="25736"/>
                  </a:cubicBezTo>
                  <a:cubicBezTo>
                    <a:pt x="9806" y="25736"/>
                    <a:pt x="9784" y="25739"/>
                    <a:pt x="9760" y="25744"/>
                  </a:cubicBezTo>
                  <a:cubicBezTo>
                    <a:pt x="9693" y="25775"/>
                    <a:pt x="9632" y="25817"/>
                    <a:pt x="9578" y="25868"/>
                  </a:cubicBezTo>
                  <a:cubicBezTo>
                    <a:pt x="9522" y="25894"/>
                    <a:pt x="9465" y="25910"/>
                    <a:pt x="9405" y="25920"/>
                  </a:cubicBezTo>
                  <a:cubicBezTo>
                    <a:pt x="9320" y="25995"/>
                    <a:pt x="9326" y="26202"/>
                    <a:pt x="9286" y="26296"/>
                  </a:cubicBezTo>
                  <a:cubicBezTo>
                    <a:pt x="9242" y="26407"/>
                    <a:pt x="9182" y="26510"/>
                    <a:pt x="9134" y="26614"/>
                  </a:cubicBezTo>
                  <a:cubicBezTo>
                    <a:pt x="9070" y="26749"/>
                    <a:pt x="9024" y="26796"/>
                    <a:pt x="8910" y="26918"/>
                  </a:cubicBezTo>
                  <a:cubicBezTo>
                    <a:pt x="8823" y="27011"/>
                    <a:pt x="8620" y="27401"/>
                    <a:pt x="8435" y="27401"/>
                  </a:cubicBezTo>
                  <a:cubicBezTo>
                    <a:pt x="8400" y="27401"/>
                    <a:pt x="8366" y="27387"/>
                    <a:pt x="8333" y="27355"/>
                  </a:cubicBezTo>
                  <a:cubicBezTo>
                    <a:pt x="8248" y="27269"/>
                    <a:pt x="8297" y="27142"/>
                    <a:pt x="8222" y="27049"/>
                  </a:cubicBezTo>
                  <a:cubicBezTo>
                    <a:pt x="7981" y="27183"/>
                    <a:pt x="7741" y="27384"/>
                    <a:pt x="7476" y="27464"/>
                  </a:cubicBezTo>
                  <a:cubicBezTo>
                    <a:pt x="7281" y="27522"/>
                    <a:pt x="7128" y="27588"/>
                    <a:pt x="6948" y="27670"/>
                  </a:cubicBezTo>
                  <a:cubicBezTo>
                    <a:pt x="6858" y="27712"/>
                    <a:pt x="6776" y="27746"/>
                    <a:pt x="6685" y="27746"/>
                  </a:cubicBezTo>
                  <a:cubicBezTo>
                    <a:pt x="6655" y="27746"/>
                    <a:pt x="6623" y="27742"/>
                    <a:pt x="6590" y="27733"/>
                  </a:cubicBezTo>
                  <a:cubicBezTo>
                    <a:pt x="6468" y="27701"/>
                    <a:pt x="6427" y="27566"/>
                    <a:pt x="6324" y="27535"/>
                  </a:cubicBezTo>
                  <a:cubicBezTo>
                    <a:pt x="6292" y="27525"/>
                    <a:pt x="6261" y="27521"/>
                    <a:pt x="6230" y="27521"/>
                  </a:cubicBezTo>
                  <a:cubicBezTo>
                    <a:pt x="5819" y="27521"/>
                    <a:pt x="5546" y="28357"/>
                    <a:pt x="5467" y="28639"/>
                  </a:cubicBezTo>
                  <a:cubicBezTo>
                    <a:pt x="5402" y="28867"/>
                    <a:pt x="5317" y="29256"/>
                    <a:pt x="5041" y="29335"/>
                  </a:cubicBezTo>
                  <a:cubicBezTo>
                    <a:pt x="4991" y="29349"/>
                    <a:pt x="4922" y="29355"/>
                    <a:pt x="4848" y="29355"/>
                  </a:cubicBezTo>
                  <a:cubicBezTo>
                    <a:pt x="4706" y="29355"/>
                    <a:pt x="4542" y="29336"/>
                    <a:pt x="4442" y="29326"/>
                  </a:cubicBezTo>
                  <a:cubicBezTo>
                    <a:pt x="4214" y="29304"/>
                    <a:pt x="3928" y="29207"/>
                    <a:pt x="3722" y="29101"/>
                  </a:cubicBezTo>
                  <a:cubicBezTo>
                    <a:pt x="3490" y="28980"/>
                    <a:pt x="3453" y="28692"/>
                    <a:pt x="3249" y="28540"/>
                  </a:cubicBezTo>
                  <a:cubicBezTo>
                    <a:pt x="3118" y="28440"/>
                    <a:pt x="2952" y="28443"/>
                    <a:pt x="2820" y="28340"/>
                  </a:cubicBezTo>
                  <a:cubicBezTo>
                    <a:pt x="2669" y="28221"/>
                    <a:pt x="2592" y="28216"/>
                    <a:pt x="2452" y="28216"/>
                  </a:cubicBezTo>
                  <a:cubicBezTo>
                    <a:pt x="2439" y="28216"/>
                    <a:pt x="2426" y="28216"/>
                    <a:pt x="2412" y="28216"/>
                  </a:cubicBezTo>
                  <a:cubicBezTo>
                    <a:pt x="2374" y="28216"/>
                    <a:pt x="2331" y="28215"/>
                    <a:pt x="2282" y="28213"/>
                  </a:cubicBezTo>
                  <a:cubicBezTo>
                    <a:pt x="2056" y="28203"/>
                    <a:pt x="1865" y="28133"/>
                    <a:pt x="1702" y="27956"/>
                  </a:cubicBezTo>
                  <a:cubicBezTo>
                    <a:pt x="1671" y="27923"/>
                    <a:pt x="1646" y="27866"/>
                    <a:pt x="1618" y="27814"/>
                  </a:cubicBezTo>
                  <a:cubicBezTo>
                    <a:pt x="1617" y="27814"/>
                    <a:pt x="1616" y="27814"/>
                    <a:pt x="1615" y="27814"/>
                  </a:cubicBezTo>
                  <a:cubicBezTo>
                    <a:pt x="1539" y="27814"/>
                    <a:pt x="1454" y="27767"/>
                    <a:pt x="1366" y="27703"/>
                  </a:cubicBezTo>
                  <a:cubicBezTo>
                    <a:pt x="1279" y="27729"/>
                    <a:pt x="1191" y="27793"/>
                    <a:pt x="1108" y="27834"/>
                  </a:cubicBezTo>
                  <a:cubicBezTo>
                    <a:pt x="876" y="27948"/>
                    <a:pt x="722" y="28039"/>
                    <a:pt x="519" y="28039"/>
                  </a:cubicBezTo>
                  <a:cubicBezTo>
                    <a:pt x="444" y="28039"/>
                    <a:pt x="364" y="28027"/>
                    <a:pt x="270" y="27999"/>
                  </a:cubicBezTo>
                  <a:cubicBezTo>
                    <a:pt x="148" y="27963"/>
                    <a:pt x="63" y="27916"/>
                    <a:pt x="0" y="27860"/>
                  </a:cubicBezTo>
                  <a:lnTo>
                    <a:pt x="0" y="34883"/>
                  </a:lnTo>
                  <a:lnTo>
                    <a:pt x="75762" y="34883"/>
                  </a:lnTo>
                  <a:lnTo>
                    <a:pt x="75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 rot="10800000" flipH="1">
              <a:off x="2962292" y="-171926"/>
              <a:ext cx="5249218" cy="2964654"/>
            </a:xfrm>
            <a:custGeom>
              <a:avLst/>
              <a:gdLst/>
              <a:ahLst/>
              <a:cxnLst/>
              <a:rect l="l" t="t" r="r" b="b"/>
              <a:pathLst>
                <a:path w="54878" h="30994" extrusionOk="0">
                  <a:moveTo>
                    <a:pt x="54877" y="0"/>
                  </a:moveTo>
                  <a:cubicBezTo>
                    <a:pt x="54411" y="490"/>
                    <a:pt x="54058" y="945"/>
                    <a:pt x="53831" y="1621"/>
                  </a:cubicBezTo>
                  <a:cubicBezTo>
                    <a:pt x="53645" y="2177"/>
                    <a:pt x="53306" y="2646"/>
                    <a:pt x="53109" y="3197"/>
                  </a:cubicBezTo>
                  <a:cubicBezTo>
                    <a:pt x="52953" y="3635"/>
                    <a:pt x="52950" y="4120"/>
                    <a:pt x="52681" y="4511"/>
                  </a:cubicBezTo>
                  <a:cubicBezTo>
                    <a:pt x="52486" y="4794"/>
                    <a:pt x="52164" y="4877"/>
                    <a:pt x="51970" y="5126"/>
                  </a:cubicBezTo>
                  <a:cubicBezTo>
                    <a:pt x="51869" y="5253"/>
                    <a:pt x="51927" y="5459"/>
                    <a:pt x="51810" y="5612"/>
                  </a:cubicBezTo>
                  <a:cubicBezTo>
                    <a:pt x="51492" y="6028"/>
                    <a:pt x="50831" y="5892"/>
                    <a:pt x="50388" y="6080"/>
                  </a:cubicBezTo>
                  <a:cubicBezTo>
                    <a:pt x="50071" y="6215"/>
                    <a:pt x="49789" y="6352"/>
                    <a:pt x="49554" y="6544"/>
                  </a:cubicBezTo>
                  <a:cubicBezTo>
                    <a:pt x="49241" y="6796"/>
                    <a:pt x="49173" y="7131"/>
                    <a:pt x="48735" y="7236"/>
                  </a:cubicBezTo>
                  <a:cubicBezTo>
                    <a:pt x="48703" y="7244"/>
                    <a:pt x="48670" y="7248"/>
                    <a:pt x="48638" y="7248"/>
                  </a:cubicBezTo>
                  <a:cubicBezTo>
                    <a:pt x="48490" y="7248"/>
                    <a:pt x="48346" y="7181"/>
                    <a:pt x="48205" y="7181"/>
                  </a:cubicBezTo>
                  <a:cubicBezTo>
                    <a:pt x="48118" y="7181"/>
                    <a:pt x="48032" y="7207"/>
                    <a:pt x="47947" y="7290"/>
                  </a:cubicBezTo>
                  <a:cubicBezTo>
                    <a:pt x="48060" y="7678"/>
                    <a:pt x="48113" y="8069"/>
                    <a:pt x="48179" y="8463"/>
                  </a:cubicBezTo>
                  <a:cubicBezTo>
                    <a:pt x="47873" y="8539"/>
                    <a:pt x="47489" y="8414"/>
                    <a:pt x="47222" y="8635"/>
                  </a:cubicBezTo>
                  <a:cubicBezTo>
                    <a:pt x="46889" y="8911"/>
                    <a:pt x="47204" y="9255"/>
                    <a:pt x="47003" y="9528"/>
                  </a:cubicBezTo>
                  <a:cubicBezTo>
                    <a:pt x="46737" y="9888"/>
                    <a:pt x="46298" y="9579"/>
                    <a:pt x="46154" y="10103"/>
                  </a:cubicBezTo>
                  <a:cubicBezTo>
                    <a:pt x="46042" y="10511"/>
                    <a:pt x="46202" y="11012"/>
                    <a:pt x="46277" y="11392"/>
                  </a:cubicBezTo>
                  <a:cubicBezTo>
                    <a:pt x="46377" y="11908"/>
                    <a:pt x="46322" y="11922"/>
                    <a:pt x="45900" y="12323"/>
                  </a:cubicBezTo>
                  <a:cubicBezTo>
                    <a:pt x="45649" y="12561"/>
                    <a:pt x="45253" y="12856"/>
                    <a:pt x="45079" y="13142"/>
                  </a:cubicBezTo>
                  <a:cubicBezTo>
                    <a:pt x="44629" y="13884"/>
                    <a:pt x="44773" y="14822"/>
                    <a:pt x="44196" y="15553"/>
                  </a:cubicBezTo>
                  <a:cubicBezTo>
                    <a:pt x="43774" y="16088"/>
                    <a:pt x="42777" y="17433"/>
                    <a:pt x="42000" y="17433"/>
                  </a:cubicBezTo>
                  <a:cubicBezTo>
                    <a:pt x="41942" y="17433"/>
                    <a:pt x="41886" y="17425"/>
                    <a:pt x="41831" y="17410"/>
                  </a:cubicBezTo>
                  <a:cubicBezTo>
                    <a:pt x="41368" y="17278"/>
                    <a:pt x="41160" y="16858"/>
                    <a:pt x="40657" y="16858"/>
                  </a:cubicBezTo>
                  <a:cubicBezTo>
                    <a:pt x="40606" y="16858"/>
                    <a:pt x="40551" y="16862"/>
                    <a:pt x="40492" y="16872"/>
                  </a:cubicBezTo>
                  <a:cubicBezTo>
                    <a:pt x="40003" y="16952"/>
                    <a:pt x="39488" y="17300"/>
                    <a:pt x="38993" y="17431"/>
                  </a:cubicBezTo>
                  <a:cubicBezTo>
                    <a:pt x="38625" y="17530"/>
                    <a:pt x="38214" y="17741"/>
                    <a:pt x="37816" y="17741"/>
                  </a:cubicBezTo>
                  <a:cubicBezTo>
                    <a:pt x="37761" y="17741"/>
                    <a:pt x="37707" y="17737"/>
                    <a:pt x="37653" y="17728"/>
                  </a:cubicBezTo>
                  <a:cubicBezTo>
                    <a:pt x="37536" y="17709"/>
                    <a:pt x="37437" y="17660"/>
                    <a:pt x="37341" y="17599"/>
                  </a:cubicBezTo>
                  <a:cubicBezTo>
                    <a:pt x="37318" y="17601"/>
                    <a:pt x="37296" y="17606"/>
                    <a:pt x="37272" y="17606"/>
                  </a:cubicBezTo>
                  <a:cubicBezTo>
                    <a:pt x="37268" y="17606"/>
                    <a:pt x="37265" y="17606"/>
                    <a:pt x="37261" y="17606"/>
                  </a:cubicBezTo>
                  <a:cubicBezTo>
                    <a:pt x="37123" y="17605"/>
                    <a:pt x="36901" y="17499"/>
                    <a:pt x="36745" y="17499"/>
                  </a:cubicBezTo>
                  <a:cubicBezTo>
                    <a:pt x="36711" y="17499"/>
                    <a:pt x="36680" y="17504"/>
                    <a:pt x="36654" y="17516"/>
                  </a:cubicBezTo>
                  <a:cubicBezTo>
                    <a:pt x="36576" y="17550"/>
                    <a:pt x="36393" y="17812"/>
                    <a:pt x="36367" y="17893"/>
                  </a:cubicBezTo>
                  <a:cubicBezTo>
                    <a:pt x="36326" y="18023"/>
                    <a:pt x="36393" y="18135"/>
                    <a:pt x="36333" y="18259"/>
                  </a:cubicBezTo>
                  <a:cubicBezTo>
                    <a:pt x="36128" y="18681"/>
                    <a:pt x="35405" y="18712"/>
                    <a:pt x="34916" y="18712"/>
                  </a:cubicBezTo>
                  <a:cubicBezTo>
                    <a:pt x="34831" y="18712"/>
                    <a:pt x="34753" y="18711"/>
                    <a:pt x="34686" y="18711"/>
                  </a:cubicBezTo>
                  <a:cubicBezTo>
                    <a:pt x="34531" y="18711"/>
                    <a:pt x="34432" y="18691"/>
                    <a:pt x="34342" y="18691"/>
                  </a:cubicBezTo>
                  <a:cubicBezTo>
                    <a:pt x="34250" y="18691"/>
                    <a:pt x="34169" y="18712"/>
                    <a:pt x="34048" y="18800"/>
                  </a:cubicBezTo>
                  <a:cubicBezTo>
                    <a:pt x="33730" y="19031"/>
                    <a:pt x="33443" y="19281"/>
                    <a:pt x="33103" y="19481"/>
                  </a:cubicBezTo>
                  <a:cubicBezTo>
                    <a:pt x="32933" y="19582"/>
                    <a:pt x="32847" y="19729"/>
                    <a:pt x="32700" y="19839"/>
                  </a:cubicBezTo>
                  <a:cubicBezTo>
                    <a:pt x="32519" y="19973"/>
                    <a:pt x="32271" y="20018"/>
                    <a:pt x="32063" y="20076"/>
                  </a:cubicBezTo>
                  <a:cubicBezTo>
                    <a:pt x="31872" y="20129"/>
                    <a:pt x="31642" y="20189"/>
                    <a:pt x="31425" y="20189"/>
                  </a:cubicBezTo>
                  <a:cubicBezTo>
                    <a:pt x="31336" y="20189"/>
                    <a:pt x="31249" y="20179"/>
                    <a:pt x="31168" y="20154"/>
                  </a:cubicBezTo>
                  <a:cubicBezTo>
                    <a:pt x="30935" y="20079"/>
                    <a:pt x="30998" y="19793"/>
                    <a:pt x="30751" y="19717"/>
                  </a:cubicBezTo>
                  <a:cubicBezTo>
                    <a:pt x="30717" y="19706"/>
                    <a:pt x="30681" y="19701"/>
                    <a:pt x="30646" y="19701"/>
                  </a:cubicBezTo>
                  <a:cubicBezTo>
                    <a:pt x="30471" y="19701"/>
                    <a:pt x="30290" y="19815"/>
                    <a:pt x="30158" y="19898"/>
                  </a:cubicBezTo>
                  <a:cubicBezTo>
                    <a:pt x="29829" y="20104"/>
                    <a:pt x="29497" y="20261"/>
                    <a:pt x="29112" y="20327"/>
                  </a:cubicBezTo>
                  <a:cubicBezTo>
                    <a:pt x="29091" y="20291"/>
                    <a:pt x="29066" y="20258"/>
                    <a:pt x="29037" y="20227"/>
                  </a:cubicBezTo>
                  <a:cubicBezTo>
                    <a:pt x="28572" y="20367"/>
                    <a:pt x="28205" y="20695"/>
                    <a:pt x="27799" y="20938"/>
                  </a:cubicBezTo>
                  <a:cubicBezTo>
                    <a:pt x="27619" y="21046"/>
                    <a:pt x="27438" y="21040"/>
                    <a:pt x="27267" y="21153"/>
                  </a:cubicBezTo>
                  <a:cubicBezTo>
                    <a:pt x="27093" y="21267"/>
                    <a:pt x="27000" y="21445"/>
                    <a:pt x="26810" y="21548"/>
                  </a:cubicBezTo>
                  <a:cubicBezTo>
                    <a:pt x="26487" y="21723"/>
                    <a:pt x="26155" y="21789"/>
                    <a:pt x="25901" y="22057"/>
                  </a:cubicBezTo>
                  <a:cubicBezTo>
                    <a:pt x="25635" y="22338"/>
                    <a:pt x="25446" y="22653"/>
                    <a:pt x="25263" y="22993"/>
                  </a:cubicBezTo>
                  <a:cubicBezTo>
                    <a:pt x="25185" y="23134"/>
                    <a:pt x="25129" y="23270"/>
                    <a:pt x="25100" y="23430"/>
                  </a:cubicBezTo>
                  <a:cubicBezTo>
                    <a:pt x="25065" y="23629"/>
                    <a:pt x="25099" y="23849"/>
                    <a:pt x="24971" y="24026"/>
                  </a:cubicBezTo>
                  <a:cubicBezTo>
                    <a:pt x="24895" y="24131"/>
                    <a:pt x="24838" y="24170"/>
                    <a:pt x="24790" y="24170"/>
                  </a:cubicBezTo>
                  <a:cubicBezTo>
                    <a:pt x="24666" y="24170"/>
                    <a:pt x="24606" y="23906"/>
                    <a:pt x="24447" y="23818"/>
                  </a:cubicBezTo>
                  <a:cubicBezTo>
                    <a:pt x="24275" y="23818"/>
                    <a:pt x="24102" y="23806"/>
                    <a:pt x="23930" y="23781"/>
                  </a:cubicBezTo>
                  <a:cubicBezTo>
                    <a:pt x="23727" y="23770"/>
                    <a:pt x="23528" y="23734"/>
                    <a:pt x="23332" y="23672"/>
                  </a:cubicBezTo>
                  <a:cubicBezTo>
                    <a:pt x="23065" y="23555"/>
                    <a:pt x="22831" y="23344"/>
                    <a:pt x="22574" y="23205"/>
                  </a:cubicBezTo>
                  <a:cubicBezTo>
                    <a:pt x="22365" y="23092"/>
                    <a:pt x="22078" y="23023"/>
                    <a:pt x="21809" y="23023"/>
                  </a:cubicBezTo>
                  <a:cubicBezTo>
                    <a:pt x="21700" y="23023"/>
                    <a:pt x="21594" y="23035"/>
                    <a:pt x="21497" y="23059"/>
                  </a:cubicBezTo>
                  <a:cubicBezTo>
                    <a:pt x="21473" y="23065"/>
                    <a:pt x="21454" y="23067"/>
                    <a:pt x="21440" y="23067"/>
                  </a:cubicBezTo>
                  <a:cubicBezTo>
                    <a:pt x="21393" y="23067"/>
                    <a:pt x="21392" y="23043"/>
                    <a:pt x="21385" y="23043"/>
                  </a:cubicBezTo>
                  <a:cubicBezTo>
                    <a:pt x="21377" y="23043"/>
                    <a:pt x="21363" y="23075"/>
                    <a:pt x="21268" y="23208"/>
                  </a:cubicBezTo>
                  <a:cubicBezTo>
                    <a:pt x="21095" y="23455"/>
                    <a:pt x="20912" y="23712"/>
                    <a:pt x="20663" y="23886"/>
                  </a:cubicBezTo>
                  <a:cubicBezTo>
                    <a:pt x="20451" y="24036"/>
                    <a:pt x="20252" y="24204"/>
                    <a:pt x="20035" y="24354"/>
                  </a:cubicBezTo>
                  <a:cubicBezTo>
                    <a:pt x="19816" y="24506"/>
                    <a:pt x="19524" y="24778"/>
                    <a:pt x="19229" y="24778"/>
                  </a:cubicBezTo>
                  <a:cubicBezTo>
                    <a:pt x="19186" y="24778"/>
                    <a:pt x="19142" y="24772"/>
                    <a:pt x="19099" y="24759"/>
                  </a:cubicBezTo>
                  <a:cubicBezTo>
                    <a:pt x="18952" y="24715"/>
                    <a:pt x="18937" y="24674"/>
                    <a:pt x="18882" y="24674"/>
                  </a:cubicBezTo>
                  <a:cubicBezTo>
                    <a:pt x="18847" y="24674"/>
                    <a:pt x="18796" y="24690"/>
                    <a:pt x="18685" y="24733"/>
                  </a:cubicBezTo>
                  <a:cubicBezTo>
                    <a:pt x="18460" y="24821"/>
                    <a:pt x="18220" y="24971"/>
                    <a:pt x="17981" y="25008"/>
                  </a:cubicBezTo>
                  <a:cubicBezTo>
                    <a:pt x="17839" y="25032"/>
                    <a:pt x="17707" y="25004"/>
                    <a:pt x="17566" y="25039"/>
                  </a:cubicBezTo>
                  <a:cubicBezTo>
                    <a:pt x="17178" y="25136"/>
                    <a:pt x="16944" y="25507"/>
                    <a:pt x="16536" y="25600"/>
                  </a:cubicBezTo>
                  <a:cubicBezTo>
                    <a:pt x="16280" y="25658"/>
                    <a:pt x="16198" y="25668"/>
                    <a:pt x="15944" y="25827"/>
                  </a:cubicBezTo>
                  <a:cubicBezTo>
                    <a:pt x="15755" y="25945"/>
                    <a:pt x="15601" y="26094"/>
                    <a:pt x="15372" y="26114"/>
                  </a:cubicBezTo>
                  <a:cubicBezTo>
                    <a:pt x="15344" y="26116"/>
                    <a:pt x="15318" y="26117"/>
                    <a:pt x="15293" y="26117"/>
                  </a:cubicBezTo>
                  <a:cubicBezTo>
                    <a:pt x="15122" y="26117"/>
                    <a:pt x="15001" y="26072"/>
                    <a:pt x="14875" y="26072"/>
                  </a:cubicBezTo>
                  <a:cubicBezTo>
                    <a:pt x="14781" y="26072"/>
                    <a:pt x="14684" y="26098"/>
                    <a:pt x="14563" y="26187"/>
                  </a:cubicBezTo>
                  <a:cubicBezTo>
                    <a:pt x="14372" y="26326"/>
                    <a:pt x="14274" y="26460"/>
                    <a:pt x="14035" y="26483"/>
                  </a:cubicBezTo>
                  <a:cubicBezTo>
                    <a:pt x="14008" y="26486"/>
                    <a:pt x="13969" y="26490"/>
                    <a:pt x="13928" y="26490"/>
                  </a:cubicBezTo>
                  <a:cubicBezTo>
                    <a:pt x="13834" y="26490"/>
                    <a:pt x="13732" y="26469"/>
                    <a:pt x="13747" y="26368"/>
                  </a:cubicBezTo>
                  <a:cubicBezTo>
                    <a:pt x="13739" y="26366"/>
                    <a:pt x="13731" y="26365"/>
                    <a:pt x="13722" y="26365"/>
                  </a:cubicBezTo>
                  <a:cubicBezTo>
                    <a:pt x="13558" y="26365"/>
                    <a:pt x="13355" y="26779"/>
                    <a:pt x="13273" y="26883"/>
                  </a:cubicBezTo>
                  <a:cubicBezTo>
                    <a:pt x="13156" y="27029"/>
                    <a:pt x="13019" y="27152"/>
                    <a:pt x="12869" y="27264"/>
                  </a:cubicBezTo>
                  <a:cubicBezTo>
                    <a:pt x="12639" y="27433"/>
                    <a:pt x="12379" y="27543"/>
                    <a:pt x="12117" y="27647"/>
                  </a:cubicBezTo>
                  <a:cubicBezTo>
                    <a:pt x="12021" y="27685"/>
                    <a:pt x="11943" y="27702"/>
                    <a:pt x="11878" y="27702"/>
                  </a:cubicBezTo>
                  <a:cubicBezTo>
                    <a:pt x="11480" y="27702"/>
                    <a:pt x="11592" y="27061"/>
                    <a:pt x="11267" y="26786"/>
                  </a:cubicBezTo>
                  <a:cubicBezTo>
                    <a:pt x="11197" y="26728"/>
                    <a:pt x="11077" y="26707"/>
                    <a:pt x="10998" y="26668"/>
                  </a:cubicBezTo>
                  <a:cubicBezTo>
                    <a:pt x="10864" y="26603"/>
                    <a:pt x="10695" y="26507"/>
                    <a:pt x="10588" y="26405"/>
                  </a:cubicBezTo>
                  <a:cubicBezTo>
                    <a:pt x="10377" y="26203"/>
                    <a:pt x="10298" y="25921"/>
                    <a:pt x="10154" y="25683"/>
                  </a:cubicBezTo>
                  <a:cubicBezTo>
                    <a:pt x="10077" y="25555"/>
                    <a:pt x="9970" y="25446"/>
                    <a:pt x="9829" y="25446"/>
                  </a:cubicBezTo>
                  <a:cubicBezTo>
                    <a:pt x="9808" y="25446"/>
                    <a:pt x="9785" y="25449"/>
                    <a:pt x="9761" y="25455"/>
                  </a:cubicBezTo>
                  <a:cubicBezTo>
                    <a:pt x="9695" y="25486"/>
                    <a:pt x="9633" y="25527"/>
                    <a:pt x="9578" y="25578"/>
                  </a:cubicBezTo>
                  <a:cubicBezTo>
                    <a:pt x="9522" y="25604"/>
                    <a:pt x="9465" y="25620"/>
                    <a:pt x="9406" y="25630"/>
                  </a:cubicBezTo>
                  <a:cubicBezTo>
                    <a:pt x="9321" y="25704"/>
                    <a:pt x="9326" y="25911"/>
                    <a:pt x="9288" y="26006"/>
                  </a:cubicBezTo>
                  <a:cubicBezTo>
                    <a:pt x="9242" y="26116"/>
                    <a:pt x="9182" y="26219"/>
                    <a:pt x="9134" y="26323"/>
                  </a:cubicBezTo>
                  <a:cubicBezTo>
                    <a:pt x="9071" y="26459"/>
                    <a:pt x="9025" y="26507"/>
                    <a:pt x="8911" y="26627"/>
                  </a:cubicBezTo>
                  <a:cubicBezTo>
                    <a:pt x="8823" y="26721"/>
                    <a:pt x="8621" y="27110"/>
                    <a:pt x="8436" y="27110"/>
                  </a:cubicBezTo>
                  <a:cubicBezTo>
                    <a:pt x="8401" y="27110"/>
                    <a:pt x="8367" y="27096"/>
                    <a:pt x="8334" y="27064"/>
                  </a:cubicBezTo>
                  <a:cubicBezTo>
                    <a:pt x="8248" y="26979"/>
                    <a:pt x="8298" y="26852"/>
                    <a:pt x="8222" y="26759"/>
                  </a:cubicBezTo>
                  <a:cubicBezTo>
                    <a:pt x="7981" y="26893"/>
                    <a:pt x="7742" y="27094"/>
                    <a:pt x="7476" y="27173"/>
                  </a:cubicBezTo>
                  <a:cubicBezTo>
                    <a:pt x="7282" y="27232"/>
                    <a:pt x="7129" y="27297"/>
                    <a:pt x="6949" y="27379"/>
                  </a:cubicBezTo>
                  <a:cubicBezTo>
                    <a:pt x="6857" y="27421"/>
                    <a:pt x="6775" y="27455"/>
                    <a:pt x="6684" y="27455"/>
                  </a:cubicBezTo>
                  <a:cubicBezTo>
                    <a:pt x="6654" y="27455"/>
                    <a:pt x="6623" y="27452"/>
                    <a:pt x="6590" y="27443"/>
                  </a:cubicBezTo>
                  <a:cubicBezTo>
                    <a:pt x="6468" y="27410"/>
                    <a:pt x="6428" y="27275"/>
                    <a:pt x="6325" y="27244"/>
                  </a:cubicBezTo>
                  <a:cubicBezTo>
                    <a:pt x="6293" y="27235"/>
                    <a:pt x="6262" y="27230"/>
                    <a:pt x="6232" y="27230"/>
                  </a:cubicBezTo>
                  <a:cubicBezTo>
                    <a:pt x="5820" y="27230"/>
                    <a:pt x="5547" y="28067"/>
                    <a:pt x="5467" y="28348"/>
                  </a:cubicBezTo>
                  <a:cubicBezTo>
                    <a:pt x="5403" y="28578"/>
                    <a:pt x="5317" y="28965"/>
                    <a:pt x="5041" y="29045"/>
                  </a:cubicBezTo>
                  <a:cubicBezTo>
                    <a:pt x="4991" y="29059"/>
                    <a:pt x="4922" y="29065"/>
                    <a:pt x="4848" y="29065"/>
                  </a:cubicBezTo>
                  <a:cubicBezTo>
                    <a:pt x="4706" y="29065"/>
                    <a:pt x="4542" y="29046"/>
                    <a:pt x="4442" y="29036"/>
                  </a:cubicBezTo>
                  <a:cubicBezTo>
                    <a:pt x="4214" y="29014"/>
                    <a:pt x="3928" y="28918"/>
                    <a:pt x="3722" y="28810"/>
                  </a:cubicBezTo>
                  <a:cubicBezTo>
                    <a:pt x="3490" y="28690"/>
                    <a:pt x="3453" y="28402"/>
                    <a:pt x="3250" y="28249"/>
                  </a:cubicBezTo>
                  <a:cubicBezTo>
                    <a:pt x="3118" y="28150"/>
                    <a:pt x="2952" y="28152"/>
                    <a:pt x="2820" y="28049"/>
                  </a:cubicBezTo>
                  <a:cubicBezTo>
                    <a:pt x="2674" y="27933"/>
                    <a:pt x="2596" y="27925"/>
                    <a:pt x="2464" y="27925"/>
                  </a:cubicBezTo>
                  <a:cubicBezTo>
                    <a:pt x="2443" y="27925"/>
                    <a:pt x="2419" y="27925"/>
                    <a:pt x="2394" y="27925"/>
                  </a:cubicBezTo>
                  <a:cubicBezTo>
                    <a:pt x="2361" y="27925"/>
                    <a:pt x="2324" y="27925"/>
                    <a:pt x="2282" y="27923"/>
                  </a:cubicBezTo>
                  <a:cubicBezTo>
                    <a:pt x="2056" y="27913"/>
                    <a:pt x="1865" y="27842"/>
                    <a:pt x="1702" y="27666"/>
                  </a:cubicBezTo>
                  <a:cubicBezTo>
                    <a:pt x="1671" y="27632"/>
                    <a:pt x="1646" y="27575"/>
                    <a:pt x="1618" y="27523"/>
                  </a:cubicBezTo>
                  <a:cubicBezTo>
                    <a:pt x="1616" y="27524"/>
                    <a:pt x="1615" y="27524"/>
                    <a:pt x="1613" y="27524"/>
                  </a:cubicBezTo>
                  <a:cubicBezTo>
                    <a:pt x="1537" y="27524"/>
                    <a:pt x="1453" y="27476"/>
                    <a:pt x="1366" y="27413"/>
                  </a:cubicBezTo>
                  <a:cubicBezTo>
                    <a:pt x="1279" y="27439"/>
                    <a:pt x="1191" y="27502"/>
                    <a:pt x="1108" y="27543"/>
                  </a:cubicBezTo>
                  <a:cubicBezTo>
                    <a:pt x="877" y="27657"/>
                    <a:pt x="722" y="27748"/>
                    <a:pt x="519" y="27748"/>
                  </a:cubicBezTo>
                  <a:cubicBezTo>
                    <a:pt x="445" y="27748"/>
                    <a:pt x="364" y="27736"/>
                    <a:pt x="270" y="27708"/>
                  </a:cubicBezTo>
                  <a:cubicBezTo>
                    <a:pt x="149" y="27672"/>
                    <a:pt x="63" y="27625"/>
                    <a:pt x="0" y="27569"/>
                  </a:cubicBezTo>
                  <a:lnTo>
                    <a:pt x="0" y="28240"/>
                  </a:lnTo>
                  <a:cubicBezTo>
                    <a:pt x="139" y="28182"/>
                    <a:pt x="280" y="28122"/>
                    <a:pt x="459" y="28097"/>
                  </a:cubicBezTo>
                  <a:cubicBezTo>
                    <a:pt x="515" y="28165"/>
                    <a:pt x="507" y="28256"/>
                    <a:pt x="578" y="28304"/>
                  </a:cubicBezTo>
                  <a:cubicBezTo>
                    <a:pt x="669" y="28366"/>
                    <a:pt x="775" y="28318"/>
                    <a:pt x="866" y="28362"/>
                  </a:cubicBezTo>
                  <a:cubicBezTo>
                    <a:pt x="976" y="28419"/>
                    <a:pt x="981" y="28557"/>
                    <a:pt x="1125" y="28588"/>
                  </a:cubicBezTo>
                  <a:cubicBezTo>
                    <a:pt x="1141" y="28591"/>
                    <a:pt x="1156" y="28593"/>
                    <a:pt x="1171" y="28593"/>
                  </a:cubicBezTo>
                  <a:cubicBezTo>
                    <a:pt x="1277" y="28593"/>
                    <a:pt x="1352" y="28511"/>
                    <a:pt x="1464" y="28511"/>
                  </a:cubicBezTo>
                  <a:cubicBezTo>
                    <a:pt x="1705" y="28511"/>
                    <a:pt x="1780" y="28798"/>
                    <a:pt x="1928" y="28941"/>
                  </a:cubicBezTo>
                  <a:cubicBezTo>
                    <a:pt x="2089" y="29097"/>
                    <a:pt x="2225" y="29283"/>
                    <a:pt x="2438" y="29336"/>
                  </a:cubicBezTo>
                  <a:cubicBezTo>
                    <a:pt x="2661" y="29391"/>
                    <a:pt x="2793" y="29346"/>
                    <a:pt x="2959" y="29525"/>
                  </a:cubicBezTo>
                  <a:cubicBezTo>
                    <a:pt x="3121" y="29698"/>
                    <a:pt x="3162" y="29927"/>
                    <a:pt x="3276" y="30133"/>
                  </a:cubicBezTo>
                  <a:cubicBezTo>
                    <a:pt x="3348" y="30265"/>
                    <a:pt x="3467" y="30559"/>
                    <a:pt x="3583" y="30664"/>
                  </a:cubicBezTo>
                  <a:cubicBezTo>
                    <a:pt x="3658" y="30732"/>
                    <a:pt x="3745" y="30755"/>
                    <a:pt x="3838" y="30755"/>
                  </a:cubicBezTo>
                  <a:cubicBezTo>
                    <a:pt x="4030" y="30755"/>
                    <a:pt x="4245" y="30657"/>
                    <a:pt x="4421" y="30657"/>
                  </a:cubicBezTo>
                  <a:cubicBezTo>
                    <a:pt x="4427" y="30657"/>
                    <a:pt x="4434" y="30657"/>
                    <a:pt x="4440" y="30658"/>
                  </a:cubicBezTo>
                  <a:cubicBezTo>
                    <a:pt x="4498" y="30839"/>
                    <a:pt x="4576" y="30993"/>
                    <a:pt x="4711" y="30993"/>
                  </a:cubicBezTo>
                  <a:cubicBezTo>
                    <a:pt x="4761" y="30993"/>
                    <a:pt x="4820" y="30971"/>
                    <a:pt x="4888" y="30921"/>
                  </a:cubicBezTo>
                  <a:cubicBezTo>
                    <a:pt x="5208" y="30688"/>
                    <a:pt x="5506" y="30353"/>
                    <a:pt x="5750" y="30031"/>
                  </a:cubicBezTo>
                  <a:cubicBezTo>
                    <a:pt x="5996" y="29711"/>
                    <a:pt x="6244" y="29471"/>
                    <a:pt x="6424" y="29123"/>
                  </a:cubicBezTo>
                  <a:cubicBezTo>
                    <a:pt x="6476" y="29023"/>
                    <a:pt x="6617" y="28742"/>
                    <a:pt x="6703" y="28676"/>
                  </a:cubicBezTo>
                  <a:cubicBezTo>
                    <a:pt x="6823" y="28585"/>
                    <a:pt x="6935" y="28625"/>
                    <a:pt x="7073" y="28588"/>
                  </a:cubicBezTo>
                  <a:cubicBezTo>
                    <a:pt x="7347" y="28513"/>
                    <a:pt x="7518" y="28274"/>
                    <a:pt x="7750" y="28130"/>
                  </a:cubicBezTo>
                  <a:cubicBezTo>
                    <a:pt x="7930" y="28020"/>
                    <a:pt x="8224" y="27951"/>
                    <a:pt x="8432" y="27903"/>
                  </a:cubicBezTo>
                  <a:cubicBezTo>
                    <a:pt x="8768" y="27824"/>
                    <a:pt x="9057" y="27649"/>
                    <a:pt x="9309" y="27414"/>
                  </a:cubicBezTo>
                  <a:cubicBezTo>
                    <a:pt x="9458" y="27278"/>
                    <a:pt x="9689" y="27095"/>
                    <a:pt x="9732" y="26877"/>
                  </a:cubicBezTo>
                  <a:cubicBezTo>
                    <a:pt x="9759" y="27146"/>
                    <a:pt x="10019" y="27280"/>
                    <a:pt x="10257" y="27403"/>
                  </a:cubicBezTo>
                  <a:cubicBezTo>
                    <a:pt x="10433" y="27492"/>
                    <a:pt x="10614" y="27599"/>
                    <a:pt x="10743" y="27754"/>
                  </a:cubicBezTo>
                  <a:cubicBezTo>
                    <a:pt x="10856" y="27890"/>
                    <a:pt x="11027" y="28042"/>
                    <a:pt x="11107" y="28194"/>
                  </a:cubicBezTo>
                  <a:cubicBezTo>
                    <a:pt x="11200" y="28371"/>
                    <a:pt x="11174" y="28566"/>
                    <a:pt x="11284" y="28741"/>
                  </a:cubicBezTo>
                  <a:cubicBezTo>
                    <a:pt x="11406" y="28932"/>
                    <a:pt x="11504" y="28974"/>
                    <a:pt x="11666" y="29086"/>
                  </a:cubicBezTo>
                  <a:cubicBezTo>
                    <a:pt x="11776" y="29163"/>
                    <a:pt x="11843" y="29258"/>
                    <a:pt x="11963" y="29277"/>
                  </a:cubicBezTo>
                  <a:cubicBezTo>
                    <a:pt x="11982" y="29280"/>
                    <a:pt x="12002" y="29281"/>
                    <a:pt x="12023" y="29281"/>
                  </a:cubicBezTo>
                  <a:cubicBezTo>
                    <a:pt x="12215" y="29281"/>
                    <a:pt x="12484" y="29163"/>
                    <a:pt x="12539" y="29000"/>
                  </a:cubicBezTo>
                  <a:cubicBezTo>
                    <a:pt x="12673" y="28598"/>
                    <a:pt x="12682" y="28244"/>
                    <a:pt x="13095" y="27990"/>
                  </a:cubicBezTo>
                  <a:cubicBezTo>
                    <a:pt x="13224" y="27911"/>
                    <a:pt x="13380" y="27854"/>
                    <a:pt x="13538" y="27845"/>
                  </a:cubicBezTo>
                  <a:cubicBezTo>
                    <a:pt x="13546" y="27844"/>
                    <a:pt x="13555" y="27844"/>
                    <a:pt x="13563" y="27844"/>
                  </a:cubicBezTo>
                  <a:cubicBezTo>
                    <a:pt x="13701" y="27844"/>
                    <a:pt x="13749" y="27914"/>
                    <a:pt x="13876" y="27923"/>
                  </a:cubicBezTo>
                  <a:cubicBezTo>
                    <a:pt x="13883" y="27924"/>
                    <a:pt x="13891" y="27924"/>
                    <a:pt x="13898" y="27924"/>
                  </a:cubicBezTo>
                  <a:cubicBezTo>
                    <a:pt x="14132" y="27924"/>
                    <a:pt x="14544" y="27720"/>
                    <a:pt x="14728" y="27607"/>
                  </a:cubicBezTo>
                  <a:cubicBezTo>
                    <a:pt x="14901" y="27499"/>
                    <a:pt x="15076" y="27476"/>
                    <a:pt x="15256" y="27385"/>
                  </a:cubicBezTo>
                  <a:cubicBezTo>
                    <a:pt x="15521" y="27251"/>
                    <a:pt x="15692" y="26978"/>
                    <a:pt x="15930" y="26806"/>
                  </a:cubicBezTo>
                  <a:cubicBezTo>
                    <a:pt x="16508" y="26392"/>
                    <a:pt x="17262" y="26295"/>
                    <a:pt x="17925" y="26047"/>
                  </a:cubicBezTo>
                  <a:cubicBezTo>
                    <a:pt x="18180" y="25951"/>
                    <a:pt x="18408" y="25895"/>
                    <a:pt x="18676" y="25878"/>
                  </a:cubicBezTo>
                  <a:cubicBezTo>
                    <a:pt x="18904" y="25864"/>
                    <a:pt x="19094" y="25776"/>
                    <a:pt x="19318" y="25727"/>
                  </a:cubicBezTo>
                  <a:cubicBezTo>
                    <a:pt x="19762" y="25624"/>
                    <a:pt x="20154" y="25419"/>
                    <a:pt x="20497" y="25104"/>
                  </a:cubicBezTo>
                  <a:cubicBezTo>
                    <a:pt x="20650" y="24964"/>
                    <a:pt x="20807" y="24879"/>
                    <a:pt x="20982" y="24766"/>
                  </a:cubicBezTo>
                  <a:cubicBezTo>
                    <a:pt x="21100" y="24691"/>
                    <a:pt x="21171" y="24599"/>
                    <a:pt x="21291" y="24599"/>
                  </a:cubicBezTo>
                  <a:cubicBezTo>
                    <a:pt x="21318" y="24599"/>
                    <a:pt x="21347" y="24604"/>
                    <a:pt x="21379" y="24614"/>
                  </a:cubicBezTo>
                  <a:cubicBezTo>
                    <a:pt x="21493" y="24650"/>
                    <a:pt x="21616" y="24774"/>
                    <a:pt x="21716" y="24835"/>
                  </a:cubicBezTo>
                  <a:cubicBezTo>
                    <a:pt x="21956" y="24981"/>
                    <a:pt x="22228" y="25055"/>
                    <a:pt x="22479" y="25186"/>
                  </a:cubicBezTo>
                  <a:cubicBezTo>
                    <a:pt x="22961" y="25435"/>
                    <a:pt x="23441" y="25835"/>
                    <a:pt x="23965" y="25981"/>
                  </a:cubicBezTo>
                  <a:cubicBezTo>
                    <a:pt x="24117" y="26023"/>
                    <a:pt x="24280" y="26049"/>
                    <a:pt x="24436" y="26053"/>
                  </a:cubicBezTo>
                  <a:cubicBezTo>
                    <a:pt x="24443" y="26053"/>
                    <a:pt x="24449" y="26053"/>
                    <a:pt x="24455" y="26053"/>
                  </a:cubicBezTo>
                  <a:cubicBezTo>
                    <a:pt x="24704" y="26053"/>
                    <a:pt x="24733" y="25934"/>
                    <a:pt x="24929" y="25744"/>
                  </a:cubicBezTo>
                  <a:cubicBezTo>
                    <a:pt x="25022" y="25656"/>
                    <a:pt x="25059" y="25634"/>
                    <a:pt x="25095" y="25524"/>
                  </a:cubicBezTo>
                  <a:cubicBezTo>
                    <a:pt x="25114" y="25466"/>
                    <a:pt x="25094" y="25358"/>
                    <a:pt x="25106" y="25296"/>
                  </a:cubicBezTo>
                  <a:cubicBezTo>
                    <a:pt x="25124" y="25211"/>
                    <a:pt x="25188" y="25089"/>
                    <a:pt x="25217" y="25008"/>
                  </a:cubicBezTo>
                  <a:cubicBezTo>
                    <a:pt x="25254" y="24903"/>
                    <a:pt x="25280" y="24745"/>
                    <a:pt x="25343" y="24651"/>
                  </a:cubicBezTo>
                  <a:cubicBezTo>
                    <a:pt x="25399" y="24569"/>
                    <a:pt x="25542" y="24496"/>
                    <a:pt x="25605" y="24437"/>
                  </a:cubicBezTo>
                  <a:cubicBezTo>
                    <a:pt x="25809" y="24246"/>
                    <a:pt x="26027" y="23965"/>
                    <a:pt x="26176" y="23733"/>
                  </a:cubicBezTo>
                  <a:cubicBezTo>
                    <a:pt x="26350" y="23460"/>
                    <a:pt x="26294" y="23127"/>
                    <a:pt x="26289" y="22807"/>
                  </a:cubicBezTo>
                  <a:cubicBezTo>
                    <a:pt x="26284" y="22469"/>
                    <a:pt x="26406" y="22307"/>
                    <a:pt x="26713" y="22159"/>
                  </a:cubicBezTo>
                  <a:cubicBezTo>
                    <a:pt x="27033" y="22004"/>
                    <a:pt x="27367" y="21879"/>
                    <a:pt x="27641" y="21653"/>
                  </a:cubicBezTo>
                  <a:cubicBezTo>
                    <a:pt x="27852" y="21479"/>
                    <a:pt x="28068" y="21355"/>
                    <a:pt x="28335" y="21284"/>
                  </a:cubicBezTo>
                  <a:cubicBezTo>
                    <a:pt x="28681" y="21192"/>
                    <a:pt x="28983" y="21102"/>
                    <a:pt x="29348" y="21102"/>
                  </a:cubicBezTo>
                  <a:cubicBezTo>
                    <a:pt x="29352" y="21102"/>
                    <a:pt x="29356" y="21102"/>
                    <a:pt x="29360" y="21103"/>
                  </a:cubicBezTo>
                  <a:cubicBezTo>
                    <a:pt x="29454" y="21104"/>
                    <a:pt x="29549" y="21104"/>
                    <a:pt x="29643" y="21104"/>
                  </a:cubicBezTo>
                  <a:cubicBezTo>
                    <a:pt x="29831" y="21104"/>
                    <a:pt x="30020" y="21103"/>
                    <a:pt x="30208" y="21103"/>
                  </a:cubicBezTo>
                  <a:cubicBezTo>
                    <a:pt x="30352" y="21103"/>
                    <a:pt x="30496" y="21108"/>
                    <a:pt x="30640" y="21108"/>
                  </a:cubicBezTo>
                  <a:cubicBezTo>
                    <a:pt x="30885" y="21108"/>
                    <a:pt x="31129" y="21092"/>
                    <a:pt x="31363" y="21003"/>
                  </a:cubicBezTo>
                  <a:cubicBezTo>
                    <a:pt x="31793" y="20838"/>
                    <a:pt x="32135" y="20491"/>
                    <a:pt x="32528" y="20262"/>
                  </a:cubicBezTo>
                  <a:cubicBezTo>
                    <a:pt x="32749" y="20134"/>
                    <a:pt x="32996" y="20014"/>
                    <a:pt x="33240" y="19949"/>
                  </a:cubicBezTo>
                  <a:cubicBezTo>
                    <a:pt x="33369" y="19914"/>
                    <a:pt x="33496" y="19921"/>
                    <a:pt x="33627" y="19889"/>
                  </a:cubicBezTo>
                  <a:cubicBezTo>
                    <a:pt x="33736" y="19863"/>
                    <a:pt x="33801" y="19851"/>
                    <a:pt x="33866" y="19851"/>
                  </a:cubicBezTo>
                  <a:cubicBezTo>
                    <a:pt x="33933" y="19851"/>
                    <a:pt x="34000" y="19864"/>
                    <a:pt x="34115" y="19889"/>
                  </a:cubicBezTo>
                  <a:cubicBezTo>
                    <a:pt x="34241" y="19917"/>
                    <a:pt x="34375" y="19925"/>
                    <a:pt x="34512" y="19925"/>
                  </a:cubicBezTo>
                  <a:cubicBezTo>
                    <a:pt x="34698" y="19925"/>
                    <a:pt x="34887" y="19910"/>
                    <a:pt x="35064" y="19908"/>
                  </a:cubicBezTo>
                  <a:cubicBezTo>
                    <a:pt x="35150" y="19908"/>
                    <a:pt x="35239" y="19901"/>
                    <a:pt x="35327" y="19901"/>
                  </a:cubicBezTo>
                  <a:cubicBezTo>
                    <a:pt x="35399" y="19901"/>
                    <a:pt x="35471" y="19906"/>
                    <a:pt x="35540" y="19923"/>
                  </a:cubicBezTo>
                  <a:cubicBezTo>
                    <a:pt x="35763" y="19979"/>
                    <a:pt x="35924" y="20076"/>
                    <a:pt x="36169" y="20086"/>
                  </a:cubicBezTo>
                  <a:cubicBezTo>
                    <a:pt x="36214" y="20087"/>
                    <a:pt x="36264" y="20088"/>
                    <a:pt x="36318" y="20088"/>
                  </a:cubicBezTo>
                  <a:cubicBezTo>
                    <a:pt x="36701" y="20088"/>
                    <a:pt x="37265" y="20032"/>
                    <a:pt x="37463" y="19711"/>
                  </a:cubicBezTo>
                  <a:cubicBezTo>
                    <a:pt x="37544" y="19578"/>
                    <a:pt x="37527" y="19457"/>
                    <a:pt x="37556" y="19310"/>
                  </a:cubicBezTo>
                  <a:cubicBezTo>
                    <a:pt x="37604" y="19083"/>
                    <a:pt x="37773" y="18949"/>
                    <a:pt x="37925" y="18777"/>
                  </a:cubicBezTo>
                  <a:cubicBezTo>
                    <a:pt x="38071" y="18612"/>
                    <a:pt x="38230" y="18423"/>
                    <a:pt x="38404" y="18291"/>
                  </a:cubicBezTo>
                  <a:cubicBezTo>
                    <a:pt x="38556" y="18175"/>
                    <a:pt x="38704" y="18165"/>
                    <a:pt x="38876" y="18098"/>
                  </a:cubicBezTo>
                  <a:cubicBezTo>
                    <a:pt x="39036" y="18036"/>
                    <a:pt x="39151" y="17919"/>
                    <a:pt x="39319" y="17878"/>
                  </a:cubicBezTo>
                  <a:cubicBezTo>
                    <a:pt x="39385" y="17862"/>
                    <a:pt x="39450" y="17859"/>
                    <a:pt x="39515" y="17859"/>
                  </a:cubicBezTo>
                  <a:cubicBezTo>
                    <a:pt x="39568" y="17859"/>
                    <a:pt x="39621" y="17861"/>
                    <a:pt x="39675" y="17861"/>
                  </a:cubicBezTo>
                  <a:cubicBezTo>
                    <a:pt x="39684" y="17861"/>
                    <a:pt x="39693" y="17861"/>
                    <a:pt x="39702" y="17861"/>
                  </a:cubicBezTo>
                  <a:cubicBezTo>
                    <a:pt x="40021" y="17861"/>
                    <a:pt x="40333" y="17896"/>
                    <a:pt x="40652" y="17925"/>
                  </a:cubicBezTo>
                  <a:cubicBezTo>
                    <a:pt x="40968" y="17955"/>
                    <a:pt x="41286" y="17936"/>
                    <a:pt x="41565" y="18115"/>
                  </a:cubicBezTo>
                  <a:cubicBezTo>
                    <a:pt x="41857" y="18299"/>
                    <a:pt x="42184" y="18388"/>
                    <a:pt x="42523" y="18388"/>
                  </a:cubicBezTo>
                  <a:cubicBezTo>
                    <a:pt x="42678" y="18388"/>
                    <a:pt x="42835" y="18369"/>
                    <a:pt x="42992" y="18333"/>
                  </a:cubicBezTo>
                  <a:cubicBezTo>
                    <a:pt x="43417" y="18237"/>
                    <a:pt x="43552" y="17909"/>
                    <a:pt x="43733" y="17544"/>
                  </a:cubicBezTo>
                  <a:cubicBezTo>
                    <a:pt x="43908" y="17192"/>
                    <a:pt x="44073" y="16851"/>
                    <a:pt x="44221" y="16496"/>
                  </a:cubicBezTo>
                  <a:cubicBezTo>
                    <a:pt x="44310" y="16276"/>
                    <a:pt x="44494" y="16092"/>
                    <a:pt x="44639" y="15909"/>
                  </a:cubicBezTo>
                  <a:cubicBezTo>
                    <a:pt x="44756" y="15760"/>
                    <a:pt x="44768" y="15695"/>
                    <a:pt x="44835" y="15523"/>
                  </a:cubicBezTo>
                  <a:cubicBezTo>
                    <a:pt x="44917" y="15311"/>
                    <a:pt x="45082" y="15094"/>
                    <a:pt x="45222" y="14915"/>
                  </a:cubicBezTo>
                  <a:cubicBezTo>
                    <a:pt x="45506" y="14557"/>
                    <a:pt x="45680" y="14608"/>
                    <a:pt x="45654" y="14107"/>
                  </a:cubicBezTo>
                  <a:cubicBezTo>
                    <a:pt x="45639" y="13847"/>
                    <a:pt x="45711" y="13240"/>
                    <a:pt x="45938" y="13074"/>
                  </a:cubicBezTo>
                  <a:cubicBezTo>
                    <a:pt x="46145" y="12922"/>
                    <a:pt x="46444" y="12878"/>
                    <a:pt x="46668" y="12739"/>
                  </a:cubicBezTo>
                  <a:cubicBezTo>
                    <a:pt x="46803" y="12654"/>
                    <a:pt x="47034" y="12540"/>
                    <a:pt x="47114" y="12417"/>
                  </a:cubicBezTo>
                  <a:cubicBezTo>
                    <a:pt x="47195" y="12294"/>
                    <a:pt x="47152" y="12116"/>
                    <a:pt x="47201" y="11981"/>
                  </a:cubicBezTo>
                  <a:cubicBezTo>
                    <a:pt x="47329" y="11644"/>
                    <a:pt x="47660" y="11277"/>
                    <a:pt x="47452" y="10899"/>
                  </a:cubicBezTo>
                  <a:cubicBezTo>
                    <a:pt x="47385" y="10779"/>
                    <a:pt x="47303" y="10705"/>
                    <a:pt x="47261" y="10572"/>
                  </a:cubicBezTo>
                  <a:cubicBezTo>
                    <a:pt x="47183" y="10328"/>
                    <a:pt x="47263" y="10159"/>
                    <a:pt x="47401" y="9961"/>
                  </a:cubicBezTo>
                  <a:cubicBezTo>
                    <a:pt x="47515" y="9798"/>
                    <a:pt x="47744" y="9473"/>
                    <a:pt x="47920" y="9373"/>
                  </a:cubicBezTo>
                  <a:cubicBezTo>
                    <a:pt x="47984" y="9338"/>
                    <a:pt x="48044" y="9330"/>
                    <a:pt x="48104" y="9330"/>
                  </a:cubicBezTo>
                  <a:cubicBezTo>
                    <a:pt x="48152" y="9330"/>
                    <a:pt x="48201" y="9335"/>
                    <a:pt x="48253" y="9335"/>
                  </a:cubicBezTo>
                  <a:cubicBezTo>
                    <a:pt x="48268" y="9335"/>
                    <a:pt x="48283" y="9334"/>
                    <a:pt x="48299" y="9333"/>
                  </a:cubicBezTo>
                  <a:cubicBezTo>
                    <a:pt x="48502" y="9320"/>
                    <a:pt x="48585" y="9207"/>
                    <a:pt x="48740" y="9104"/>
                  </a:cubicBezTo>
                  <a:cubicBezTo>
                    <a:pt x="49055" y="8894"/>
                    <a:pt x="49369" y="8925"/>
                    <a:pt x="49414" y="8472"/>
                  </a:cubicBezTo>
                  <a:cubicBezTo>
                    <a:pt x="49441" y="8200"/>
                    <a:pt x="49327" y="8043"/>
                    <a:pt x="49594" y="7904"/>
                  </a:cubicBezTo>
                  <a:cubicBezTo>
                    <a:pt x="49858" y="7765"/>
                    <a:pt x="50116" y="7637"/>
                    <a:pt x="50393" y="7527"/>
                  </a:cubicBezTo>
                  <a:cubicBezTo>
                    <a:pt x="50692" y="7409"/>
                    <a:pt x="50774" y="7200"/>
                    <a:pt x="50916" y="6940"/>
                  </a:cubicBezTo>
                  <a:cubicBezTo>
                    <a:pt x="51099" y="6602"/>
                    <a:pt x="51491" y="6620"/>
                    <a:pt x="51783" y="6406"/>
                  </a:cubicBezTo>
                  <a:cubicBezTo>
                    <a:pt x="51900" y="6319"/>
                    <a:pt x="52015" y="6215"/>
                    <a:pt x="52133" y="6126"/>
                  </a:cubicBezTo>
                  <a:cubicBezTo>
                    <a:pt x="52238" y="6046"/>
                    <a:pt x="52363" y="5997"/>
                    <a:pt x="52464" y="5917"/>
                  </a:cubicBezTo>
                  <a:cubicBezTo>
                    <a:pt x="52680" y="5747"/>
                    <a:pt x="52825" y="5485"/>
                    <a:pt x="53054" y="5318"/>
                  </a:cubicBezTo>
                  <a:cubicBezTo>
                    <a:pt x="53398" y="5067"/>
                    <a:pt x="53382" y="4917"/>
                    <a:pt x="53505" y="4524"/>
                  </a:cubicBezTo>
                  <a:cubicBezTo>
                    <a:pt x="53589" y="4247"/>
                    <a:pt x="53658" y="3984"/>
                    <a:pt x="53716" y="3697"/>
                  </a:cubicBezTo>
                  <a:cubicBezTo>
                    <a:pt x="53746" y="3550"/>
                    <a:pt x="53813" y="3413"/>
                    <a:pt x="53840" y="3268"/>
                  </a:cubicBezTo>
                  <a:cubicBezTo>
                    <a:pt x="53876" y="3079"/>
                    <a:pt x="53849" y="2901"/>
                    <a:pt x="53896" y="2707"/>
                  </a:cubicBezTo>
                  <a:cubicBezTo>
                    <a:pt x="53955" y="2465"/>
                    <a:pt x="54021" y="2228"/>
                    <a:pt x="54102" y="1994"/>
                  </a:cubicBezTo>
                  <a:cubicBezTo>
                    <a:pt x="54166" y="1806"/>
                    <a:pt x="54177" y="1601"/>
                    <a:pt x="54268" y="1436"/>
                  </a:cubicBezTo>
                  <a:cubicBezTo>
                    <a:pt x="54426" y="1150"/>
                    <a:pt x="54603" y="930"/>
                    <a:pt x="54697" y="608"/>
                  </a:cubicBezTo>
                  <a:cubicBezTo>
                    <a:pt x="54759" y="398"/>
                    <a:pt x="54821" y="199"/>
                    <a:pt x="54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4"/>
          <p:cNvGrpSpPr/>
          <p:nvPr/>
        </p:nvGrpSpPr>
        <p:grpSpPr>
          <a:xfrm rot="3019833">
            <a:off x="7018582" y="1832895"/>
            <a:ext cx="2276355" cy="3793940"/>
            <a:chOff x="4737114" y="2540050"/>
            <a:chExt cx="922211" cy="1537025"/>
          </a:xfrm>
        </p:grpSpPr>
        <p:grpSp>
          <p:nvGrpSpPr>
            <p:cNvPr id="604" name="Google Shape;604;p34"/>
            <p:cNvGrpSpPr/>
            <p:nvPr/>
          </p:nvGrpSpPr>
          <p:grpSpPr>
            <a:xfrm>
              <a:off x="5247314" y="2602600"/>
              <a:ext cx="412011" cy="1296175"/>
              <a:chOff x="5247314" y="2602600"/>
              <a:chExt cx="412011" cy="1296175"/>
            </a:xfrm>
          </p:grpSpPr>
          <p:sp>
            <p:nvSpPr>
              <p:cNvPr id="605" name="Google Shape;605;p34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4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5247314" y="2604791"/>
                <a:ext cx="106975" cy="524200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20968" extrusionOk="0">
                    <a:moveTo>
                      <a:pt x="1650" y="1"/>
                    </a:moveTo>
                    <a:lnTo>
                      <a:pt x="1650" y="1"/>
                    </a:lnTo>
                    <a:cubicBezTo>
                      <a:pt x="1464" y="26"/>
                      <a:pt x="1312" y="156"/>
                      <a:pt x="1190" y="316"/>
                    </a:cubicBezTo>
                    <a:lnTo>
                      <a:pt x="1190" y="316"/>
                    </a:lnTo>
                    <a:cubicBezTo>
                      <a:pt x="1347" y="225"/>
                      <a:pt x="1505" y="128"/>
                      <a:pt x="1650" y="1"/>
                    </a:cubicBezTo>
                    <a:close/>
                    <a:moveTo>
                      <a:pt x="1190" y="316"/>
                    </a:moveTo>
                    <a:cubicBezTo>
                      <a:pt x="795" y="545"/>
                      <a:pt x="402" y="737"/>
                      <a:pt x="211" y="1265"/>
                    </a:cubicBezTo>
                    <a:cubicBezTo>
                      <a:pt x="37" y="1745"/>
                      <a:pt x="131" y="2276"/>
                      <a:pt x="208" y="2781"/>
                    </a:cubicBezTo>
                    <a:cubicBezTo>
                      <a:pt x="440" y="4309"/>
                      <a:pt x="491" y="5864"/>
                      <a:pt x="359" y="7404"/>
                    </a:cubicBezTo>
                    <a:cubicBezTo>
                      <a:pt x="337" y="7662"/>
                      <a:pt x="256" y="7984"/>
                      <a:pt x="1" y="8034"/>
                    </a:cubicBezTo>
                    <a:cubicBezTo>
                      <a:pt x="229" y="8153"/>
                      <a:pt x="451" y="8323"/>
                      <a:pt x="540" y="8565"/>
                    </a:cubicBezTo>
                    <a:cubicBezTo>
                      <a:pt x="629" y="8807"/>
                      <a:pt x="534" y="9130"/>
                      <a:pt x="291" y="9215"/>
                    </a:cubicBezTo>
                    <a:cubicBezTo>
                      <a:pt x="704" y="9370"/>
                      <a:pt x="1100" y="9696"/>
                      <a:pt x="1146" y="10134"/>
                    </a:cubicBezTo>
                    <a:cubicBezTo>
                      <a:pt x="1184" y="10486"/>
                      <a:pt x="957" y="10851"/>
                      <a:pt x="624" y="10974"/>
                    </a:cubicBezTo>
                    <a:cubicBezTo>
                      <a:pt x="791" y="11194"/>
                      <a:pt x="1069" y="11320"/>
                      <a:pt x="1344" y="11320"/>
                    </a:cubicBezTo>
                    <a:cubicBezTo>
                      <a:pt x="1444" y="11320"/>
                      <a:pt x="1542" y="11304"/>
                      <a:pt x="1636" y="11270"/>
                    </a:cubicBezTo>
                    <a:lnTo>
                      <a:pt x="1636" y="11270"/>
                    </a:lnTo>
                    <a:cubicBezTo>
                      <a:pt x="1533" y="11525"/>
                      <a:pt x="1661" y="11805"/>
                      <a:pt x="1728" y="12072"/>
                    </a:cubicBezTo>
                    <a:cubicBezTo>
                      <a:pt x="1793" y="12339"/>
                      <a:pt x="1742" y="12701"/>
                      <a:pt x="1475" y="12768"/>
                    </a:cubicBezTo>
                    <a:cubicBezTo>
                      <a:pt x="2074" y="12935"/>
                      <a:pt x="2310" y="13643"/>
                      <a:pt x="2434" y="14251"/>
                    </a:cubicBezTo>
                    <a:cubicBezTo>
                      <a:pt x="2662" y="15359"/>
                      <a:pt x="2831" y="16479"/>
                      <a:pt x="3131" y="17570"/>
                    </a:cubicBezTo>
                    <a:cubicBezTo>
                      <a:pt x="3284" y="18128"/>
                      <a:pt x="3470" y="18675"/>
                      <a:pt x="3656" y="19222"/>
                    </a:cubicBezTo>
                    <a:lnTo>
                      <a:pt x="4252" y="20968"/>
                    </a:lnTo>
                    <a:cubicBezTo>
                      <a:pt x="4236" y="20241"/>
                      <a:pt x="4154" y="19515"/>
                      <a:pt x="4004" y="18803"/>
                    </a:cubicBezTo>
                    <a:cubicBezTo>
                      <a:pt x="3984" y="18713"/>
                      <a:pt x="3966" y="18614"/>
                      <a:pt x="4013" y="18535"/>
                    </a:cubicBezTo>
                    <a:cubicBezTo>
                      <a:pt x="4045" y="18479"/>
                      <a:pt x="4107" y="18444"/>
                      <a:pt x="4144" y="18391"/>
                    </a:cubicBezTo>
                    <a:cubicBezTo>
                      <a:pt x="4279" y="18199"/>
                      <a:pt x="4064" y="17964"/>
                      <a:pt x="3894" y="17802"/>
                    </a:cubicBezTo>
                    <a:cubicBezTo>
                      <a:pt x="3725" y="17641"/>
                      <a:pt x="3626" y="17292"/>
                      <a:pt x="3851" y="17229"/>
                    </a:cubicBezTo>
                    <a:lnTo>
                      <a:pt x="3851" y="17229"/>
                    </a:lnTo>
                    <a:cubicBezTo>
                      <a:pt x="3840" y="17231"/>
                      <a:pt x="3829" y="17231"/>
                      <a:pt x="3818" y="17231"/>
                    </a:cubicBezTo>
                    <a:cubicBezTo>
                      <a:pt x="3668" y="17231"/>
                      <a:pt x="3543" y="17078"/>
                      <a:pt x="3529" y="16923"/>
                    </a:cubicBezTo>
                    <a:cubicBezTo>
                      <a:pt x="3513" y="16758"/>
                      <a:pt x="3586" y="16598"/>
                      <a:pt x="3658" y="16447"/>
                    </a:cubicBezTo>
                    <a:cubicBezTo>
                      <a:pt x="3704" y="16353"/>
                      <a:pt x="3748" y="16258"/>
                      <a:pt x="3793" y="16164"/>
                    </a:cubicBezTo>
                    <a:cubicBezTo>
                      <a:pt x="3473" y="16068"/>
                      <a:pt x="3271" y="15712"/>
                      <a:pt x="3295" y="15377"/>
                    </a:cubicBezTo>
                    <a:cubicBezTo>
                      <a:pt x="3319" y="15043"/>
                      <a:pt x="3537" y="14742"/>
                      <a:pt x="3818" y="14558"/>
                    </a:cubicBezTo>
                    <a:cubicBezTo>
                      <a:pt x="3147" y="14261"/>
                      <a:pt x="2642" y="13617"/>
                      <a:pt x="2515" y="12893"/>
                    </a:cubicBezTo>
                    <a:cubicBezTo>
                      <a:pt x="2458" y="12568"/>
                      <a:pt x="2472" y="12233"/>
                      <a:pt x="2443" y="11903"/>
                    </a:cubicBezTo>
                    <a:cubicBezTo>
                      <a:pt x="2401" y="11443"/>
                      <a:pt x="2272" y="10991"/>
                      <a:pt x="2061" y="10579"/>
                    </a:cubicBezTo>
                    <a:cubicBezTo>
                      <a:pt x="1965" y="10392"/>
                      <a:pt x="1852" y="10210"/>
                      <a:pt x="1803" y="10005"/>
                    </a:cubicBezTo>
                    <a:cubicBezTo>
                      <a:pt x="1748" y="9780"/>
                      <a:pt x="1774" y="9545"/>
                      <a:pt x="1773" y="9313"/>
                    </a:cubicBezTo>
                    <a:cubicBezTo>
                      <a:pt x="1769" y="8383"/>
                      <a:pt x="1339" y="7512"/>
                      <a:pt x="1152" y="6599"/>
                    </a:cubicBezTo>
                    <a:cubicBezTo>
                      <a:pt x="892" y="5329"/>
                      <a:pt x="1105" y="3977"/>
                      <a:pt x="693" y="2748"/>
                    </a:cubicBezTo>
                    <a:cubicBezTo>
                      <a:pt x="635" y="2576"/>
                      <a:pt x="563" y="2395"/>
                      <a:pt x="592" y="2215"/>
                    </a:cubicBezTo>
                    <a:cubicBezTo>
                      <a:pt x="632" y="1944"/>
                      <a:pt x="892" y="1702"/>
                      <a:pt x="810" y="1442"/>
                    </a:cubicBezTo>
                    <a:cubicBezTo>
                      <a:pt x="786" y="1370"/>
                      <a:pt x="738" y="1305"/>
                      <a:pt x="732" y="1231"/>
                    </a:cubicBezTo>
                    <a:cubicBezTo>
                      <a:pt x="726" y="1159"/>
                      <a:pt x="759" y="1089"/>
                      <a:pt x="793" y="1023"/>
                    </a:cubicBezTo>
                    <a:cubicBezTo>
                      <a:pt x="837" y="934"/>
                      <a:pt x="882" y="847"/>
                      <a:pt x="927" y="758"/>
                    </a:cubicBezTo>
                    <a:cubicBezTo>
                      <a:pt x="996" y="621"/>
                      <a:pt x="1082" y="457"/>
                      <a:pt x="1190" y="3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5477639" y="3517266"/>
                <a:ext cx="61925" cy="14340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5736" extrusionOk="0">
                    <a:moveTo>
                      <a:pt x="132" y="0"/>
                    </a:moveTo>
                    <a:lnTo>
                      <a:pt x="132" y="0"/>
                    </a:lnTo>
                    <a:cubicBezTo>
                      <a:pt x="186" y="495"/>
                      <a:pt x="194" y="975"/>
                      <a:pt x="52" y="1459"/>
                    </a:cubicBezTo>
                    <a:cubicBezTo>
                      <a:pt x="29" y="1541"/>
                      <a:pt x="1" y="1629"/>
                      <a:pt x="24" y="1712"/>
                    </a:cubicBezTo>
                    <a:cubicBezTo>
                      <a:pt x="45" y="1796"/>
                      <a:pt x="113" y="1858"/>
                      <a:pt x="171" y="1923"/>
                    </a:cubicBezTo>
                    <a:cubicBezTo>
                      <a:pt x="412" y="2184"/>
                      <a:pt x="544" y="2545"/>
                      <a:pt x="525" y="2898"/>
                    </a:cubicBezTo>
                    <a:cubicBezTo>
                      <a:pt x="521" y="2990"/>
                      <a:pt x="508" y="3082"/>
                      <a:pt x="529" y="3170"/>
                    </a:cubicBezTo>
                    <a:cubicBezTo>
                      <a:pt x="592" y="3417"/>
                      <a:pt x="908" y="3542"/>
                      <a:pt x="951" y="3794"/>
                    </a:cubicBezTo>
                    <a:cubicBezTo>
                      <a:pt x="994" y="4052"/>
                      <a:pt x="727" y="4351"/>
                      <a:pt x="900" y="4549"/>
                    </a:cubicBezTo>
                    <a:cubicBezTo>
                      <a:pt x="954" y="4611"/>
                      <a:pt x="1038" y="4638"/>
                      <a:pt x="1118" y="4659"/>
                    </a:cubicBezTo>
                    <a:cubicBezTo>
                      <a:pt x="1417" y="4745"/>
                      <a:pt x="1721" y="4823"/>
                      <a:pt x="1984" y="4989"/>
                    </a:cubicBezTo>
                    <a:cubicBezTo>
                      <a:pt x="2173" y="5108"/>
                      <a:pt x="2339" y="5282"/>
                      <a:pt x="2422" y="5486"/>
                    </a:cubicBezTo>
                    <a:lnTo>
                      <a:pt x="2422" y="5486"/>
                    </a:lnTo>
                    <a:cubicBezTo>
                      <a:pt x="2317" y="5099"/>
                      <a:pt x="2131" y="4735"/>
                      <a:pt x="1955" y="4372"/>
                    </a:cubicBezTo>
                    <a:cubicBezTo>
                      <a:pt x="1601" y="3648"/>
                      <a:pt x="1271" y="2912"/>
                      <a:pt x="969" y="2164"/>
                    </a:cubicBezTo>
                    <a:cubicBezTo>
                      <a:pt x="711" y="1523"/>
                      <a:pt x="554" y="531"/>
                      <a:pt x="132" y="0"/>
                    </a:cubicBezTo>
                    <a:close/>
                    <a:moveTo>
                      <a:pt x="2422" y="5486"/>
                    </a:moveTo>
                    <a:cubicBezTo>
                      <a:pt x="2444" y="5568"/>
                      <a:pt x="2463" y="5652"/>
                      <a:pt x="2477" y="5736"/>
                    </a:cubicBezTo>
                    <a:cubicBezTo>
                      <a:pt x="2473" y="5649"/>
                      <a:pt x="2454" y="5565"/>
                      <a:pt x="2422" y="54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4"/>
            <p:cNvGrpSpPr/>
            <p:nvPr/>
          </p:nvGrpSpPr>
          <p:grpSpPr>
            <a:xfrm>
              <a:off x="4998214" y="2540050"/>
              <a:ext cx="516925" cy="1328741"/>
              <a:chOff x="4998214" y="2540050"/>
              <a:chExt cx="516925" cy="1328741"/>
            </a:xfrm>
          </p:grpSpPr>
          <p:sp>
            <p:nvSpPr>
              <p:cNvPr id="610" name="Google Shape;610;p34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4"/>
              <p:cNvSpPr/>
              <p:nvPr/>
            </p:nvSpPr>
            <p:spPr>
              <a:xfrm>
                <a:off x="5259264" y="3442891"/>
                <a:ext cx="255875" cy="425900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7036" extrusionOk="0">
                    <a:moveTo>
                      <a:pt x="10208" y="15074"/>
                    </a:moveTo>
                    <a:cubicBezTo>
                      <a:pt x="10217" y="15078"/>
                      <a:pt x="10226" y="15083"/>
                      <a:pt x="10235" y="15086"/>
                    </a:cubicBezTo>
                    <a:cubicBezTo>
                      <a:pt x="10226" y="15082"/>
                      <a:pt x="10217" y="15078"/>
                      <a:pt x="10208" y="15074"/>
                    </a:cubicBezTo>
                    <a:close/>
                    <a:moveTo>
                      <a:pt x="130" y="0"/>
                    </a:moveTo>
                    <a:lnTo>
                      <a:pt x="130" y="0"/>
                    </a:lnTo>
                    <a:cubicBezTo>
                      <a:pt x="171" y="273"/>
                      <a:pt x="145" y="555"/>
                      <a:pt x="1" y="797"/>
                    </a:cubicBezTo>
                    <a:cubicBezTo>
                      <a:pt x="162" y="997"/>
                      <a:pt x="245" y="1256"/>
                      <a:pt x="233" y="1514"/>
                    </a:cubicBezTo>
                    <a:cubicBezTo>
                      <a:pt x="225" y="1626"/>
                      <a:pt x="203" y="1740"/>
                      <a:pt x="223" y="1850"/>
                    </a:cubicBezTo>
                    <a:cubicBezTo>
                      <a:pt x="245" y="1966"/>
                      <a:pt x="313" y="2068"/>
                      <a:pt x="380" y="2164"/>
                    </a:cubicBezTo>
                    <a:lnTo>
                      <a:pt x="1184" y="3336"/>
                    </a:lnTo>
                    <a:cubicBezTo>
                      <a:pt x="1311" y="3521"/>
                      <a:pt x="1443" y="3760"/>
                      <a:pt x="1335" y="3957"/>
                    </a:cubicBezTo>
                    <a:cubicBezTo>
                      <a:pt x="1284" y="4053"/>
                      <a:pt x="1178" y="4125"/>
                      <a:pt x="1171" y="4231"/>
                    </a:cubicBezTo>
                    <a:cubicBezTo>
                      <a:pt x="1158" y="4408"/>
                      <a:pt x="1384" y="4480"/>
                      <a:pt x="1539" y="4566"/>
                    </a:cubicBezTo>
                    <a:cubicBezTo>
                      <a:pt x="1773" y="4699"/>
                      <a:pt x="1893" y="4976"/>
                      <a:pt x="1909" y="5244"/>
                    </a:cubicBezTo>
                    <a:cubicBezTo>
                      <a:pt x="1924" y="5512"/>
                      <a:pt x="1851" y="5775"/>
                      <a:pt x="1778" y="6033"/>
                    </a:cubicBezTo>
                    <a:cubicBezTo>
                      <a:pt x="1867" y="6026"/>
                      <a:pt x="1958" y="6019"/>
                      <a:pt x="2048" y="6019"/>
                    </a:cubicBezTo>
                    <a:cubicBezTo>
                      <a:pt x="2204" y="6019"/>
                      <a:pt x="2358" y="6039"/>
                      <a:pt x="2495" y="6110"/>
                    </a:cubicBezTo>
                    <a:cubicBezTo>
                      <a:pt x="2712" y="6223"/>
                      <a:pt x="2856" y="6512"/>
                      <a:pt x="2724" y="6718"/>
                    </a:cubicBezTo>
                    <a:cubicBezTo>
                      <a:pt x="2751" y="6709"/>
                      <a:pt x="2777" y="6705"/>
                      <a:pt x="2803" y="6705"/>
                    </a:cubicBezTo>
                    <a:cubicBezTo>
                      <a:pt x="2996" y="6705"/>
                      <a:pt x="3149" y="6947"/>
                      <a:pt x="3167" y="7159"/>
                    </a:cubicBezTo>
                    <a:cubicBezTo>
                      <a:pt x="3188" y="7398"/>
                      <a:pt x="3138" y="7665"/>
                      <a:pt x="3275" y="7862"/>
                    </a:cubicBezTo>
                    <a:cubicBezTo>
                      <a:pt x="3391" y="8026"/>
                      <a:pt x="3607" y="8092"/>
                      <a:pt x="3728" y="8250"/>
                    </a:cubicBezTo>
                    <a:cubicBezTo>
                      <a:pt x="3898" y="8469"/>
                      <a:pt x="3840" y="8786"/>
                      <a:pt x="3931" y="9047"/>
                    </a:cubicBezTo>
                    <a:cubicBezTo>
                      <a:pt x="3991" y="9220"/>
                      <a:pt x="4115" y="9361"/>
                      <a:pt x="4236" y="9498"/>
                    </a:cubicBezTo>
                    <a:cubicBezTo>
                      <a:pt x="4475" y="9768"/>
                      <a:pt x="4714" y="10040"/>
                      <a:pt x="4954" y="10311"/>
                    </a:cubicBezTo>
                    <a:cubicBezTo>
                      <a:pt x="5037" y="10405"/>
                      <a:pt x="5123" y="10503"/>
                      <a:pt x="5161" y="10623"/>
                    </a:cubicBezTo>
                    <a:cubicBezTo>
                      <a:pt x="5221" y="10814"/>
                      <a:pt x="5154" y="11023"/>
                      <a:pt x="5191" y="11220"/>
                    </a:cubicBezTo>
                    <a:cubicBezTo>
                      <a:pt x="5262" y="11605"/>
                      <a:pt x="5688" y="11806"/>
                      <a:pt x="5910" y="12130"/>
                    </a:cubicBezTo>
                    <a:cubicBezTo>
                      <a:pt x="6147" y="12478"/>
                      <a:pt x="6150" y="12976"/>
                      <a:pt x="6477" y="13240"/>
                    </a:cubicBezTo>
                    <a:cubicBezTo>
                      <a:pt x="6634" y="13368"/>
                      <a:pt x="6848" y="13423"/>
                      <a:pt x="6981" y="13575"/>
                    </a:cubicBezTo>
                    <a:cubicBezTo>
                      <a:pt x="7077" y="13688"/>
                      <a:pt x="7115" y="13840"/>
                      <a:pt x="7164" y="13981"/>
                    </a:cubicBezTo>
                    <a:cubicBezTo>
                      <a:pt x="7329" y="14466"/>
                      <a:pt x="7649" y="14881"/>
                      <a:pt x="7965" y="15287"/>
                    </a:cubicBezTo>
                    <a:cubicBezTo>
                      <a:pt x="8419" y="15871"/>
                      <a:pt x="8872" y="16454"/>
                      <a:pt x="9325" y="17036"/>
                    </a:cubicBezTo>
                    <a:lnTo>
                      <a:pt x="9332" y="16550"/>
                    </a:lnTo>
                    <a:cubicBezTo>
                      <a:pt x="9339" y="16550"/>
                      <a:pt x="9346" y="16550"/>
                      <a:pt x="9353" y="16550"/>
                    </a:cubicBezTo>
                    <a:cubicBezTo>
                      <a:pt x="9569" y="16550"/>
                      <a:pt x="9717" y="16307"/>
                      <a:pt x="9735" y="16087"/>
                    </a:cubicBezTo>
                    <a:cubicBezTo>
                      <a:pt x="9755" y="15860"/>
                      <a:pt x="9693" y="15629"/>
                      <a:pt x="9743" y="15408"/>
                    </a:cubicBezTo>
                    <a:cubicBezTo>
                      <a:pt x="9785" y="15228"/>
                      <a:pt x="9951" y="15057"/>
                      <a:pt x="10120" y="15057"/>
                    </a:cubicBezTo>
                    <a:cubicBezTo>
                      <a:pt x="10149" y="15057"/>
                      <a:pt x="10179" y="15063"/>
                      <a:pt x="10208" y="15074"/>
                    </a:cubicBezTo>
                    <a:lnTo>
                      <a:pt x="10208" y="15074"/>
                    </a:lnTo>
                    <a:cubicBezTo>
                      <a:pt x="9933" y="14939"/>
                      <a:pt x="9811" y="14604"/>
                      <a:pt x="9774" y="14296"/>
                    </a:cubicBezTo>
                    <a:cubicBezTo>
                      <a:pt x="9735" y="13980"/>
                      <a:pt x="9755" y="13646"/>
                      <a:pt x="9626" y="13353"/>
                    </a:cubicBezTo>
                    <a:cubicBezTo>
                      <a:pt x="9300" y="12615"/>
                      <a:pt x="8154" y="12389"/>
                      <a:pt x="8051" y="11589"/>
                    </a:cubicBezTo>
                    <a:cubicBezTo>
                      <a:pt x="7997" y="11162"/>
                      <a:pt x="8281" y="10774"/>
                      <a:pt x="8552" y="10439"/>
                    </a:cubicBezTo>
                    <a:cubicBezTo>
                      <a:pt x="8127" y="10207"/>
                      <a:pt x="7702" y="9974"/>
                      <a:pt x="7277" y="9742"/>
                    </a:cubicBezTo>
                    <a:cubicBezTo>
                      <a:pt x="6915" y="9545"/>
                      <a:pt x="6540" y="9335"/>
                      <a:pt x="6307" y="8995"/>
                    </a:cubicBezTo>
                    <a:cubicBezTo>
                      <a:pt x="6165" y="8788"/>
                      <a:pt x="6054" y="8516"/>
                      <a:pt x="5809" y="8458"/>
                    </a:cubicBezTo>
                    <a:lnTo>
                      <a:pt x="5809" y="8458"/>
                    </a:lnTo>
                    <a:cubicBezTo>
                      <a:pt x="6018" y="9117"/>
                      <a:pt x="6236" y="9772"/>
                      <a:pt x="6466" y="10422"/>
                    </a:cubicBezTo>
                    <a:cubicBezTo>
                      <a:pt x="6701" y="11092"/>
                      <a:pt x="6947" y="11758"/>
                      <a:pt x="7162" y="12434"/>
                    </a:cubicBezTo>
                    <a:cubicBezTo>
                      <a:pt x="6317" y="11879"/>
                      <a:pt x="6320" y="10604"/>
                      <a:pt x="5633" y="9862"/>
                    </a:cubicBezTo>
                    <a:cubicBezTo>
                      <a:pt x="5426" y="9640"/>
                      <a:pt x="5155" y="9462"/>
                      <a:pt x="5044" y="9181"/>
                    </a:cubicBezTo>
                    <a:cubicBezTo>
                      <a:pt x="4988" y="9041"/>
                      <a:pt x="4977" y="8885"/>
                      <a:pt x="4927" y="8742"/>
                    </a:cubicBezTo>
                    <a:cubicBezTo>
                      <a:pt x="4870" y="8579"/>
                      <a:pt x="4764" y="8438"/>
                      <a:pt x="4663" y="8299"/>
                    </a:cubicBezTo>
                    <a:cubicBezTo>
                      <a:pt x="4005" y="7382"/>
                      <a:pt x="3502" y="6363"/>
                      <a:pt x="3002" y="5349"/>
                    </a:cubicBezTo>
                    <a:cubicBezTo>
                      <a:pt x="2628" y="4589"/>
                      <a:pt x="2252" y="3826"/>
                      <a:pt x="1877" y="3065"/>
                    </a:cubicBezTo>
                    <a:cubicBezTo>
                      <a:pt x="1356" y="2004"/>
                      <a:pt x="817" y="964"/>
                      <a:pt x="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4"/>
              <p:cNvSpPr/>
              <p:nvPr/>
            </p:nvSpPr>
            <p:spPr>
              <a:xfrm>
                <a:off x="4998214" y="2605216"/>
                <a:ext cx="186175" cy="64072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25629" extrusionOk="0">
                    <a:moveTo>
                      <a:pt x="111" y="0"/>
                    </a:moveTo>
                    <a:cubicBezTo>
                      <a:pt x="0" y="440"/>
                      <a:pt x="45" y="919"/>
                      <a:pt x="74" y="1372"/>
                    </a:cubicBezTo>
                    <a:cubicBezTo>
                      <a:pt x="186" y="3126"/>
                      <a:pt x="299" y="4891"/>
                      <a:pt x="697" y="6605"/>
                    </a:cubicBezTo>
                    <a:cubicBezTo>
                      <a:pt x="831" y="7181"/>
                      <a:pt x="997" y="7783"/>
                      <a:pt x="838" y="8353"/>
                    </a:cubicBezTo>
                    <a:cubicBezTo>
                      <a:pt x="1007" y="8356"/>
                      <a:pt x="1175" y="8360"/>
                      <a:pt x="1342" y="8362"/>
                    </a:cubicBezTo>
                    <a:cubicBezTo>
                      <a:pt x="1397" y="8814"/>
                      <a:pt x="1476" y="9311"/>
                      <a:pt x="1832" y="9592"/>
                    </a:cubicBezTo>
                    <a:cubicBezTo>
                      <a:pt x="1923" y="9661"/>
                      <a:pt x="2031" y="9718"/>
                      <a:pt x="2080" y="9823"/>
                    </a:cubicBezTo>
                    <a:cubicBezTo>
                      <a:pt x="2134" y="9940"/>
                      <a:pt x="2094" y="10078"/>
                      <a:pt x="2058" y="10203"/>
                    </a:cubicBezTo>
                    <a:cubicBezTo>
                      <a:pt x="1832" y="10990"/>
                      <a:pt x="1851" y="11844"/>
                      <a:pt x="2107" y="12621"/>
                    </a:cubicBezTo>
                    <a:cubicBezTo>
                      <a:pt x="2265" y="13102"/>
                      <a:pt x="2512" y="13550"/>
                      <a:pt x="2758" y="13994"/>
                    </a:cubicBezTo>
                    <a:cubicBezTo>
                      <a:pt x="2790" y="14054"/>
                      <a:pt x="2825" y="14116"/>
                      <a:pt x="2882" y="14149"/>
                    </a:cubicBezTo>
                    <a:cubicBezTo>
                      <a:pt x="2945" y="14187"/>
                      <a:pt x="3025" y="14184"/>
                      <a:pt x="3093" y="14210"/>
                    </a:cubicBezTo>
                    <a:cubicBezTo>
                      <a:pt x="3329" y="14299"/>
                      <a:pt x="3320" y="14627"/>
                      <a:pt x="3366" y="14876"/>
                    </a:cubicBezTo>
                    <a:cubicBezTo>
                      <a:pt x="3469" y="15450"/>
                      <a:pt x="4075" y="15904"/>
                      <a:pt x="3988" y="16481"/>
                    </a:cubicBezTo>
                    <a:cubicBezTo>
                      <a:pt x="3918" y="16943"/>
                      <a:pt x="3413" y="17375"/>
                      <a:pt x="3639" y="17783"/>
                    </a:cubicBezTo>
                    <a:cubicBezTo>
                      <a:pt x="3767" y="18016"/>
                      <a:pt x="4093" y="18104"/>
                      <a:pt x="4174" y="18357"/>
                    </a:cubicBezTo>
                    <a:cubicBezTo>
                      <a:pt x="4242" y="18567"/>
                      <a:pt x="4109" y="18781"/>
                      <a:pt x="4021" y="18982"/>
                    </a:cubicBezTo>
                    <a:cubicBezTo>
                      <a:pt x="3932" y="19183"/>
                      <a:pt x="3918" y="19473"/>
                      <a:pt x="4117" y="19567"/>
                    </a:cubicBezTo>
                    <a:cubicBezTo>
                      <a:pt x="4157" y="19587"/>
                      <a:pt x="4200" y="19594"/>
                      <a:pt x="4244" y="19594"/>
                    </a:cubicBezTo>
                    <a:cubicBezTo>
                      <a:pt x="4366" y="19594"/>
                      <a:pt x="4497" y="19538"/>
                      <a:pt x="4623" y="19538"/>
                    </a:cubicBezTo>
                    <a:cubicBezTo>
                      <a:pt x="4648" y="19538"/>
                      <a:pt x="4672" y="19540"/>
                      <a:pt x="4697" y="19546"/>
                    </a:cubicBezTo>
                    <a:cubicBezTo>
                      <a:pt x="5073" y="19624"/>
                      <a:pt x="4973" y="20177"/>
                      <a:pt x="5035" y="20556"/>
                    </a:cubicBezTo>
                    <a:cubicBezTo>
                      <a:pt x="5088" y="20885"/>
                      <a:pt x="5325" y="21148"/>
                      <a:pt x="5489" y="21437"/>
                    </a:cubicBezTo>
                    <a:cubicBezTo>
                      <a:pt x="5654" y="21728"/>
                      <a:pt x="5731" y="22130"/>
                      <a:pt x="5497" y="22365"/>
                    </a:cubicBezTo>
                    <a:cubicBezTo>
                      <a:pt x="6095" y="22581"/>
                      <a:pt x="6405" y="23222"/>
                      <a:pt x="6657" y="23804"/>
                    </a:cubicBezTo>
                    <a:cubicBezTo>
                      <a:pt x="6920" y="24412"/>
                      <a:pt x="7184" y="25021"/>
                      <a:pt x="7447" y="25629"/>
                    </a:cubicBezTo>
                    <a:cubicBezTo>
                      <a:pt x="7238" y="24868"/>
                      <a:pt x="7030" y="24108"/>
                      <a:pt x="6822" y="23347"/>
                    </a:cubicBezTo>
                    <a:cubicBezTo>
                      <a:pt x="6768" y="23155"/>
                      <a:pt x="6715" y="22960"/>
                      <a:pt x="6663" y="22766"/>
                    </a:cubicBezTo>
                    <a:cubicBezTo>
                      <a:pt x="6550" y="22353"/>
                      <a:pt x="6437" y="21940"/>
                      <a:pt x="6266" y="21548"/>
                    </a:cubicBezTo>
                    <a:cubicBezTo>
                      <a:pt x="6117" y="21208"/>
                      <a:pt x="5928" y="20886"/>
                      <a:pt x="5757" y="20558"/>
                    </a:cubicBezTo>
                    <a:cubicBezTo>
                      <a:pt x="5096" y="19289"/>
                      <a:pt x="4709" y="17900"/>
                      <a:pt x="4326" y="16521"/>
                    </a:cubicBezTo>
                    <a:cubicBezTo>
                      <a:pt x="4032" y="15459"/>
                      <a:pt x="3737" y="14399"/>
                      <a:pt x="3444" y="13339"/>
                    </a:cubicBezTo>
                    <a:cubicBezTo>
                      <a:pt x="3256" y="12663"/>
                      <a:pt x="3069" y="11987"/>
                      <a:pt x="2881" y="11311"/>
                    </a:cubicBezTo>
                    <a:cubicBezTo>
                      <a:pt x="2543" y="10092"/>
                      <a:pt x="2205" y="8876"/>
                      <a:pt x="1867" y="7659"/>
                    </a:cubicBezTo>
                    <a:cubicBezTo>
                      <a:pt x="1575" y="6604"/>
                      <a:pt x="1281" y="5548"/>
                      <a:pt x="990" y="4493"/>
                    </a:cubicBezTo>
                    <a:cubicBezTo>
                      <a:pt x="776" y="3726"/>
                      <a:pt x="564" y="2958"/>
                      <a:pt x="411" y="2181"/>
                    </a:cubicBezTo>
                    <a:cubicBezTo>
                      <a:pt x="297" y="1593"/>
                      <a:pt x="415" y="471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4" name="Google Shape;614;p34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rgbClr val="F9B35D"/>
                </a:gs>
                <a:gs pos="100000">
                  <a:srgbClr val="C573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937389" y="3306416"/>
              <a:ext cx="271925" cy="681275"/>
            </a:xfrm>
            <a:custGeom>
              <a:avLst/>
              <a:gdLst/>
              <a:ahLst/>
              <a:cxnLst/>
              <a:rect l="l" t="t" r="r" b="b"/>
              <a:pathLst>
                <a:path w="10877" h="27251" extrusionOk="0">
                  <a:moveTo>
                    <a:pt x="652" y="1"/>
                  </a:moveTo>
                  <a:lnTo>
                    <a:pt x="652" y="1"/>
                  </a:lnTo>
                  <a:cubicBezTo>
                    <a:pt x="652" y="1"/>
                    <a:pt x="652" y="2"/>
                    <a:pt x="653" y="3"/>
                  </a:cubicBezTo>
                  <a:lnTo>
                    <a:pt x="653" y="3"/>
                  </a:lnTo>
                  <a:cubicBezTo>
                    <a:pt x="652" y="2"/>
                    <a:pt x="652" y="1"/>
                    <a:pt x="652" y="1"/>
                  </a:cubicBezTo>
                  <a:close/>
                  <a:moveTo>
                    <a:pt x="653" y="3"/>
                  </a:moveTo>
                  <a:lnTo>
                    <a:pt x="653" y="3"/>
                  </a:lnTo>
                  <a:cubicBezTo>
                    <a:pt x="915" y="850"/>
                    <a:pt x="1" y="214"/>
                    <a:pt x="955" y="1956"/>
                  </a:cubicBezTo>
                  <a:cubicBezTo>
                    <a:pt x="1040" y="2115"/>
                    <a:pt x="879" y="2796"/>
                    <a:pt x="932" y="2969"/>
                  </a:cubicBezTo>
                  <a:cubicBezTo>
                    <a:pt x="1164" y="3715"/>
                    <a:pt x="1314" y="4460"/>
                    <a:pt x="1808" y="4949"/>
                  </a:cubicBezTo>
                  <a:cubicBezTo>
                    <a:pt x="2498" y="5634"/>
                    <a:pt x="2386" y="6566"/>
                    <a:pt x="2675" y="7493"/>
                  </a:cubicBezTo>
                  <a:cubicBezTo>
                    <a:pt x="2872" y="8127"/>
                    <a:pt x="3069" y="8762"/>
                    <a:pt x="3266" y="9395"/>
                  </a:cubicBezTo>
                  <a:cubicBezTo>
                    <a:pt x="3292" y="9480"/>
                    <a:pt x="3317" y="9573"/>
                    <a:pt x="3279" y="9651"/>
                  </a:cubicBezTo>
                  <a:cubicBezTo>
                    <a:pt x="3239" y="9730"/>
                    <a:pt x="3143" y="9769"/>
                    <a:pt x="3089" y="9840"/>
                  </a:cubicBezTo>
                  <a:cubicBezTo>
                    <a:pt x="2984" y="9976"/>
                    <a:pt x="3059" y="10171"/>
                    <a:pt x="3137" y="10325"/>
                  </a:cubicBezTo>
                  <a:cubicBezTo>
                    <a:pt x="3450" y="10933"/>
                    <a:pt x="3780" y="11530"/>
                    <a:pt x="4111" y="12129"/>
                  </a:cubicBezTo>
                  <a:cubicBezTo>
                    <a:pt x="4215" y="12316"/>
                    <a:pt x="4318" y="12505"/>
                    <a:pt x="4423" y="12692"/>
                  </a:cubicBezTo>
                  <a:cubicBezTo>
                    <a:pt x="4690" y="13175"/>
                    <a:pt x="4959" y="13664"/>
                    <a:pt x="5093" y="14199"/>
                  </a:cubicBezTo>
                  <a:cubicBezTo>
                    <a:pt x="5168" y="14499"/>
                    <a:pt x="5199" y="14808"/>
                    <a:pt x="5253" y="15112"/>
                  </a:cubicBezTo>
                  <a:cubicBezTo>
                    <a:pt x="5402" y="15955"/>
                    <a:pt x="5723" y="16767"/>
                    <a:pt x="6192" y="17483"/>
                  </a:cubicBezTo>
                  <a:cubicBezTo>
                    <a:pt x="6364" y="17745"/>
                    <a:pt x="6562" y="18028"/>
                    <a:pt x="6517" y="18336"/>
                  </a:cubicBezTo>
                  <a:cubicBezTo>
                    <a:pt x="6505" y="18411"/>
                    <a:pt x="6480" y="18483"/>
                    <a:pt x="6475" y="18559"/>
                  </a:cubicBezTo>
                  <a:cubicBezTo>
                    <a:pt x="6468" y="18699"/>
                    <a:pt x="6533" y="18833"/>
                    <a:pt x="6598" y="18959"/>
                  </a:cubicBezTo>
                  <a:cubicBezTo>
                    <a:pt x="6884" y="19517"/>
                    <a:pt x="7169" y="20078"/>
                    <a:pt x="7454" y="20636"/>
                  </a:cubicBezTo>
                  <a:cubicBezTo>
                    <a:pt x="7549" y="20821"/>
                    <a:pt x="7644" y="21009"/>
                    <a:pt x="7663" y="21213"/>
                  </a:cubicBezTo>
                  <a:cubicBezTo>
                    <a:pt x="7686" y="21447"/>
                    <a:pt x="7611" y="21690"/>
                    <a:pt x="7688" y="21911"/>
                  </a:cubicBezTo>
                  <a:cubicBezTo>
                    <a:pt x="7740" y="22057"/>
                    <a:pt x="7851" y="22171"/>
                    <a:pt x="7954" y="22288"/>
                  </a:cubicBezTo>
                  <a:cubicBezTo>
                    <a:pt x="9237" y="23731"/>
                    <a:pt x="9478" y="25920"/>
                    <a:pt x="10877" y="27251"/>
                  </a:cubicBezTo>
                  <a:cubicBezTo>
                    <a:pt x="9790" y="25084"/>
                    <a:pt x="8783" y="22875"/>
                    <a:pt x="7863" y="20631"/>
                  </a:cubicBezTo>
                  <a:cubicBezTo>
                    <a:pt x="7641" y="20090"/>
                    <a:pt x="7423" y="19548"/>
                    <a:pt x="7210" y="19003"/>
                  </a:cubicBezTo>
                  <a:cubicBezTo>
                    <a:pt x="6536" y="17293"/>
                    <a:pt x="5891" y="15574"/>
                    <a:pt x="5274" y="13843"/>
                  </a:cubicBezTo>
                  <a:cubicBezTo>
                    <a:pt x="4896" y="12782"/>
                    <a:pt x="4527" y="11716"/>
                    <a:pt x="4159" y="10650"/>
                  </a:cubicBezTo>
                  <a:cubicBezTo>
                    <a:pt x="3750" y="9465"/>
                    <a:pt x="3341" y="8281"/>
                    <a:pt x="2931" y="7096"/>
                  </a:cubicBezTo>
                  <a:cubicBezTo>
                    <a:pt x="2481" y="5792"/>
                    <a:pt x="2001" y="4504"/>
                    <a:pt x="1668" y="3166"/>
                  </a:cubicBezTo>
                  <a:cubicBezTo>
                    <a:pt x="1516" y="2553"/>
                    <a:pt x="1332" y="1950"/>
                    <a:pt x="1102" y="1361"/>
                  </a:cubicBezTo>
                  <a:cubicBezTo>
                    <a:pt x="848" y="704"/>
                    <a:pt x="857" y="660"/>
                    <a:pt x="653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4"/>
            <p:cNvGrpSpPr/>
            <p:nvPr/>
          </p:nvGrpSpPr>
          <p:grpSpPr>
            <a:xfrm>
              <a:off x="4737114" y="3093050"/>
              <a:ext cx="235786" cy="615750"/>
              <a:chOff x="4737114" y="3093050"/>
              <a:chExt cx="235786" cy="615750"/>
            </a:xfrm>
          </p:grpSpPr>
          <p:sp>
            <p:nvSpPr>
              <p:cNvPr id="618" name="Google Shape;618;p34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4737114" y="3093266"/>
                <a:ext cx="220475" cy="60302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4121" extrusionOk="0">
                    <a:moveTo>
                      <a:pt x="8555" y="23153"/>
                    </a:moveTo>
                    <a:lnTo>
                      <a:pt x="8555" y="23153"/>
                    </a:lnTo>
                    <a:cubicBezTo>
                      <a:pt x="8554" y="23153"/>
                      <a:pt x="8559" y="23179"/>
                      <a:pt x="8575" y="23244"/>
                    </a:cubicBezTo>
                    <a:lnTo>
                      <a:pt x="8575" y="23244"/>
                    </a:lnTo>
                    <a:cubicBezTo>
                      <a:pt x="8565" y="23189"/>
                      <a:pt x="8556" y="23153"/>
                      <a:pt x="8555" y="23153"/>
                    </a:cubicBezTo>
                    <a:close/>
                    <a:moveTo>
                      <a:pt x="8556" y="23677"/>
                    </a:moveTo>
                    <a:cubicBezTo>
                      <a:pt x="8546" y="23689"/>
                      <a:pt x="8535" y="23699"/>
                      <a:pt x="8521" y="23705"/>
                    </a:cubicBezTo>
                    <a:cubicBezTo>
                      <a:pt x="8534" y="23695"/>
                      <a:pt x="8545" y="23686"/>
                      <a:pt x="8556" y="23677"/>
                    </a:cubicBezTo>
                    <a:close/>
                    <a:moveTo>
                      <a:pt x="1467" y="1"/>
                    </a:moveTo>
                    <a:cubicBezTo>
                      <a:pt x="787" y="11"/>
                      <a:pt x="243" y="571"/>
                      <a:pt x="256" y="1253"/>
                    </a:cubicBezTo>
                    <a:cubicBezTo>
                      <a:pt x="264" y="1805"/>
                      <a:pt x="326" y="2321"/>
                      <a:pt x="390" y="2848"/>
                    </a:cubicBezTo>
                    <a:cubicBezTo>
                      <a:pt x="424" y="3109"/>
                      <a:pt x="464" y="3370"/>
                      <a:pt x="339" y="3511"/>
                    </a:cubicBezTo>
                    <a:cubicBezTo>
                      <a:pt x="552" y="3887"/>
                      <a:pt x="603" y="4145"/>
                      <a:pt x="179" y="4331"/>
                    </a:cubicBezTo>
                    <a:cubicBezTo>
                      <a:pt x="707" y="4660"/>
                      <a:pt x="763" y="4917"/>
                      <a:pt x="313" y="5448"/>
                    </a:cubicBezTo>
                    <a:cubicBezTo>
                      <a:pt x="336" y="5447"/>
                      <a:pt x="357" y="5447"/>
                      <a:pt x="378" y="5447"/>
                    </a:cubicBezTo>
                    <a:cubicBezTo>
                      <a:pt x="887" y="5447"/>
                      <a:pt x="940" y="5704"/>
                      <a:pt x="778" y="6293"/>
                    </a:cubicBezTo>
                    <a:cubicBezTo>
                      <a:pt x="826" y="6276"/>
                      <a:pt x="869" y="6269"/>
                      <a:pt x="906" y="6269"/>
                    </a:cubicBezTo>
                    <a:cubicBezTo>
                      <a:pt x="984" y="6269"/>
                      <a:pt x="1037" y="6303"/>
                      <a:pt x="1066" y="6356"/>
                    </a:cubicBezTo>
                    <a:cubicBezTo>
                      <a:pt x="1148" y="6453"/>
                      <a:pt x="1179" y="6592"/>
                      <a:pt x="1075" y="6708"/>
                    </a:cubicBezTo>
                    <a:cubicBezTo>
                      <a:pt x="1252" y="6843"/>
                      <a:pt x="1293" y="6957"/>
                      <a:pt x="1080" y="7060"/>
                    </a:cubicBezTo>
                    <a:cubicBezTo>
                      <a:pt x="1374" y="7195"/>
                      <a:pt x="1412" y="7319"/>
                      <a:pt x="1121" y="7514"/>
                    </a:cubicBezTo>
                    <a:cubicBezTo>
                      <a:pt x="1544" y="7730"/>
                      <a:pt x="1634" y="8017"/>
                      <a:pt x="1489" y="8556"/>
                    </a:cubicBezTo>
                    <a:cubicBezTo>
                      <a:pt x="1820" y="8586"/>
                      <a:pt x="1912" y="8870"/>
                      <a:pt x="1983" y="9217"/>
                    </a:cubicBezTo>
                    <a:cubicBezTo>
                      <a:pt x="2043" y="9327"/>
                      <a:pt x="2097" y="9455"/>
                      <a:pt x="2102" y="9563"/>
                    </a:cubicBezTo>
                    <a:cubicBezTo>
                      <a:pt x="2199" y="9723"/>
                      <a:pt x="2246" y="9864"/>
                      <a:pt x="2087" y="9939"/>
                    </a:cubicBezTo>
                    <a:cubicBezTo>
                      <a:pt x="2394" y="10290"/>
                      <a:pt x="2492" y="10573"/>
                      <a:pt x="2147" y="11002"/>
                    </a:cubicBezTo>
                    <a:cubicBezTo>
                      <a:pt x="2692" y="11139"/>
                      <a:pt x="2793" y="11419"/>
                      <a:pt x="2639" y="12069"/>
                    </a:cubicBezTo>
                    <a:cubicBezTo>
                      <a:pt x="2684" y="12058"/>
                      <a:pt x="2725" y="12053"/>
                      <a:pt x="2762" y="12053"/>
                    </a:cubicBezTo>
                    <a:cubicBezTo>
                      <a:pt x="3025" y="12053"/>
                      <a:pt x="3115" y="12309"/>
                      <a:pt x="3188" y="12630"/>
                    </a:cubicBezTo>
                    <a:cubicBezTo>
                      <a:pt x="3230" y="12695"/>
                      <a:pt x="3271" y="12768"/>
                      <a:pt x="3311" y="12849"/>
                    </a:cubicBezTo>
                    <a:cubicBezTo>
                      <a:pt x="3350" y="12928"/>
                      <a:pt x="3388" y="13016"/>
                      <a:pt x="3355" y="13119"/>
                    </a:cubicBezTo>
                    <a:cubicBezTo>
                      <a:pt x="3461" y="13195"/>
                      <a:pt x="3497" y="13288"/>
                      <a:pt x="3420" y="13448"/>
                    </a:cubicBezTo>
                    <a:cubicBezTo>
                      <a:pt x="3444" y="13433"/>
                      <a:pt x="3465" y="13426"/>
                      <a:pt x="3482" y="13426"/>
                    </a:cubicBezTo>
                    <a:cubicBezTo>
                      <a:pt x="3545" y="13426"/>
                      <a:pt x="3555" y="13523"/>
                      <a:pt x="3501" y="13715"/>
                    </a:cubicBezTo>
                    <a:cubicBezTo>
                      <a:pt x="3679" y="13746"/>
                      <a:pt x="3752" y="13929"/>
                      <a:pt x="3663" y="14273"/>
                    </a:cubicBezTo>
                    <a:cubicBezTo>
                      <a:pt x="3898" y="14295"/>
                      <a:pt x="3970" y="14478"/>
                      <a:pt x="3863" y="14792"/>
                    </a:cubicBezTo>
                    <a:cubicBezTo>
                      <a:pt x="3896" y="14786"/>
                      <a:pt x="3926" y="14783"/>
                      <a:pt x="3951" y="14783"/>
                    </a:cubicBezTo>
                    <a:cubicBezTo>
                      <a:pt x="4086" y="14783"/>
                      <a:pt x="4095" y="14873"/>
                      <a:pt x="3987" y="15033"/>
                    </a:cubicBezTo>
                    <a:cubicBezTo>
                      <a:pt x="4032" y="14967"/>
                      <a:pt x="4066" y="14934"/>
                      <a:pt x="4089" y="14934"/>
                    </a:cubicBezTo>
                    <a:cubicBezTo>
                      <a:pt x="4130" y="14934"/>
                      <a:pt x="4131" y="15044"/>
                      <a:pt x="4090" y="15247"/>
                    </a:cubicBezTo>
                    <a:cubicBezTo>
                      <a:pt x="4108" y="15243"/>
                      <a:pt x="4124" y="15241"/>
                      <a:pt x="4140" y="15241"/>
                    </a:cubicBezTo>
                    <a:cubicBezTo>
                      <a:pt x="4285" y="15241"/>
                      <a:pt x="4341" y="15419"/>
                      <a:pt x="4260" y="15745"/>
                    </a:cubicBezTo>
                    <a:cubicBezTo>
                      <a:pt x="4506" y="15746"/>
                      <a:pt x="4584" y="15927"/>
                      <a:pt x="4497" y="16259"/>
                    </a:cubicBezTo>
                    <a:cubicBezTo>
                      <a:pt x="4541" y="16246"/>
                      <a:pt x="4577" y="16240"/>
                      <a:pt x="4605" y="16240"/>
                    </a:cubicBezTo>
                    <a:cubicBezTo>
                      <a:pt x="4710" y="16240"/>
                      <a:pt x="4710" y="16326"/>
                      <a:pt x="4600" y="16469"/>
                    </a:cubicBezTo>
                    <a:cubicBezTo>
                      <a:pt x="4633" y="16458"/>
                      <a:pt x="4661" y="16453"/>
                      <a:pt x="4686" y="16453"/>
                    </a:cubicBezTo>
                    <a:cubicBezTo>
                      <a:pt x="4805" y="16453"/>
                      <a:pt x="4832" y="16576"/>
                      <a:pt x="4782" y="16808"/>
                    </a:cubicBezTo>
                    <a:cubicBezTo>
                      <a:pt x="4803" y="16802"/>
                      <a:pt x="4823" y="16800"/>
                      <a:pt x="4841" y="16800"/>
                    </a:cubicBezTo>
                    <a:cubicBezTo>
                      <a:pt x="4961" y="16800"/>
                      <a:pt x="4999" y="16915"/>
                      <a:pt x="4978" y="17108"/>
                    </a:cubicBezTo>
                    <a:cubicBezTo>
                      <a:pt x="5112" y="17125"/>
                      <a:pt x="5167" y="17244"/>
                      <a:pt x="5048" y="17477"/>
                    </a:cubicBezTo>
                    <a:cubicBezTo>
                      <a:pt x="5276" y="17481"/>
                      <a:pt x="5332" y="17601"/>
                      <a:pt x="5215" y="17964"/>
                    </a:cubicBezTo>
                    <a:cubicBezTo>
                      <a:pt x="5273" y="17931"/>
                      <a:pt x="5320" y="17915"/>
                      <a:pt x="5357" y="17915"/>
                    </a:cubicBezTo>
                    <a:cubicBezTo>
                      <a:pt x="5465" y="17915"/>
                      <a:pt x="5484" y="18057"/>
                      <a:pt x="5436" y="18354"/>
                    </a:cubicBezTo>
                    <a:cubicBezTo>
                      <a:pt x="5490" y="18305"/>
                      <a:pt x="5532" y="18282"/>
                      <a:pt x="5565" y="18282"/>
                    </a:cubicBezTo>
                    <a:cubicBezTo>
                      <a:pt x="5640" y="18282"/>
                      <a:pt x="5670" y="18399"/>
                      <a:pt x="5680" y="18595"/>
                    </a:cubicBezTo>
                    <a:cubicBezTo>
                      <a:pt x="5695" y="18588"/>
                      <a:pt x="5709" y="18585"/>
                      <a:pt x="5721" y="18585"/>
                    </a:cubicBezTo>
                    <a:cubicBezTo>
                      <a:pt x="5793" y="18585"/>
                      <a:pt x="5841" y="18686"/>
                      <a:pt x="5884" y="18796"/>
                    </a:cubicBezTo>
                    <a:cubicBezTo>
                      <a:pt x="5949" y="18902"/>
                      <a:pt x="6008" y="19019"/>
                      <a:pt x="6056" y="19146"/>
                    </a:cubicBezTo>
                    <a:cubicBezTo>
                      <a:pt x="6057" y="19146"/>
                      <a:pt x="6058" y="19145"/>
                      <a:pt x="6059" y="19145"/>
                    </a:cubicBezTo>
                    <a:cubicBezTo>
                      <a:pt x="6073" y="19145"/>
                      <a:pt x="6116" y="19231"/>
                      <a:pt x="6161" y="19368"/>
                    </a:cubicBezTo>
                    <a:cubicBezTo>
                      <a:pt x="6248" y="19484"/>
                      <a:pt x="6337" y="19659"/>
                      <a:pt x="6382" y="19881"/>
                    </a:cubicBezTo>
                    <a:cubicBezTo>
                      <a:pt x="6516" y="20008"/>
                      <a:pt x="6604" y="20183"/>
                      <a:pt x="6655" y="20345"/>
                    </a:cubicBezTo>
                    <a:cubicBezTo>
                      <a:pt x="6738" y="20446"/>
                      <a:pt x="6784" y="20533"/>
                      <a:pt x="6780" y="20541"/>
                    </a:cubicBezTo>
                    <a:cubicBezTo>
                      <a:pt x="6845" y="20650"/>
                      <a:pt x="6906" y="20764"/>
                      <a:pt x="6969" y="20878"/>
                    </a:cubicBezTo>
                    <a:cubicBezTo>
                      <a:pt x="7159" y="21222"/>
                      <a:pt x="7357" y="21562"/>
                      <a:pt x="7547" y="21906"/>
                    </a:cubicBezTo>
                    <a:cubicBezTo>
                      <a:pt x="7609" y="22020"/>
                      <a:pt x="7674" y="22134"/>
                      <a:pt x="7738" y="22248"/>
                    </a:cubicBezTo>
                    <a:cubicBezTo>
                      <a:pt x="7804" y="22361"/>
                      <a:pt x="7870" y="22473"/>
                      <a:pt x="7922" y="22597"/>
                    </a:cubicBezTo>
                    <a:cubicBezTo>
                      <a:pt x="8004" y="22699"/>
                      <a:pt x="8072" y="22810"/>
                      <a:pt x="8118" y="22948"/>
                    </a:cubicBezTo>
                    <a:cubicBezTo>
                      <a:pt x="8163" y="22991"/>
                      <a:pt x="8204" y="23040"/>
                      <a:pt x="8230" y="23090"/>
                    </a:cubicBezTo>
                    <a:cubicBezTo>
                      <a:pt x="8277" y="23147"/>
                      <a:pt x="8310" y="23205"/>
                      <a:pt x="8257" y="23260"/>
                    </a:cubicBezTo>
                    <a:cubicBezTo>
                      <a:pt x="8380" y="23315"/>
                      <a:pt x="8416" y="23369"/>
                      <a:pt x="8274" y="23448"/>
                    </a:cubicBezTo>
                    <a:cubicBezTo>
                      <a:pt x="8487" y="23477"/>
                      <a:pt x="8521" y="23530"/>
                      <a:pt x="8308" y="23693"/>
                    </a:cubicBezTo>
                    <a:cubicBezTo>
                      <a:pt x="8338" y="23691"/>
                      <a:pt x="8367" y="23689"/>
                      <a:pt x="8393" y="23689"/>
                    </a:cubicBezTo>
                    <a:cubicBezTo>
                      <a:pt x="8617" y="23689"/>
                      <a:pt x="8647" y="23790"/>
                      <a:pt x="8520" y="24121"/>
                    </a:cubicBezTo>
                    <a:cubicBezTo>
                      <a:pt x="8608" y="24048"/>
                      <a:pt x="8671" y="24012"/>
                      <a:pt x="8718" y="24012"/>
                    </a:cubicBezTo>
                    <a:cubicBezTo>
                      <a:pt x="8763" y="24012"/>
                      <a:pt x="8794" y="24044"/>
                      <a:pt x="8819" y="24105"/>
                    </a:cubicBezTo>
                    <a:cubicBezTo>
                      <a:pt x="8676" y="23627"/>
                      <a:pt x="8605" y="23366"/>
                      <a:pt x="8575" y="23244"/>
                    </a:cubicBezTo>
                    <a:lnTo>
                      <a:pt x="8575" y="23244"/>
                    </a:lnTo>
                    <a:cubicBezTo>
                      <a:pt x="8590" y="23323"/>
                      <a:pt x="8605" y="23442"/>
                      <a:pt x="8598" y="23539"/>
                    </a:cubicBezTo>
                    <a:lnTo>
                      <a:pt x="8598" y="23539"/>
                    </a:lnTo>
                    <a:cubicBezTo>
                      <a:pt x="8564" y="23532"/>
                      <a:pt x="8514" y="23526"/>
                      <a:pt x="8453" y="23518"/>
                    </a:cubicBezTo>
                    <a:cubicBezTo>
                      <a:pt x="8595" y="23438"/>
                      <a:pt x="8555" y="23380"/>
                      <a:pt x="8432" y="23324"/>
                    </a:cubicBezTo>
                    <a:cubicBezTo>
                      <a:pt x="8485" y="23269"/>
                      <a:pt x="8571" y="23144"/>
                      <a:pt x="8525" y="23088"/>
                    </a:cubicBezTo>
                    <a:cubicBezTo>
                      <a:pt x="8498" y="23039"/>
                      <a:pt x="8458" y="22989"/>
                      <a:pt x="8413" y="22947"/>
                    </a:cubicBezTo>
                    <a:cubicBezTo>
                      <a:pt x="8365" y="22808"/>
                      <a:pt x="8149" y="22798"/>
                      <a:pt x="8068" y="22696"/>
                    </a:cubicBezTo>
                    <a:cubicBezTo>
                      <a:pt x="8015" y="22573"/>
                      <a:pt x="7835" y="22264"/>
                      <a:pt x="7769" y="22153"/>
                    </a:cubicBezTo>
                    <a:cubicBezTo>
                      <a:pt x="7705" y="22040"/>
                      <a:pt x="7508" y="21837"/>
                      <a:pt x="7446" y="21722"/>
                    </a:cubicBezTo>
                    <a:cubicBezTo>
                      <a:pt x="7257" y="21380"/>
                      <a:pt x="7331" y="21130"/>
                      <a:pt x="7051" y="20855"/>
                    </a:cubicBezTo>
                    <a:cubicBezTo>
                      <a:pt x="6914" y="20719"/>
                      <a:pt x="6800" y="20557"/>
                      <a:pt x="7073" y="20540"/>
                    </a:cubicBezTo>
                    <a:cubicBezTo>
                      <a:pt x="7077" y="20532"/>
                      <a:pt x="6914" y="20399"/>
                      <a:pt x="6830" y="20298"/>
                    </a:cubicBezTo>
                    <a:cubicBezTo>
                      <a:pt x="6780" y="20137"/>
                      <a:pt x="6810" y="20007"/>
                      <a:pt x="6677" y="19879"/>
                    </a:cubicBezTo>
                    <a:cubicBezTo>
                      <a:pt x="6632" y="19657"/>
                      <a:pt x="6373" y="19698"/>
                      <a:pt x="6287" y="19582"/>
                    </a:cubicBezTo>
                    <a:cubicBezTo>
                      <a:pt x="6239" y="19439"/>
                      <a:pt x="6358" y="19145"/>
                      <a:pt x="6351" y="19145"/>
                    </a:cubicBezTo>
                    <a:lnTo>
                      <a:pt x="6351" y="19145"/>
                    </a:lnTo>
                    <a:cubicBezTo>
                      <a:pt x="6351" y="19145"/>
                      <a:pt x="6351" y="19145"/>
                      <a:pt x="6351" y="19145"/>
                    </a:cubicBezTo>
                    <a:cubicBezTo>
                      <a:pt x="6303" y="19017"/>
                      <a:pt x="6244" y="18900"/>
                      <a:pt x="6180" y="18795"/>
                    </a:cubicBezTo>
                    <a:cubicBezTo>
                      <a:pt x="6136" y="18685"/>
                      <a:pt x="6089" y="18584"/>
                      <a:pt x="6016" y="18584"/>
                    </a:cubicBezTo>
                    <a:cubicBezTo>
                      <a:pt x="6003" y="18584"/>
                      <a:pt x="5990" y="18587"/>
                      <a:pt x="5975" y="18594"/>
                    </a:cubicBezTo>
                    <a:cubicBezTo>
                      <a:pt x="5964" y="18398"/>
                      <a:pt x="5934" y="18281"/>
                      <a:pt x="5860" y="18281"/>
                    </a:cubicBezTo>
                    <a:cubicBezTo>
                      <a:pt x="5826" y="18281"/>
                      <a:pt x="5785" y="18304"/>
                      <a:pt x="5732" y="18353"/>
                    </a:cubicBezTo>
                    <a:cubicBezTo>
                      <a:pt x="5779" y="18056"/>
                      <a:pt x="5759" y="17915"/>
                      <a:pt x="5651" y="17915"/>
                    </a:cubicBezTo>
                    <a:cubicBezTo>
                      <a:pt x="5614" y="17915"/>
                      <a:pt x="5568" y="17931"/>
                      <a:pt x="5510" y="17963"/>
                    </a:cubicBezTo>
                    <a:cubicBezTo>
                      <a:pt x="5628" y="17599"/>
                      <a:pt x="5572" y="17480"/>
                      <a:pt x="5342" y="17476"/>
                    </a:cubicBezTo>
                    <a:cubicBezTo>
                      <a:pt x="5415" y="17335"/>
                      <a:pt x="5408" y="17312"/>
                      <a:pt x="5361" y="17312"/>
                    </a:cubicBezTo>
                    <a:cubicBezTo>
                      <a:pt x="5337" y="17312"/>
                      <a:pt x="5304" y="17317"/>
                      <a:pt x="5266" y="17317"/>
                    </a:cubicBezTo>
                    <a:cubicBezTo>
                      <a:pt x="5254" y="17317"/>
                      <a:pt x="5242" y="17317"/>
                      <a:pt x="5229" y="17315"/>
                    </a:cubicBezTo>
                    <a:cubicBezTo>
                      <a:pt x="5251" y="17115"/>
                      <a:pt x="5253" y="16966"/>
                      <a:pt x="5132" y="16966"/>
                    </a:cubicBezTo>
                    <a:cubicBezTo>
                      <a:pt x="5118" y="16966"/>
                      <a:pt x="5102" y="16968"/>
                      <a:pt x="5085" y="16972"/>
                    </a:cubicBezTo>
                    <a:cubicBezTo>
                      <a:pt x="5132" y="16755"/>
                      <a:pt x="5107" y="16664"/>
                      <a:pt x="5004" y="16664"/>
                    </a:cubicBezTo>
                    <a:cubicBezTo>
                      <a:pt x="4975" y="16664"/>
                      <a:pt x="4939" y="16671"/>
                      <a:pt x="4897" y="16685"/>
                    </a:cubicBezTo>
                    <a:cubicBezTo>
                      <a:pt x="5027" y="16516"/>
                      <a:pt x="4870" y="16148"/>
                      <a:pt x="4685" y="16148"/>
                    </a:cubicBezTo>
                    <a:cubicBezTo>
                      <a:pt x="4672" y="16148"/>
                      <a:pt x="4658" y="16150"/>
                      <a:pt x="4644" y="16154"/>
                    </a:cubicBezTo>
                    <a:cubicBezTo>
                      <a:pt x="4729" y="15822"/>
                      <a:pt x="4667" y="15659"/>
                      <a:pt x="4421" y="15658"/>
                    </a:cubicBezTo>
                    <a:cubicBezTo>
                      <a:pt x="4482" y="15414"/>
                      <a:pt x="4518" y="15354"/>
                      <a:pt x="4480" y="15354"/>
                    </a:cubicBezTo>
                    <a:cubicBezTo>
                      <a:pt x="4461" y="15354"/>
                      <a:pt x="4425" y="15368"/>
                      <a:pt x="4367" y="15382"/>
                    </a:cubicBezTo>
                    <a:cubicBezTo>
                      <a:pt x="4414" y="15149"/>
                      <a:pt x="4414" y="14963"/>
                      <a:pt x="4357" y="14963"/>
                    </a:cubicBezTo>
                    <a:cubicBezTo>
                      <a:pt x="4338" y="14963"/>
                      <a:pt x="4313" y="14984"/>
                      <a:pt x="4281" y="15032"/>
                    </a:cubicBezTo>
                    <a:lnTo>
                      <a:pt x="4281" y="15032"/>
                    </a:lnTo>
                    <a:cubicBezTo>
                      <a:pt x="4388" y="14873"/>
                      <a:pt x="4379" y="14783"/>
                      <a:pt x="4243" y="14783"/>
                    </a:cubicBezTo>
                    <a:cubicBezTo>
                      <a:pt x="4218" y="14783"/>
                      <a:pt x="4189" y="14786"/>
                      <a:pt x="4155" y="14792"/>
                    </a:cubicBezTo>
                    <a:cubicBezTo>
                      <a:pt x="4262" y="14478"/>
                      <a:pt x="4189" y="14295"/>
                      <a:pt x="3956" y="14273"/>
                    </a:cubicBezTo>
                    <a:cubicBezTo>
                      <a:pt x="4044" y="13931"/>
                      <a:pt x="3972" y="13747"/>
                      <a:pt x="3793" y="13715"/>
                    </a:cubicBezTo>
                    <a:cubicBezTo>
                      <a:pt x="3849" y="13524"/>
                      <a:pt x="3838" y="13427"/>
                      <a:pt x="3774" y="13427"/>
                    </a:cubicBezTo>
                    <a:cubicBezTo>
                      <a:pt x="3757" y="13427"/>
                      <a:pt x="3737" y="13434"/>
                      <a:pt x="3712" y="13448"/>
                    </a:cubicBezTo>
                    <a:cubicBezTo>
                      <a:pt x="3791" y="13288"/>
                      <a:pt x="3754" y="13195"/>
                      <a:pt x="3647" y="13119"/>
                    </a:cubicBezTo>
                    <a:cubicBezTo>
                      <a:pt x="3679" y="13015"/>
                      <a:pt x="3641" y="12928"/>
                      <a:pt x="3602" y="12849"/>
                    </a:cubicBezTo>
                    <a:cubicBezTo>
                      <a:pt x="3564" y="12769"/>
                      <a:pt x="3523" y="12695"/>
                      <a:pt x="3481" y="12630"/>
                    </a:cubicBezTo>
                    <a:cubicBezTo>
                      <a:pt x="3100" y="12328"/>
                      <a:pt x="3226" y="12055"/>
                      <a:pt x="3028" y="12055"/>
                    </a:cubicBezTo>
                    <a:cubicBezTo>
                      <a:pt x="3002" y="12055"/>
                      <a:pt x="2970" y="12059"/>
                      <a:pt x="2931" y="12069"/>
                    </a:cubicBezTo>
                    <a:cubicBezTo>
                      <a:pt x="2835" y="11628"/>
                      <a:pt x="2765" y="11320"/>
                      <a:pt x="2440" y="11002"/>
                    </a:cubicBezTo>
                    <a:cubicBezTo>
                      <a:pt x="2638" y="10595"/>
                      <a:pt x="2210" y="10361"/>
                      <a:pt x="2379" y="9939"/>
                    </a:cubicBezTo>
                    <a:cubicBezTo>
                      <a:pt x="2540" y="9864"/>
                      <a:pt x="2491" y="9723"/>
                      <a:pt x="2395" y="9563"/>
                    </a:cubicBezTo>
                    <a:cubicBezTo>
                      <a:pt x="2389" y="9454"/>
                      <a:pt x="2335" y="9327"/>
                      <a:pt x="2276" y="9217"/>
                    </a:cubicBezTo>
                    <a:cubicBezTo>
                      <a:pt x="2205" y="8870"/>
                      <a:pt x="1922" y="8555"/>
                      <a:pt x="1591" y="8525"/>
                    </a:cubicBezTo>
                    <a:cubicBezTo>
                      <a:pt x="1736" y="7986"/>
                      <a:pt x="1703" y="7764"/>
                      <a:pt x="1282" y="7548"/>
                    </a:cubicBezTo>
                    <a:cubicBezTo>
                      <a:pt x="1574" y="7353"/>
                      <a:pt x="1531" y="7154"/>
                      <a:pt x="1238" y="7019"/>
                    </a:cubicBezTo>
                    <a:cubicBezTo>
                      <a:pt x="1452" y="6916"/>
                      <a:pt x="1546" y="6844"/>
                      <a:pt x="1368" y="6708"/>
                    </a:cubicBezTo>
                    <a:cubicBezTo>
                      <a:pt x="1472" y="6592"/>
                      <a:pt x="1442" y="6453"/>
                      <a:pt x="1360" y="6356"/>
                    </a:cubicBezTo>
                    <a:cubicBezTo>
                      <a:pt x="1321" y="6286"/>
                      <a:pt x="1446" y="6097"/>
                      <a:pt x="1365" y="6097"/>
                    </a:cubicBezTo>
                    <a:cubicBezTo>
                      <a:pt x="1355" y="6097"/>
                      <a:pt x="1343" y="6100"/>
                      <a:pt x="1327" y="6106"/>
                    </a:cubicBezTo>
                    <a:cubicBezTo>
                      <a:pt x="1485" y="5529"/>
                      <a:pt x="1410" y="5359"/>
                      <a:pt x="925" y="5359"/>
                    </a:cubicBezTo>
                    <a:cubicBezTo>
                      <a:pt x="895" y="5359"/>
                      <a:pt x="863" y="5359"/>
                      <a:pt x="830" y="5361"/>
                    </a:cubicBezTo>
                    <a:cubicBezTo>
                      <a:pt x="1279" y="4828"/>
                      <a:pt x="860" y="4655"/>
                      <a:pt x="333" y="4326"/>
                    </a:cubicBezTo>
                    <a:cubicBezTo>
                      <a:pt x="756" y="4140"/>
                      <a:pt x="669" y="3837"/>
                      <a:pt x="453" y="3461"/>
                    </a:cubicBezTo>
                    <a:cubicBezTo>
                      <a:pt x="578" y="3320"/>
                      <a:pt x="717" y="3109"/>
                      <a:pt x="683" y="2848"/>
                    </a:cubicBezTo>
                    <a:cubicBezTo>
                      <a:pt x="618" y="2321"/>
                      <a:pt x="602" y="1987"/>
                      <a:pt x="354" y="1495"/>
                    </a:cubicBezTo>
                    <a:cubicBezTo>
                      <a:pt x="0" y="791"/>
                      <a:pt x="957" y="78"/>
                      <a:pt x="1626" y="11"/>
                    </a:cubicBezTo>
                    <a:cubicBezTo>
                      <a:pt x="1572" y="4"/>
                      <a:pt x="1521" y="1"/>
                      <a:pt x="1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594522" y="-769575"/>
            <a:ext cx="7959734" cy="1304573"/>
            <a:chOff x="594522" y="0"/>
            <a:chExt cx="7959734" cy="1304573"/>
          </a:xfrm>
        </p:grpSpPr>
        <p:sp>
          <p:nvSpPr>
            <p:cNvPr id="65" name="Google Shape;65;p5"/>
            <p:cNvSpPr/>
            <p:nvPr/>
          </p:nvSpPr>
          <p:spPr>
            <a:xfrm>
              <a:off x="594522" y="0"/>
              <a:ext cx="7959351" cy="1298224"/>
            </a:xfrm>
            <a:custGeom>
              <a:avLst/>
              <a:gdLst/>
              <a:ahLst/>
              <a:cxnLst/>
              <a:rect l="l" t="t" r="r" b="b"/>
              <a:pathLst>
                <a:path w="43403" h="11660" extrusionOk="0">
                  <a:moveTo>
                    <a:pt x="1" y="1"/>
                  </a:moveTo>
                  <a:lnTo>
                    <a:pt x="1" y="11579"/>
                  </a:lnTo>
                  <a:lnTo>
                    <a:pt x="972" y="11336"/>
                  </a:lnTo>
                  <a:lnTo>
                    <a:pt x="2268" y="11660"/>
                  </a:lnTo>
                  <a:lnTo>
                    <a:pt x="3241" y="11336"/>
                  </a:lnTo>
                  <a:lnTo>
                    <a:pt x="5184" y="11336"/>
                  </a:lnTo>
                  <a:lnTo>
                    <a:pt x="6479" y="11012"/>
                  </a:lnTo>
                  <a:lnTo>
                    <a:pt x="7775" y="10688"/>
                  </a:lnTo>
                  <a:lnTo>
                    <a:pt x="10367" y="10688"/>
                  </a:lnTo>
                  <a:lnTo>
                    <a:pt x="11014" y="10364"/>
                  </a:lnTo>
                  <a:cubicBezTo>
                    <a:pt x="11014" y="10364"/>
                    <a:pt x="13605" y="10364"/>
                    <a:pt x="14253" y="10688"/>
                  </a:cubicBezTo>
                  <a:cubicBezTo>
                    <a:pt x="14469" y="10796"/>
                    <a:pt x="14721" y="10832"/>
                    <a:pt x="14961" y="10832"/>
                  </a:cubicBezTo>
                  <a:cubicBezTo>
                    <a:pt x="15440" y="10832"/>
                    <a:pt x="15872" y="10688"/>
                    <a:pt x="15872" y="10688"/>
                  </a:cubicBezTo>
                  <a:cubicBezTo>
                    <a:pt x="15872" y="10688"/>
                    <a:pt x="17168" y="10041"/>
                    <a:pt x="18464" y="10041"/>
                  </a:cubicBezTo>
                  <a:cubicBezTo>
                    <a:pt x="19759" y="10041"/>
                    <a:pt x="19759" y="10688"/>
                    <a:pt x="20731" y="10688"/>
                  </a:cubicBezTo>
                  <a:cubicBezTo>
                    <a:pt x="21702" y="10688"/>
                    <a:pt x="23644" y="9393"/>
                    <a:pt x="24617" y="9393"/>
                  </a:cubicBezTo>
                  <a:cubicBezTo>
                    <a:pt x="25590" y="9393"/>
                    <a:pt x="27856" y="10366"/>
                    <a:pt x="28503" y="10366"/>
                  </a:cubicBezTo>
                  <a:cubicBezTo>
                    <a:pt x="29151" y="10366"/>
                    <a:pt x="32066" y="11013"/>
                    <a:pt x="32066" y="11013"/>
                  </a:cubicBezTo>
                  <a:lnTo>
                    <a:pt x="35306" y="10041"/>
                  </a:lnTo>
                  <a:lnTo>
                    <a:pt x="37897" y="11013"/>
                  </a:lnTo>
                  <a:lnTo>
                    <a:pt x="40812" y="11013"/>
                  </a:lnTo>
                  <a:lnTo>
                    <a:pt x="43403" y="10295"/>
                  </a:lnTo>
                  <a:lnTo>
                    <a:pt x="43403" y="1"/>
                  </a:lnTo>
                  <a:close/>
                </a:path>
              </a:pathLst>
            </a:custGeom>
            <a:solidFill>
              <a:srgbClr val="E3D9C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638520" y="979905"/>
              <a:ext cx="5915736" cy="252853"/>
            </a:xfrm>
            <a:custGeom>
              <a:avLst/>
              <a:gdLst/>
              <a:ahLst/>
              <a:cxnLst/>
              <a:rect l="l" t="t" r="r" b="b"/>
              <a:pathLst>
                <a:path w="32259" h="2271" extrusionOk="0">
                  <a:moveTo>
                    <a:pt x="13243" y="1"/>
                  </a:moveTo>
                  <a:lnTo>
                    <a:pt x="12322" y="308"/>
                  </a:lnTo>
                  <a:lnTo>
                    <a:pt x="11401" y="767"/>
                  </a:lnTo>
                  <a:lnTo>
                    <a:pt x="10788" y="614"/>
                  </a:lnTo>
                  <a:lnTo>
                    <a:pt x="10175" y="921"/>
                  </a:lnTo>
                  <a:lnTo>
                    <a:pt x="9254" y="1380"/>
                  </a:lnTo>
                  <a:lnTo>
                    <a:pt x="7873" y="921"/>
                  </a:lnTo>
                  <a:lnTo>
                    <a:pt x="5727" y="921"/>
                  </a:lnTo>
                  <a:lnTo>
                    <a:pt x="5114" y="1074"/>
                  </a:lnTo>
                  <a:lnTo>
                    <a:pt x="4348" y="1380"/>
                  </a:lnTo>
                  <a:lnTo>
                    <a:pt x="3426" y="1534"/>
                  </a:lnTo>
                  <a:lnTo>
                    <a:pt x="2660" y="1380"/>
                  </a:lnTo>
                  <a:lnTo>
                    <a:pt x="973" y="1227"/>
                  </a:lnTo>
                  <a:cubicBezTo>
                    <a:pt x="973" y="1227"/>
                    <a:pt x="444" y="1360"/>
                    <a:pt x="1" y="1623"/>
                  </a:cubicBezTo>
                  <a:cubicBezTo>
                    <a:pt x="532" y="1628"/>
                    <a:pt x="2549" y="1666"/>
                    <a:pt x="3108" y="1947"/>
                  </a:cubicBezTo>
                  <a:cubicBezTo>
                    <a:pt x="3324" y="2055"/>
                    <a:pt x="3576" y="2091"/>
                    <a:pt x="3816" y="2091"/>
                  </a:cubicBezTo>
                  <a:cubicBezTo>
                    <a:pt x="4296" y="2091"/>
                    <a:pt x="4729" y="1947"/>
                    <a:pt x="4729" y="1947"/>
                  </a:cubicBezTo>
                  <a:cubicBezTo>
                    <a:pt x="4729" y="1947"/>
                    <a:pt x="6024" y="1299"/>
                    <a:pt x="7320" y="1299"/>
                  </a:cubicBezTo>
                  <a:cubicBezTo>
                    <a:pt x="8615" y="1299"/>
                    <a:pt x="8615" y="1947"/>
                    <a:pt x="9587" y="1947"/>
                  </a:cubicBezTo>
                  <a:cubicBezTo>
                    <a:pt x="10559" y="1947"/>
                    <a:pt x="12502" y="651"/>
                    <a:pt x="13473" y="651"/>
                  </a:cubicBezTo>
                  <a:cubicBezTo>
                    <a:pt x="14446" y="651"/>
                    <a:pt x="16712" y="1622"/>
                    <a:pt x="17360" y="1622"/>
                  </a:cubicBezTo>
                  <a:cubicBezTo>
                    <a:pt x="18009" y="1622"/>
                    <a:pt x="20922" y="2270"/>
                    <a:pt x="20922" y="2270"/>
                  </a:cubicBezTo>
                  <a:lnTo>
                    <a:pt x="24162" y="1299"/>
                  </a:lnTo>
                  <a:lnTo>
                    <a:pt x="26753" y="2270"/>
                  </a:lnTo>
                  <a:lnTo>
                    <a:pt x="29668" y="2270"/>
                  </a:lnTo>
                  <a:lnTo>
                    <a:pt x="32259" y="1551"/>
                  </a:lnTo>
                  <a:lnTo>
                    <a:pt x="32259" y="1534"/>
                  </a:lnTo>
                  <a:lnTo>
                    <a:pt x="32258" y="1534"/>
                  </a:lnTo>
                  <a:lnTo>
                    <a:pt x="31491" y="1380"/>
                  </a:lnTo>
                  <a:lnTo>
                    <a:pt x="30878" y="1534"/>
                  </a:lnTo>
                  <a:lnTo>
                    <a:pt x="30265" y="1380"/>
                  </a:lnTo>
                  <a:lnTo>
                    <a:pt x="29959" y="1687"/>
                  </a:lnTo>
                  <a:lnTo>
                    <a:pt x="28579" y="1687"/>
                  </a:lnTo>
                  <a:lnTo>
                    <a:pt x="28272" y="1380"/>
                  </a:lnTo>
                  <a:lnTo>
                    <a:pt x="27659" y="1687"/>
                  </a:lnTo>
                  <a:lnTo>
                    <a:pt x="26124" y="1687"/>
                  </a:lnTo>
                  <a:lnTo>
                    <a:pt x="24897" y="1074"/>
                  </a:lnTo>
                  <a:lnTo>
                    <a:pt x="24438" y="921"/>
                  </a:lnTo>
                  <a:lnTo>
                    <a:pt x="23517" y="1074"/>
                  </a:lnTo>
                  <a:lnTo>
                    <a:pt x="22443" y="1380"/>
                  </a:lnTo>
                  <a:lnTo>
                    <a:pt x="21522" y="1227"/>
                  </a:lnTo>
                  <a:lnTo>
                    <a:pt x="21062" y="1380"/>
                  </a:lnTo>
                  <a:lnTo>
                    <a:pt x="20449" y="1534"/>
                  </a:lnTo>
                  <a:lnTo>
                    <a:pt x="19836" y="1534"/>
                  </a:lnTo>
                  <a:lnTo>
                    <a:pt x="19376" y="1380"/>
                  </a:lnTo>
                  <a:lnTo>
                    <a:pt x="18763" y="1380"/>
                  </a:lnTo>
                  <a:lnTo>
                    <a:pt x="18150" y="614"/>
                  </a:lnTo>
                  <a:lnTo>
                    <a:pt x="16769" y="1227"/>
                  </a:lnTo>
                  <a:lnTo>
                    <a:pt x="14469" y="461"/>
                  </a:lnTo>
                  <a:cubicBezTo>
                    <a:pt x="14469" y="461"/>
                    <a:pt x="14162" y="154"/>
                    <a:pt x="14009" y="154"/>
                  </a:cubicBezTo>
                  <a:cubicBezTo>
                    <a:pt x="13856" y="154"/>
                    <a:pt x="13243" y="1"/>
                    <a:pt x="13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5256" y="1116297"/>
              <a:ext cx="1967878" cy="188276"/>
            </a:xfrm>
            <a:custGeom>
              <a:avLst/>
              <a:gdLst/>
              <a:ahLst/>
              <a:cxnLst/>
              <a:rect l="l" t="t" r="r" b="b"/>
              <a:pathLst>
                <a:path w="10731" h="1691" extrusionOk="0">
                  <a:moveTo>
                    <a:pt x="8587" y="1"/>
                  </a:moveTo>
                  <a:lnTo>
                    <a:pt x="7821" y="460"/>
                  </a:lnTo>
                  <a:lnTo>
                    <a:pt x="6747" y="614"/>
                  </a:lnTo>
                  <a:lnTo>
                    <a:pt x="6440" y="614"/>
                  </a:lnTo>
                  <a:lnTo>
                    <a:pt x="5213" y="920"/>
                  </a:lnTo>
                  <a:cubicBezTo>
                    <a:pt x="5213" y="920"/>
                    <a:pt x="4600" y="1073"/>
                    <a:pt x="4447" y="1073"/>
                  </a:cubicBezTo>
                  <a:lnTo>
                    <a:pt x="4141" y="1073"/>
                  </a:lnTo>
                  <a:lnTo>
                    <a:pt x="3374" y="767"/>
                  </a:lnTo>
                  <a:lnTo>
                    <a:pt x="2147" y="1073"/>
                  </a:lnTo>
                  <a:lnTo>
                    <a:pt x="1840" y="1073"/>
                  </a:lnTo>
                  <a:lnTo>
                    <a:pt x="1074" y="920"/>
                  </a:lnTo>
                  <a:lnTo>
                    <a:pt x="461" y="1073"/>
                  </a:lnTo>
                  <a:lnTo>
                    <a:pt x="1" y="1059"/>
                  </a:lnTo>
                  <a:lnTo>
                    <a:pt x="1" y="1610"/>
                  </a:lnTo>
                  <a:lnTo>
                    <a:pt x="973" y="1367"/>
                  </a:lnTo>
                  <a:lnTo>
                    <a:pt x="2269" y="1690"/>
                  </a:lnTo>
                  <a:lnTo>
                    <a:pt x="3240" y="1367"/>
                  </a:lnTo>
                  <a:lnTo>
                    <a:pt x="4208" y="1367"/>
                  </a:lnTo>
                  <a:lnTo>
                    <a:pt x="4208" y="1369"/>
                  </a:lnTo>
                  <a:lnTo>
                    <a:pt x="5180" y="1369"/>
                  </a:lnTo>
                  <a:lnTo>
                    <a:pt x="6475" y="1043"/>
                  </a:lnTo>
                  <a:lnTo>
                    <a:pt x="7771" y="721"/>
                  </a:lnTo>
                  <a:lnTo>
                    <a:pt x="10363" y="721"/>
                  </a:lnTo>
                  <a:lnTo>
                    <a:pt x="10730" y="536"/>
                  </a:lnTo>
                  <a:cubicBezTo>
                    <a:pt x="10509" y="479"/>
                    <a:pt x="10427" y="154"/>
                    <a:pt x="10427" y="154"/>
                  </a:cubicBezTo>
                  <a:lnTo>
                    <a:pt x="9967" y="154"/>
                  </a:lnTo>
                  <a:lnTo>
                    <a:pt x="9354" y="307"/>
                  </a:lnTo>
                  <a:lnTo>
                    <a:pt x="8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5"/>
          <p:cNvGrpSpPr/>
          <p:nvPr/>
        </p:nvGrpSpPr>
        <p:grpSpPr>
          <a:xfrm rot="-3444313">
            <a:off x="7558662" y="-1450759"/>
            <a:ext cx="1471023" cy="3049539"/>
            <a:chOff x="6056300" y="1158847"/>
            <a:chExt cx="757727" cy="1570825"/>
          </a:xfrm>
        </p:grpSpPr>
        <p:sp>
          <p:nvSpPr>
            <p:cNvPr id="69" name="Google Shape;69;p5"/>
            <p:cNvSpPr/>
            <p:nvPr/>
          </p:nvSpPr>
          <p:spPr>
            <a:xfrm>
              <a:off x="6056300" y="1279013"/>
              <a:ext cx="236125" cy="1334175"/>
            </a:xfrm>
            <a:custGeom>
              <a:avLst/>
              <a:gdLst/>
              <a:ahLst/>
              <a:cxnLst/>
              <a:rect l="l" t="t" r="r" b="b"/>
              <a:pathLst>
                <a:path w="9445" h="53367" extrusionOk="0">
                  <a:moveTo>
                    <a:pt x="8219" y="11175"/>
                  </a:moveTo>
                  <a:lnTo>
                    <a:pt x="8219" y="11175"/>
                  </a:lnTo>
                  <a:cubicBezTo>
                    <a:pt x="8200" y="11212"/>
                    <a:pt x="8191" y="11229"/>
                    <a:pt x="8191" y="11229"/>
                  </a:cubicBezTo>
                  <a:cubicBezTo>
                    <a:pt x="8190" y="11229"/>
                    <a:pt x="8200" y="11208"/>
                    <a:pt x="8219" y="11175"/>
                  </a:cubicBezTo>
                  <a:close/>
                  <a:moveTo>
                    <a:pt x="7531" y="15602"/>
                  </a:moveTo>
                  <a:lnTo>
                    <a:pt x="7531" y="15602"/>
                  </a:lnTo>
                  <a:cubicBezTo>
                    <a:pt x="7496" y="15667"/>
                    <a:pt x="7480" y="15695"/>
                    <a:pt x="7480" y="15695"/>
                  </a:cubicBezTo>
                  <a:cubicBezTo>
                    <a:pt x="7479" y="15695"/>
                    <a:pt x="7497" y="15660"/>
                    <a:pt x="7531" y="15602"/>
                  </a:cubicBezTo>
                  <a:close/>
                  <a:moveTo>
                    <a:pt x="6735" y="19993"/>
                  </a:moveTo>
                  <a:lnTo>
                    <a:pt x="6735" y="19993"/>
                  </a:lnTo>
                  <a:cubicBezTo>
                    <a:pt x="6723" y="20026"/>
                    <a:pt x="6718" y="20041"/>
                    <a:pt x="6718" y="20041"/>
                  </a:cubicBezTo>
                  <a:cubicBezTo>
                    <a:pt x="6718" y="20041"/>
                    <a:pt x="6723" y="20025"/>
                    <a:pt x="6735" y="19993"/>
                  </a:cubicBezTo>
                  <a:close/>
                  <a:moveTo>
                    <a:pt x="2541" y="28140"/>
                  </a:moveTo>
                  <a:cubicBezTo>
                    <a:pt x="2542" y="28140"/>
                    <a:pt x="2529" y="28188"/>
                    <a:pt x="2505" y="28272"/>
                  </a:cubicBezTo>
                  <a:lnTo>
                    <a:pt x="2505" y="28272"/>
                  </a:lnTo>
                  <a:cubicBezTo>
                    <a:pt x="2530" y="28181"/>
                    <a:pt x="2541" y="28140"/>
                    <a:pt x="2541" y="28140"/>
                  </a:cubicBezTo>
                  <a:close/>
                  <a:moveTo>
                    <a:pt x="7331" y="0"/>
                  </a:moveTo>
                  <a:cubicBezTo>
                    <a:pt x="7221" y="251"/>
                    <a:pt x="7134" y="370"/>
                    <a:pt x="7061" y="370"/>
                  </a:cubicBezTo>
                  <a:cubicBezTo>
                    <a:pt x="7014" y="370"/>
                    <a:pt x="6973" y="323"/>
                    <a:pt x="6935" y="230"/>
                  </a:cubicBezTo>
                  <a:cubicBezTo>
                    <a:pt x="6819" y="596"/>
                    <a:pt x="6722" y="676"/>
                    <a:pt x="6628" y="676"/>
                  </a:cubicBezTo>
                  <a:cubicBezTo>
                    <a:pt x="6626" y="676"/>
                    <a:pt x="6624" y="676"/>
                    <a:pt x="6622" y="676"/>
                  </a:cubicBezTo>
                  <a:cubicBezTo>
                    <a:pt x="6538" y="884"/>
                    <a:pt x="6456" y="1011"/>
                    <a:pt x="6388" y="1119"/>
                  </a:cubicBezTo>
                  <a:cubicBezTo>
                    <a:pt x="6321" y="1227"/>
                    <a:pt x="6266" y="1315"/>
                    <a:pt x="6224" y="1360"/>
                  </a:cubicBezTo>
                  <a:cubicBezTo>
                    <a:pt x="6180" y="1753"/>
                    <a:pt x="6129" y="1998"/>
                    <a:pt x="6036" y="1998"/>
                  </a:cubicBezTo>
                  <a:cubicBezTo>
                    <a:pt x="6020" y="1998"/>
                    <a:pt x="6002" y="1990"/>
                    <a:pt x="5982" y="1974"/>
                  </a:cubicBezTo>
                  <a:lnTo>
                    <a:pt x="5982" y="1974"/>
                  </a:lnTo>
                  <a:cubicBezTo>
                    <a:pt x="5996" y="2595"/>
                    <a:pt x="5940" y="2853"/>
                    <a:pt x="5715" y="2858"/>
                  </a:cubicBezTo>
                  <a:cubicBezTo>
                    <a:pt x="5832" y="3368"/>
                    <a:pt x="5779" y="3626"/>
                    <a:pt x="5503" y="3924"/>
                  </a:cubicBezTo>
                  <a:cubicBezTo>
                    <a:pt x="5674" y="4142"/>
                    <a:pt x="5625" y="4400"/>
                    <a:pt x="5399" y="4861"/>
                  </a:cubicBezTo>
                  <a:cubicBezTo>
                    <a:pt x="5462" y="4889"/>
                    <a:pt x="5481" y="4967"/>
                    <a:pt x="5470" y="5086"/>
                  </a:cubicBezTo>
                  <a:cubicBezTo>
                    <a:pt x="5458" y="5204"/>
                    <a:pt x="5419" y="5364"/>
                    <a:pt x="5353" y="5470"/>
                  </a:cubicBezTo>
                  <a:cubicBezTo>
                    <a:pt x="5364" y="5572"/>
                    <a:pt x="5365" y="5651"/>
                    <a:pt x="5350" y="5651"/>
                  </a:cubicBezTo>
                  <a:cubicBezTo>
                    <a:pt x="5343" y="5651"/>
                    <a:pt x="5331" y="5631"/>
                    <a:pt x="5316" y="5585"/>
                  </a:cubicBezTo>
                  <a:lnTo>
                    <a:pt x="5316" y="5585"/>
                  </a:lnTo>
                  <a:cubicBezTo>
                    <a:pt x="5326" y="5824"/>
                    <a:pt x="5320" y="5961"/>
                    <a:pt x="5288" y="5961"/>
                  </a:cubicBezTo>
                  <a:cubicBezTo>
                    <a:pt x="5271" y="5961"/>
                    <a:pt x="5246" y="5922"/>
                    <a:pt x="5213" y="5837"/>
                  </a:cubicBezTo>
                  <a:lnTo>
                    <a:pt x="5213" y="5837"/>
                  </a:lnTo>
                  <a:cubicBezTo>
                    <a:pt x="5236" y="6377"/>
                    <a:pt x="5206" y="6644"/>
                    <a:pt x="5043" y="6644"/>
                  </a:cubicBezTo>
                  <a:cubicBezTo>
                    <a:pt x="5016" y="6644"/>
                    <a:pt x="4984" y="6637"/>
                    <a:pt x="4948" y="6621"/>
                  </a:cubicBezTo>
                  <a:lnTo>
                    <a:pt x="4948" y="6621"/>
                  </a:lnTo>
                  <a:cubicBezTo>
                    <a:pt x="5107" y="7247"/>
                    <a:pt x="5063" y="7506"/>
                    <a:pt x="4697" y="7738"/>
                  </a:cubicBezTo>
                  <a:cubicBezTo>
                    <a:pt x="4972" y="8062"/>
                    <a:pt x="4924" y="8359"/>
                    <a:pt x="4554" y="9026"/>
                  </a:cubicBezTo>
                  <a:cubicBezTo>
                    <a:pt x="4582" y="9018"/>
                    <a:pt x="4606" y="9015"/>
                    <a:pt x="4627" y="9015"/>
                  </a:cubicBezTo>
                  <a:cubicBezTo>
                    <a:pt x="4821" y="9015"/>
                    <a:pt x="4763" y="9315"/>
                    <a:pt x="4560" y="9905"/>
                  </a:cubicBezTo>
                  <a:cubicBezTo>
                    <a:pt x="4572" y="9899"/>
                    <a:pt x="4583" y="9897"/>
                    <a:pt x="4592" y="9897"/>
                  </a:cubicBezTo>
                  <a:cubicBezTo>
                    <a:pt x="4688" y="9897"/>
                    <a:pt x="4648" y="10168"/>
                    <a:pt x="4602" y="10457"/>
                  </a:cubicBezTo>
                  <a:cubicBezTo>
                    <a:pt x="4566" y="10735"/>
                    <a:pt x="4524" y="11033"/>
                    <a:pt x="4469" y="11296"/>
                  </a:cubicBezTo>
                  <a:cubicBezTo>
                    <a:pt x="4442" y="11627"/>
                    <a:pt x="4402" y="11925"/>
                    <a:pt x="4254" y="12136"/>
                  </a:cubicBezTo>
                  <a:cubicBezTo>
                    <a:pt x="4323" y="12522"/>
                    <a:pt x="4285" y="12818"/>
                    <a:pt x="4034" y="13174"/>
                  </a:cubicBezTo>
                  <a:cubicBezTo>
                    <a:pt x="4209" y="13415"/>
                    <a:pt x="4172" y="13713"/>
                    <a:pt x="3886" y="14276"/>
                  </a:cubicBezTo>
                  <a:cubicBezTo>
                    <a:pt x="3992" y="14292"/>
                    <a:pt x="4036" y="14376"/>
                    <a:pt x="4024" y="14510"/>
                  </a:cubicBezTo>
                  <a:cubicBezTo>
                    <a:pt x="4015" y="14686"/>
                    <a:pt x="3952" y="14914"/>
                    <a:pt x="3823" y="15166"/>
                  </a:cubicBezTo>
                  <a:cubicBezTo>
                    <a:pt x="3892" y="15201"/>
                    <a:pt x="3926" y="15249"/>
                    <a:pt x="3919" y="15249"/>
                  </a:cubicBezTo>
                  <a:cubicBezTo>
                    <a:pt x="3917" y="15249"/>
                    <a:pt x="3910" y="15243"/>
                    <a:pt x="3897" y="15229"/>
                  </a:cubicBezTo>
                  <a:lnTo>
                    <a:pt x="3897" y="15229"/>
                  </a:lnTo>
                  <a:cubicBezTo>
                    <a:pt x="3941" y="15540"/>
                    <a:pt x="3907" y="15726"/>
                    <a:pt x="3766" y="15778"/>
                  </a:cubicBezTo>
                  <a:cubicBezTo>
                    <a:pt x="3865" y="16003"/>
                    <a:pt x="3873" y="16117"/>
                    <a:pt x="3764" y="16117"/>
                  </a:cubicBezTo>
                  <a:cubicBezTo>
                    <a:pt x="3754" y="16117"/>
                    <a:pt x="3743" y="16116"/>
                    <a:pt x="3730" y="16114"/>
                  </a:cubicBezTo>
                  <a:lnTo>
                    <a:pt x="3730" y="16114"/>
                  </a:lnTo>
                  <a:cubicBezTo>
                    <a:pt x="3858" y="16401"/>
                    <a:pt x="3839" y="16551"/>
                    <a:pt x="3642" y="16684"/>
                  </a:cubicBezTo>
                  <a:cubicBezTo>
                    <a:pt x="3806" y="16849"/>
                    <a:pt x="3789" y="16998"/>
                    <a:pt x="3569" y="17308"/>
                  </a:cubicBezTo>
                  <a:cubicBezTo>
                    <a:pt x="3576" y="17308"/>
                    <a:pt x="3582" y="17308"/>
                    <a:pt x="3588" y="17308"/>
                  </a:cubicBezTo>
                  <a:cubicBezTo>
                    <a:pt x="3754" y="17308"/>
                    <a:pt x="3732" y="17462"/>
                    <a:pt x="3528" y="17892"/>
                  </a:cubicBezTo>
                  <a:cubicBezTo>
                    <a:pt x="3584" y="17835"/>
                    <a:pt x="3621" y="17807"/>
                    <a:pt x="3641" y="17807"/>
                  </a:cubicBezTo>
                  <a:cubicBezTo>
                    <a:pt x="3687" y="17807"/>
                    <a:pt x="3642" y="17956"/>
                    <a:pt x="3516" y="18268"/>
                  </a:cubicBezTo>
                  <a:cubicBezTo>
                    <a:pt x="3568" y="18192"/>
                    <a:pt x="3602" y="18154"/>
                    <a:pt x="3618" y="18154"/>
                  </a:cubicBezTo>
                  <a:cubicBezTo>
                    <a:pt x="3649" y="18154"/>
                    <a:pt x="3611" y="18300"/>
                    <a:pt x="3514" y="18588"/>
                  </a:cubicBezTo>
                  <a:cubicBezTo>
                    <a:pt x="3555" y="18518"/>
                    <a:pt x="3581" y="18484"/>
                    <a:pt x="3593" y="18484"/>
                  </a:cubicBezTo>
                  <a:lnTo>
                    <a:pt x="3593" y="18484"/>
                  </a:lnTo>
                  <a:cubicBezTo>
                    <a:pt x="3617" y="18484"/>
                    <a:pt x="3587" y="18616"/>
                    <a:pt x="3516" y="18864"/>
                  </a:cubicBezTo>
                  <a:cubicBezTo>
                    <a:pt x="3540" y="18819"/>
                    <a:pt x="3556" y="18798"/>
                    <a:pt x="3565" y="18798"/>
                  </a:cubicBezTo>
                  <a:lnTo>
                    <a:pt x="3565" y="18798"/>
                  </a:lnTo>
                  <a:cubicBezTo>
                    <a:pt x="3585" y="18798"/>
                    <a:pt x="3564" y="18913"/>
                    <a:pt x="3516" y="19113"/>
                  </a:cubicBezTo>
                  <a:cubicBezTo>
                    <a:pt x="3524" y="19101"/>
                    <a:pt x="3530" y="19095"/>
                    <a:pt x="3535" y="19095"/>
                  </a:cubicBezTo>
                  <a:lnTo>
                    <a:pt x="3535" y="19095"/>
                  </a:lnTo>
                  <a:cubicBezTo>
                    <a:pt x="3555" y="19095"/>
                    <a:pt x="3541" y="19197"/>
                    <a:pt x="3507" y="19344"/>
                  </a:cubicBezTo>
                  <a:cubicBezTo>
                    <a:pt x="3515" y="19361"/>
                    <a:pt x="3495" y="19447"/>
                    <a:pt x="3463" y="19526"/>
                  </a:cubicBezTo>
                  <a:cubicBezTo>
                    <a:pt x="3471" y="19673"/>
                    <a:pt x="3466" y="19809"/>
                    <a:pt x="3444" y="19900"/>
                  </a:cubicBezTo>
                  <a:cubicBezTo>
                    <a:pt x="3426" y="19971"/>
                    <a:pt x="3400" y="20013"/>
                    <a:pt x="3359" y="20013"/>
                  </a:cubicBezTo>
                  <a:cubicBezTo>
                    <a:pt x="3348" y="20013"/>
                    <a:pt x="3337" y="20010"/>
                    <a:pt x="3324" y="20005"/>
                  </a:cubicBezTo>
                  <a:lnTo>
                    <a:pt x="3324" y="20005"/>
                  </a:lnTo>
                  <a:cubicBezTo>
                    <a:pt x="3413" y="20259"/>
                    <a:pt x="3402" y="20446"/>
                    <a:pt x="3253" y="20446"/>
                  </a:cubicBezTo>
                  <a:cubicBezTo>
                    <a:pt x="3239" y="20446"/>
                    <a:pt x="3225" y="20445"/>
                    <a:pt x="3210" y="20442"/>
                  </a:cubicBezTo>
                  <a:lnTo>
                    <a:pt x="3210" y="20442"/>
                  </a:lnTo>
                  <a:cubicBezTo>
                    <a:pt x="3333" y="21066"/>
                    <a:pt x="3289" y="21458"/>
                    <a:pt x="2973" y="21689"/>
                  </a:cubicBezTo>
                  <a:cubicBezTo>
                    <a:pt x="3201" y="22243"/>
                    <a:pt x="3158" y="22635"/>
                    <a:pt x="2850" y="22845"/>
                  </a:cubicBezTo>
                  <a:cubicBezTo>
                    <a:pt x="3000" y="23080"/>
                    <a:pt x="3048" y="23244"/>
                    <a:pt x="3008" y="23244"/>
                  </a:cubicBezTo>
                  <a:cubicBezTo>
                    <a:pt x="2984" y="23244"/>
                    <a:pt x="2926" y="23183"/>
                    <a:pt x="2839" y="23039"/>
                  </a:cubicBezTo>
                  <a:lnTo>
                    <a:pt x="2839" y="23039"/>
                  </a:lnTo>
                  <a:cubicBezTo>
                    <a:pt x="2982" y="23275"/>
                    <a:pt x="3028" y="23439"/>
                    <a:pt x="2990" y="23439"/>
                  </a:cubicBezTo>
                  <a:cubicBezTo>
                    <a:pt x="2967" y="23439"/>
                    <a:pt x="2912" y="23378"/>
                    <a:pt x="2828" y="23234"/>
                  </a:cubicBezTo>
                  <a:lnTo>
                    <a:pt x="2828" y="23234"/>
                  </a:lnTo>
                  <a:cubicBezTo>
                    <a:pt x="2948" y="23962"/>
                    <a:pt x="2954" y="24364"/>
                    <a:pt x="2794" y="24364"/>
                  </a:cubicBezTo>
                  <a:cubicBezTo>
                    <a:pt x="2741" y="24364"/>
                    <a:pt x="2670" y="24319"/>
                    <a:pt x="2578" y="24228"/>
                  </a:cubicBezTo>
                  <a:lnTo>
                    <a:pt x="2578" y="24228"/>
                  </a:lnTo>
                  <a:cubicBezTo>
                    <a:pt x="2861" y="25380"/>
                    <a:pt x="2820" y="25773"/>
                    <a:pt x="2218" y="26922"/>
                  </a:cubicBezTo>
                  <a:cubicBezTo>
                    <a:pt x="2409" y="26724"/>
                    <a:pt x="2530" y="26620"/>
                    <a:pt x="2586" y="26620"/>
                  </a:cubicBezTo>
                  <a:cubicBezTo>
                    <a:pt x="2689" y="26620"/>
                    <a:pt x="2576" y="26967"/>
                    <a:pt x="2279" y="27717"/>
                  </a:cubicBezTo>
                  <a:cubicBezTo>
                    <a:pt x="2475" y="27270"/>
                    <a:pt x="2581" y="27050"/>
                    <a:pt x="2609" y="27050"/>
                  </a:cubicBezTo>
                  <a:lnTo>
                    <a:pt x="2609" y="27050"/>
                  </a:lnTo>
                  <a:cubicBezTo>
                    <a:pt x="2643" y="27050"/>
                    <a:pt x="2554" y="27398"/>
                    <a:pt x="2362" y="28079"/>
                  </a:cubicBezTo>
                  <a:cubicBezTo>
                    <a:pt x="2504" y="27659"/>
                    <a:pt x="2579" y="27461"/>
                    <a:pt x="2596" y="27461"/>
                  </a:cubicBezTo>
                  <a:lnTo>
                    <a:pt x="2596" y="27461"/>
                  </a:lnTo>
                  <a:cubicBezTo>
                    <a:pt x="2617" y="27461"/>
                    <a:pt x="2556" y="27745"/>
                    <a:pt x="2432" y="28273"/>
                  </a:cubicBezTo>
                  <a:cubicBezTo>
                    <a:pt x="2520" y="27972"/>
                    <a:pt x="2566" y="27836"/>
                    <a:pt x="2577" y="27836"/>
                  </a:cubicBezTo>
                  <a:lnTo>
                    <a:pt x="2577" y="27836"/>
                  </a:lnTo>
                  <a:cubicBezTo>
                    <a:pt x="2589" y="27836"/>
                    <a:pt x="2553" y="28028"/>
                    <a:pt x="2481" y="28359"/>
                  </a:cubicBezTo>
                  <a:lnTo>
                    <a:pt x="2481" y="28359"/>
                  </a:lnTo>
                  <a:cubicBezTo>
                    <a:pt x="2474" y="28382"/>
                    <a:pt x="2467" y="28407"/>
                    <a:pt x="2460" y="28433"/>
                  </a:cubicBezTo>
                  <a:cubicBezTo>
                    <a:pt x="2464" y="28431"/>
                    <a:pt x="2468" y="28430"/>
                    <a:pt x="2472" y="28430"/>
                  </a:cubicBezTo>
                  <a:cubicBezTo>
                    <a:pt x="2520" y="28430"/>
                    <a:pt x="2511" y="28610"/>
                    <a:pt x="2484" y="28732"/>
                  </a:cubicBezTo>
                  <a:cubicBezTo>
                    <a:pt x="2461" y="28844"/>
                    <a:pt x="2424" y="28907"/>
                    <a:pt x="2366" y="28907"/>
                  </a:cubicBezTo>
                  <a:cubicBezTo>
                    <a:pt x="2356" y="28907"/>
                    <a:pt x="2346" y="28905"/>
                    <a:pt x="2336" y="28902"/>
                  </a:cubicBezTo>
                  <a:lnTo>
                    <a:pt x="2336" y="28902"/>
                  </a:lnTo>
                  <a:cubicBezTo>
                    <a:pt x="2423" y="29548"/>
                    <a:pt x="2392" y="29846"/>
                    <a:pt x="2098" y="30122"/>
                  </a:cubicBezTo>
                  <a:cubicBezTo>
                    <a:pt x="2330" y="30444"/>
                    <a:pt x="2299" y="30743"/>
                    <a:pt x="1986" y="31521"/>
                  </a:cubicBezTo>
                  <a:cubicBezTo>
                    <a:pt x="2077" y="31408"/>
                    <a:pt x="2135" y="31351"/>
                    <a:pt x="2162" y="31351"/>
                  </a:cubicBezTo>
                  <a:cubicBezTo>
                    <a:pt x="2215" y="31351"/>
                    <a:pt x="2152" y="31561"/>
                    <a:pt x="1989" y="31984"/>
                  </a:cubicBezTo>
                  <a:cubicBezTo>
                    <a:pt x="2076" y="31814"/>
                    <a:pt x="2121" y="31736"/>
                    <a:pt x="2126" y="31736"/>
                  </a:cubicBezTo>
                  <a:lnTo>
                    <a:pt x="2126" y="31736"/>
                  </a:lnTo>
                  <a:cubicBezTo>
                    <a:pt x="2134" y="31736"/>
                    <a:pt x="2073" y="31873"/>
                    <a:pt x="1955" y="32119"/>
                  </a:cubicBezTo>
                  <a:cubicBezTo>
                    <a:pt x="1992" y="32092"/>
                    <a:pt x="2021" y="32079"/>
                    <a:pt x="2043" y="32079"/>
                  </a:cubicBezTo>
                  <a:cubicBezTo>
                    <a:pt x="2122" y="32079"/>
                    <a:pt x="2110" y="32250"/>
                    <a:pt x="2031" y="32547"/>
                  </a:cubicBezTo>
                  <a:lnTo>
                    <a:pt x="2031" y="32547"/>
                  </a:lnTo>
                  <a:cubicBezTo>
                    <a:pt x="2030" y="32546"/>
                    <a:pt x="2029" y="32545"/>
                    <a:pt x="2027" y="32545"/>
                  </a:cubicBezTo>
                  <a:cubicBezTo>
                    <a:pt x="2010" y="32545"/>
                    <a:pt x="1953" y="32599"/>
                    <a:pt x="1869" y="32644"/>
                  </a:cubicBezTo>
                  <a:cubicBezTo>
                    <a:pt x="1975" y="32822"/>
                    <a:pt x="2019" y="32980"/>
                    <a:pt x="1994" y="33120"/>
                  </a:cubicBezTo>
                  <a:cubicBezTo>
                    <a:pt x="1974" y="33239"/>
                    <a:pt x="1888" y="33344"/>
                    <a:pt x="1723" y="33450"/>
                  </a:cubicBezTo>
                  <a:cubicBezTo>
                    <a:pt x="2011" y="33636"/>
                    <a:pt x="1993" y="33835"/>
                    <a:pt x="1627" y="34375"/>
                  </a:cubicBezTo>
                  <a:cubicBezTo>
                    <a:pt x="1691" y="34347"/>
                    <a:pt x="1742" y="34332"/>
                    <a:pt x="1780" y="34332"/>
                  </a:cubicBezTo>
                  <a:cubicBezTo>
                    <a:pt x="1934" y="34332"/>
                    <a:pt x="1871" y="34575"/>
                    <a:pt x="1619" y="35151"/>
                  </a:cubicBezTo>
                  <a:cubicBezTo>
                    <a:pt x="1720" y="35018"/>
                    <a:pt x="1783" y="34953"/>
                    <a:pt x="1811" y="34953"/>
                  </a:cubicBezTo>
                  <a:cubicBezTo>
                    <a:pt x="1861" y="34953"/>
                    <a:pt x="1801" y="35161"/>
                    <a:pt x="1653" y="35568"/>
                  </a:cubicBezTo>
                  <a:cubicBezTo>
                    <a:pt x="1728" y="35441"/>
                    <a:pt x="1773" y="35382"/>
                    <a:pt x="1792" y="35382"/>
                  </a:cubicBezTo>
                  <a:cubicBezTo>
                    <a:pt x="1826" y="35382"/>
                    <a:pt x="1786" y="35552"/>
                    <a:pt x="1695" y="35856"/>
                  </a:cubicBezTo>
                  <a:cubicBezTo>
                    <a:pt x="1730" y="35800"/>
                    <a:pt x="1753" y="35775"/>
                    <a:pt x="1766" y="35775"/>
                  </a:cubicBezTo>
                  <a:cubicBezTo>
                    <a:pt x="1796" y="35775"/>
                    <a:pt x="1775" y="35901"/>
                    <a:pt x="1730" y="36072"/>
                  </a:cubicBezTo>
                  <a:cubicBezTo>
                    <a:pt x="1731" y="36071"/>
                    <a:pt x="1731" y="36071"/>
                    <a:pt x="1732" y="36071"/>
                  </a:cubicBezTo>
                  <a:lnTo>
                    <a:pt x="1732" y="36071"/>
                  </a:lnTo>
                  <a:cubicBezTo>
                    <a:pt x="1745" y="36071"/>
                    <a:pt x="1711" y="36153"/>
                    <a:pt x="1659" y="36175"/>
                  </a:cubicBezTo>
                  <a:cubicBezTo>
                    <a:pt x="1707" y="36727"/>
                    <a:pt x="1680" y="37028"/>
                    <a:pt x="1424" y="37143"/>
                  </a:cubicBezTo>
                  <a:cubicBezTo>
                    <a:pt x="1623" y="37626"/>
                    <a:pt x="1594" y="37925"/>
                    <a:pt x="1238" y="38515"/>
                  </a:cubicBezTo>
                  <a:cubicBezTo>
                    <a:pt x="1540" y="38525"/>
                    <a:pt x="1512" y="38824"/>
                    <a:pt x="1238" y="39656"/>
                  </a:cubicBezTo>
                  <a:cubicBezTo>
                    <a:pt x="1333" y="39451"/>
                    <a:pt x="1389" y="39354"/>
                    <a:pt x="1411" y="39354"/>
                  </a:cubicBezTo>
                  <a:lnTo>
                    <a:pt x="1411" y="39354"/>
                  </a:lnTo>
                  <a:cubicBezTo>
                    <a:pt x="1446" y="39354"/>
                    <a:pt x="1396" y="39600"/>
                    <a:pt x="1282" y="40045"/>
                  </a:cubicBezTo>
                  <a:cubicBezTo>
                    <a:pt x="1331" y="39948"/>
                    <a:pt x="1362" y="39905"/>
                    <a:pt x="1377" y="39905"/>
                  </a:cubicBezTo>
                  <a:cubicBezTo>
                    <a:pt x="1406" y="39905"/>
                    <a:pt x="1377" y="40064"/>
                    <a:pt x="1313" y="40310"/>
                  </a:cubicBezTo>
                  <a:cubicBezTo>
                    <a:pt x="1319" y="40302"/>
                    <a:pt x="1322" y="40299"/>
                    <a:pt x="1325" y="40299"/>
                  </a:cubicBezTo>
                  <a:lnTo>
                    <a:pt x="1325" y="40299"/>
                  </a:lnTo>
                  <a:cubicBezTo>
                    <a:pt x="1338" y="40299"/>
                    <a:pt x="1298" y="40419"/>
                    <a:pt x="1239" y="40507"/>
                  </a:cubicBezTo>
                  <a:cubicBezTo>
                    <a:pt x="1273" y="40799"/>
                    <a:pt x="1279" y="41043"/>
                    <a:pt x="1243" y="41255"/>
                  </a:cubicBezTo>
                  <a:cubicBezTo>
                    <a:pt x="1207" y="41469"/>
                    <a:pt x="1127" y="41651"/>
                    <a:pt x="985" y="41819"/>
                  </a:cubicBezTo>
                  <a:cubicBezTo>
                    <a:pt x="1215" y="42073"/>
                    <a:pt x="1195" y="42269"/>
                    <a:pt x="914" y="42520"/>
                  </a:cubicBezTo>
                  <a:cubicBezTo>
                    <a:pt x="992" y="42451"/>
                    <a:pt x="1047" y="42416"/>
                    <a:pt x="1080" y="42416"/>
                  </a:cubicBezTo>
                  <a:cubicBezTo>
                    <a:pt x="1167" y="42416"/>
                    <a:pt x="1101" y="42657"/>
                    <a:pt x="896" y="43159"/>
                  </a:cubicBezTo>
                  <a:cubicBezTo>
                    <a:pt x="931" y="43143"/>
                    <a:pt x="960" y="43139"/>
                    <a:pt x="983" y="43139"/>
                  </a:cubicBezTo>
                  <a:cubicBezTo>
                    <a:pt x="1005" y="43139"/>
                    <a:pt x="1021" y="43143"/>
                    <a:pt x="1030" y="43144"/>
                  </a:cubicBezTo>
                  <a:lnTo>
                    <a:pt x="1030" y="43144"/>
                  </a:lnTo>
                  <a:cubicBezTo>
                    <a:pt x="1068" y="43515"/>
                    <a:pt x="1029" y="43757"/>
                    <a:pt x="849" y="43757"/>
                  </a:cubicBezTo>
                  <a:cubicBezTo>
                    <a:pt x="844" y="43757"/>
                    <a:pt x="838" y="43756"/>
                    <a:pt x="832" y="43756"/>
                  </a:cubicBezTo>
                  <a:lnTo>
                    <a:pt x="832" y="43756"/>
                  </a:lnTo>
                  <a:cubicBezTo>
                    <a:pt x="942" y="44027"/>
                    <a:pt x="982" y="44177"/>
                    <a:pt x="927" y="44177"/>
                  </a:cubicBezTo>
                  <a:cubicBezTo>
                    <a:pt x="900" y="44177"/>
                    <a:pt x="847" y="44138"/>
                    <a:pt x="768" y="44057"/>
                  </a:cubicBezTo>
                  <a:lnTo>
                    <a:pt x="768" y="44057"/>
                  </a:lnTo>
                  <a:cubicBezTo>
                    <a:pt x="996" y="44606"/>
                    <a:pt x="981" y="44777"/>
                    <a:pt x="615" y="44793"/>
                  </a:cubicBezTo>
                  <a:cubicBezTo>
                    <a:pt x="944" y="45220"/>
                    <a:pt x="928" y="45417"/>
                    <a:pt x="494" y="45758"/>
                  </a:cubicBezTo>
                  <a:cubicBezTo>
                    <a:pt x="535" y="45750"/>
                    <a:pt x="572" y="45746"/>
                    <a:pt x="605" y="45746"/>
                  </a:cubicBezTo>
                  <a:cubicBezTo>
                    <a:pt x="895" y="45746"/>
                    <a:pt x="842" y="46078"/>
                    <a:pt x="501" y="47087"/>
                  </a:cubicBezTo>
                  <a:cubicBezTo>
                    <a:pt x="607" y="46918"/>
                    <a:pt x="675" y="46840"/>
                    <a:pt x="712" y="46840"/>
                  </a:cubicBezTo>
                  <a:cubicBezTo>
                    <a:pt x="732" y="46840"/>
                    <a:pt x="743" y="46861"/>
                    <a:pt x="747" y="46902"/>
                  </a:cubicBezTo>
                  <a:cubicBezTo>
                    <a:pt x="759" y="47023"/>
                    <a:pt x="708" y="47311"/>
                    <a:pt x="623" y="47655"/>
                  </a:cubicBezTo>
                  <a:cubicBezTo>
                    <a:pt x="629" y="47653"/>
                    <a:pt x="634" y="47653"/>
                    <a:pt x="639" y="47653"/>
                  </a:cubicBezTo>
                  <a:cubicBezTo>
                    <a:pt x="661" y="47653"/>
                    <a:pt x="676" y="47661"/>
                    <a:pt x="685" y="47661"/>
                  </a:cubicBezTo>
                  <a:cubicBezTo>
                    <a:pt x="694" y="47661"/>
                    <a:pt x="698" y="47654"/>
                    <a:pt x="700" y="47629"/>
                  </a:cubicBezTo>
                  <a:lnTo>
                    <a:pt x="700" y="47629"/>
                  </a:lnTo>
                  <a:cubicBezTo>
                    <a:pt x="698" y="47811"/>
                    <a:pt x="691" y="47949"/>
                    <a:pt x="682" y="47949"/>
                  </a:cubicBezTo>
                  <a:cubicBezTo>
                    <a:pt x="677" y="47949"/>
                    <a:pt x="671" y="47910"/>
                    <a:pt x="666" y="47816"/>
                  </a:cubicBezTo>
                  <a:cubicBezTo>
                    <a:pt x="647" y="48287"/>
                    <a:pt x="628" y="48578"/>
                    <a:pt x="595" y="48578"/>
                  </a:cubicBezTo>
                  <a:cubicBezTo>
                    <a:pt x="576" y="48578"/>
                    <a:pt x="552" y="48485"/>
                    <a:pt x="521" y="48280"/>
                  </a:cubicBezTo>
                  <a:lnTo>
                    <a:pt x="521" y="48280"/>
                  </a:lnTo>
                  <a:cubicBezTo>
                    <a:pt x="546" y="49255"/>
                    <a:pt x="529" y="49623"/>
                    <a:pt x="324" y="49623"/>
                  </a:cubicBezTo>
                  <a:cubicBezTo>
                    <a:pt x="284" y="49623"/>
                    <a:pt x="237" y="49609"/>
                    <a:pt x="182" y="49583"/>
                  </a:cubicBezTo>
                  <a:lnTo>
                    <a:pt x="182" y="49583"/>
                  </a:lnTo>
                  <a:cubicBezTo>
                    <a:pt x="468" y="50336"/>
                    <a:pt x="440" y="50629"/>
                    <a:pt x="0" y="52016"/>
                  </a:cubicBezTo>
                  <a:cubicBezTo>
                    <a:pt x="147" y="51709"/>
                    <a:pt x="234" y="51558"/>
                    <a:pt x="273" y="51558"/>
                  </a:cubicBezTo>
                  <a:cubicBezTo>
                    <a:pt x="338" y="51558"/>
                    <a:pt x="273" y="51968"/>
                    <a:pt x="124" y="52767"/>
                  </a:cubicBezTo>
                  <a:cubicBezTo>
                    <a:pt x="203" y="52461"/>
                    <a:pt x="246" y="52327"/>
                    <a:pt x="261" y="52327"/>
                  </a:cubicBezTo>
                  <a:lnTo>
                    <a:pt x="261" y="52327"/>
                  </a:lnTo>
                  <a:cubicBezTo>
                    <a:pt x="284" y="52327"/>
                    <a:pt x="251" y="52598"/>
                    <a:pt x="190" y="53038"/>
                  </a:cubicBezTo>
                  <a:cubicBezTo>
                    <a:pt x="209" y="52963"/>
                    <a:pt x="221" y="52931"/>
                    <a:pt x="227" y="52931"/>
                  </a:cubicBezTo>
                  <a:lnTo>
                    <a:pt x="227" y="52931"/>
                  </a:lnTo>
                  <a:cubicBezTo>
                    <a:pt x="243" y="52931"/>
                    <a:pt x="229" y="53108"/>
                    <a:pt x="210" y="53311"/>
                  </a:cubicBezTo>
                  <a:cubicBezTo>
                    <a:pt x="212" y="53307"/>
                    <a:pt x="214" y="53305"/>
                    <a:pt x="217" y="53305"/>
                  </a:cubicBezTo>
                  <a:cubicBezTo>
                    <a:pt x="229" y="53305"/>
                    <a:pt x="252" y="53338"/>
                    <a:pt x="284" y="53367"/>
                  </a:cubicBezTo>
                  <a:cubicBezTo>
                    <a:pt x="334" y="53352"/>
                    <a:pt x="380" y="53318"/>
                    <a:pt x="389" y="53298"/>
                  </a:cubicBezTo>
                  <a:cubicBezTo>
                    <a:pt x="429" y="53096"/>
                    <a:pt x="469" y="52904"/>
                    <a:pt x="500" y="52904"/>
                  </a:cubicBezTo>
                  <a:cubicBezTo>
                    <a:pt x="507" y="52904"/>
                    <a:pt x="514" y="52913"/>
                    <a:pt x="520" y="52934"/>
                  </a:cubicBezTo>
                  <a:cubicBezTo>
                    <a:pt x="565" y="52540"/>
                    <a:pt x="603" y="52295"/>
                    <a:pt x="643" y="52295"/>
                  </a:cubicBezTo>
                  <a:cubicBezTo>
                    <a:pt x="665" y="52295"/>
                    <a:pt x="688" y="52364"/>
                    <a:pt x="712" y="52517"/>
                  </a:cubicBezTo>
                  <a:cubicBezTo>
                    <a:pt x="738" y="51815"/>
                    <a:pt x="774" y="51475"/>
                    <a:pt x="882" y="51475"/>
                  </a:cubicBezTo>
                  <a:cubicBezTo>
                    <a:pt x="924" y="51475"/>
                    <a:pt x="977" y="51527"/>
                    <a:pt x="1045" y="51629"/>
                  </a:cubicBezTo>
                  <a:cubicBezTo>
                    <a:pt x="914" y="50697"/>
                    <a:pt x="971" y="50409"/>
                    <a:pt x="1407" y="49954"/>
                  </a:cubicBezTo>
                  <a:cubicBezTo>
                    <a:pt x="1083" y="49823"/>
                    <a:pt x="1140" y="49529"/>
                    <a:pt x="1498" y="48656"/>
                  </a:cubicBezTo>
                  <a:lnTo>
                    <a:pt x="1498" y="48656"/>
                  </a:lnTo>
                  <a:cubicBezTo>
                    <a:pt x="1434" y="48730"/>
                    <a:pt x="1391" y="48765"/>
                    <a:pt x="1365" y="48765"/>
                  </a:cubicBezTo>
                  <a:cubicBezTo>
                    <a:pt x="1291" y="48765"/>
                    <a:pt x="1356" y="48484"/>
                    <a:pt x="1490" y="48018"/>
                  </a:cubicBezTo>
                  <a:lnTo>
                    <a:pt x="1490" y="48018"/>
                  </a:lnTo>
                  <a:cubicBezTo>
                    <a:pt x="1465" y="48064"/>
                    <a:pt x="1449" y="48084"/>
                    <a:pt x="1441" y="48084"/>
                  </a:cubicBezTo>
                  <a:cubicBezTo>
                    <a:pt x="1419" y="48084"/>
                    <a:pt x="1450" y="47939"/>
                    <a:pt x="1501" y="47740"/>
                  </a:cubicBezTo>
                  <a:cubicBezTo>
                    <a:pt x="1496" y="47695"/>
                    <a:pt x="1531" y="47548"/>
                    <a:pt x="1566" y="47426"/>
                  </a:cubicBezTo>
                  <a:cubicBezTo>
                    <a:pt x="1622" y="47012"/>
                    <a:pt x="1684" y="46694"/>
                    <a:pt x="1821" y="46673"/>
                  </a:cubicBezTo>
                  <a:cubicBezTo>
                    <a:pt x="1800" y="46095"/>
                    <a:pt x="1856" y="45813"/>
                    <a:pt x="2078" y="45706"/>
                  </a:cubicBezTo>
                  <a:cubicBezTo>
                    <a:pt x="1908" y="45555"/>
                    <a:pt x="1949" y="45361"/>
                    <a:pt x="2200" y="45071"/>
                  </a:cubicBezTo>
                  <a:cubicBezTo>
                    <a:pt x="2065" y="44781"/>
                    <a:pt x="2143" y="44393"/>
                    <a:pt x="2335" y="43865"/>
                  </a:cubicBezTo>
                  <a:cubicBezTo>
                    <a:pt x="2261" y="43813"/>
                    <a:pt x="2299" y="43619"/>
                    <a:pt x="2374" y="43403"/>
                  </a:cubicBezTo>
                  <a:cubicBezTo>
                    <a:pt x="2386" y="43290"/>
                    <a:pt x="2434" y="43154"/>
                    <a:pt x="2491" y="43075"/>
                  </a:cubicBezTo>
                  <a:cubicBezTo>
                    <a:pt x="2495" y="42734"/>
                    <a:pt x="2521" y="42543"/>
                    <a:pt x="2579" y="42543"/>
                  </a:cubicBezTo>
                  <a:cubicBezTo>
                    <a:pt x="2593" y="42543"/>
                    <a:pt x="2609" y="42555"/>
                    <a:pt x="2628" y="42578"/>
                  </a:cubicBezTo>
                  <a:cubicBezTo>
                    <a:pt x="2535" y="42459"/>
                    <a:pt x="2572" y="42265"/>
                    <a:pt x="2748" y="42029"/>
                  </a:cubicBezTo>
                  <a:cubicBezTo>
                    <a:pt x="2716" y="41857"/>
                    <a:pt x="2720" y="41673"/>
                    <a:pt x="2738" y="41663"/>
                  </a:cubicBezTo>
                  <a:cubicBezTo>
                    <a:pt x="2768" y="41392"/>
                    <a:pt x="2806" y="41208"/>
                    <a:pt x="2854" y="41208"/>
                  </a:cubicBezTo>
                  <a:cubicBezTo>
                    <a:pt x="2873" y="41208"/>
                    <a:pt x="2894" y="41239"/>
                    <a:pt x="2917" y="41308"/>
                  </a:cubicBezTo>
                  <a:cubicBezTo>
                    <a:pt x="2916" y="40945"/>
                    <a:pt x="2921" y="40733"/>
                    <a:pt x="2934" y="40733"/>
                  </a:cubicBezTo>
                  <a:cubicBezTo>
                    <a:pt x="2944" y="40733"/>
                    <a:pt x="2958" y="40844"/>
                    <a:pt x="2977" y="41088"/>
                  </a:cubicBezTo>
                  <a:cubicBezTo>
                    <a:pt x="2980" y="40536"/>
                    <a:pt x="2993" y="40252"/>
                    <a:pt x="3030" y="40252"/>
                  </a:cubicBezTo>
                  <a:cubicBezTo>
                    <a:pt x="3056" y="40252"/>
                    <a:pt x="3093" y="40385"/>
                    <a:pt x="3147" y="40657"/>
                  </a:cubicBezTo>
                  <a:cubicBezTo>
                    <a:pt x="3117" y="39946"/>
                    <a:pt x="3122" y="39612"/>
                    <a:pt x="3195" y="39612"/>
                  </a:cubicBezTo>
                  <a:cubicBezTo>
                    <a:pt x="3235" y="39612"/>
                    <a:pt x="3296" y="39715"/>
                    <a:pt x="3384" y="39912"/>
                  </a:cubicBezTo>
                  <a:cubicBezTo>
                    <a:pt x="3167" y="39210"/>
                    <a:pt x="3196" y="39064"/>
                    <a:pt x="3590" y="38987"/>
                  </a:cubicBezTo>
                  <a:cubicBezTo>
                    <a:pt x="3253" y="38781"/>
                    <a:pt x="3282" y="38646"/>
                    <a:pt x="3704" y="38170"/>
                  </a:cubicBezTo>
                  <a:lnTo>
                    <a:pt x="3704" y="38170"/>
                  </a:lnTo>
                  <a:cubicBezTo>
                    <a:pt x="3614" y="38215"/>
                    <a:pt x="3548" y="38239"/>
                    <a:pt x="3506" y="38239"/>
                  </a:cubicBezTo>
                  <a:cubicBezTo>
                    <a:pt x="3374" y="38239"/>
                    <a:pt x="3462" y="38015"/>
                    <a:pt x="3748" y="37475"/>
                  </a:cubicBezTo>
                  <a:lnTo>
                    <a:pt x="3748" y="37475"/>
                  </a:lnTo>
                  <a:cubicBezTo>
                    <a:pt x="3608" y="37678"/>
                    <a:pt x="3534" y="37777"/>
                    <a:pt x="3520" y="37777"/>
                  </a:cubicBezTo>
                  <a:cubicBezTo>
                    <a:pt x="3503" y="37777"/>
                    <a:pt x="3589" y="37608"/>
                    <a:pt x="3768" y="37283"/>
                  </a:cubicBezTo>
                  <a:lnTo>
                    <a:pt x="3768" y="37283"/>
                  </a:lnTo>
                  <a:cubicBezTo>
                    <a:pt x="3692" y="37365"/>
                    <a:pt x="3640" y="37405"/>
                    <a:pt x="3611" y="37405"/>
                  </a:cubicBezTo>
                  <a:cubicBezTo>
                    <a:pt x="3548" y="37405"/>
                    <a:pt x="3591" y="37216"/>
                    <a:pt x="3713" y="36862"/>
                  </a:cubicBezTo>
                  <a:lnTo>
                    <a:pt x="3713" y="36862"/>
                  </a:lnTo>
                  <a:cubicBezTo>
                    <a:pt x="3734" y="36824"/>
                    <a:pt x="3761" y="36775"/>
                    <a:pt x="3793" y="36718"/>
                  </a:cubicBezTo>
                  <a:cubicBezTo>
                    <a:pt x="3698" y="36692"/>
                    <a:pt x="3717" y="36476"/>
                    <a:pt x="3772" y="36238"/>
                  </a:cubicBezTo>
                  <a:cubicBezTo>
                    <a:pt x="3789" y="36117"/>
                    <a:pt x="3844" y="35975"/>
                    <a:pt x="3926" y="35837"/>
                  </a:cubicBezTo>
                  <a:cubicBezTo>
                    <a:pt x="3874" y="35521"/>
                    <a:pt x="3930" y="35226"/>
                    <a:pt x="4108" y="34705"/>
                  </a:cubicBezTo>
                  <a:lnTo>
                    <a:pt x="4108" y="34705"/>
                  </a:lnTo>
                  <a:cubicBezTo>
                    <a:pt x="4092" y="34719"/>
                    <a:pt x="4079" y="34725"/>
                    <a:pt x="4070" y="34725"/>
                  </a:cubicBezTo>
                  <a:cubicBezTo>
                    <a:pt x="4025" y="34725"/>
                    <a:pt x="4062" y="34571"/>
                    <a:pt x="4169" y="34263"/>
                  </a:cubicBezTo>
                  <a:lnTo>
                    <a:pt x="4169" y="34263"/>
                  </a:lnTo>
                  <a:cubicBezTo>
                    <a:pt x="4150" y="34290"/>
                    <a:pt x="4137" y="34304"/>
                    <a:pt x="4130" y="34304"/>
                  </a:cubicBezTo>
                  <a:cubicBezTo>
                    <a:pt x="4110" y="34304"/>
                    <a:pt x="4143" y="34186"/>
                    <a:pt x="4218" y="33972"/>
                  </a:cubicBezTo>
                  <a:cubicBezTo>
                    <a:pt x="4175" y="33961"/>
                    <a:pt x="4203" y="33786"/>
                    <a:pt x="4268" y="33587"/>
                  </a:cubicBezTo>
                  <a:lnTo>
                    <a:pt x="4268" y="33587"/>
                  </a:lnTo>
                  <a:cubicBezTo>
                    <a:pt x="4264" y="33608"/>
                    <a:pt x="4289" y="33619"/>
                    <a:pt x="4335" y="33681"/>
                  </a:cubicBezTo>
                  <a:cubicBezTo>
                    <a:pt x="4332" y="33353"/>
                    <a:pt x="4355" y="33089"/>
                    <a:pt x="4386" y="33002"/>
                  </a:cubicBezTo>
                  <a:cubicBezTo>
                    <a:pt x="4393" y="32985"/>
                    <a:pt x="4399" y="32976"/>
                    <a:pt x="4407" y="32976"/>
                  </a:cubicBezTo>
                  <a:cubicBezTo>
                    <a:pt x="4431" y="32976"/>
                    <a:pt x="4461" y="33086"/>
                    <a:pt x="4499" y="33322"/>
                  </a:cubicBezTo>
                  <a:cubicBezTo>
                    <a:pt x="4492" y="32797"/>
                    <a:pt x="4500" y="32480"/>
                    <a:pt x="4543" y="32341"/>
                  </a:cubicBezTo>
                  <a:cubicBezTo>
                    <a:pt x="4560" y="32285"/>
                    <a:pt x="4582" y="32259"/>
                    <a:pt x="4612" y="32259"/>
                  </a:cubicBezTo>
                  <a:cubicBezTo>
                    <a:pt x="4657" y="32259"/>
                    <a:pt x="4718" y="32319"/>
                    <a:pt x="4801" y="32435"/>
                  </a:cubicBezTo>
                  <a:cubicBezTo>
                    <a:pt x="4610" y="31607"/>
                    <a:pt x="4651" y="31387"/>
                    <a:pt x="5092" y="31000"/>
                  </a:cubicBezTo>
                  <a:cubicBezTo>
                    <a:pt x="4734" y="30942"/>
                    <a:pt x="4773" y="30720"/>
                    <a:pt x="5182" y="29843"/>
                  </a:cubicBezTo>
                  <a:lnTo>
                    <a:pt x="5182" y="29843"/>
                  </a:lnTo>
                  <a:cubicBezTo>
                    <a:pt x="5049" y="30041"/>
                    <a:pt x="4971" y="30139"/>
                    <a:pt x="4945" y="30139"/>
                  </a:cubicBezTo>
                  <a:cubicBezTo>
                    <a:pt x="4904" y="30139"/>
                    <a:pt x="4989" y="29897"/>
                    <a:pt x="5180" y="29418"/>
                  </a:cubicBezTo>
                  <a:lnTo>
                    <a:pt x="5180" y="29418"/>
                  </a:lnTo>
                  <a:cubicBezTo>
                    <a:pt x="5065" y="29655"/>
                    <a:pt x="5006" y="29768"/>
                    <a:pt x="4997" y="29768"/>
                  </a:cubicBezTo>
                  <a:cubicBezTo>
                    <a:pt x="4985" y="29768"/>
                    <a:pt x="5053" y="29589"/>
                    <a:pt x="5189" y="29257"/>
                  </a:cubicBezTo>
                  <a:lnTo>
                    <a:pt x="5189" y="29257"/>
                  </a:lnTo>
                  <a:cubicBezTo>
                    <a:pt x="5126" y="29357"/>
                    <a:pt x="5087" y="29402"/>
                    <a:pt x="5068" y="29402"/>
                  </a:cubicBezTo>
                  <a:cubicBezTo>
                    <a:pt x="5032" y="29402"/>
                    <a:pt x="5072" y="29235"/>
                    <a:pt x="5160" y="28968"/>
                  </a:cubicBezTo>
                  <a:lnTo>
                    <a:pt x="5160" y="28968"/>
                  </a:lnTo>
                  <a:cubicBezTo>
                    <a:pt x="5117" y="29103"/>
                    <a:pt x="5120" y="29146"/>
                    <a:pt x="5163" y="29146"/>
                  </a:cubicBezTo>
                  <a:cubicBezTo>
                    <a:pt x="5184" y="29146"/>
                    <a:pt x="5215" y="29136"/>
                    <a:pt x="5254" y="29121"/>
                  </a:cubicBezTo>
                  <a:cubicBezTo>
                    <a:pt x="5182" y="28872"/>
                    <a:pt x="5198" y="28576"/>
                    <a:pt x="5246" y="28426"/>
                  </a:cubicBezTo>
                  <a:cubicBezTo>
                    <a:pt x="5270" y="28347"/>
                    <a:pt x="5303" y="28309"/>
                    <a:pt x="5347" y="28309"/>
                  </a:cubicBezTo>
                  <a:cubicBezTo>
                    <a:pt x="5387" y="28309"/>
                    <a:pt x="5438" y="28342"/>
                    <a:pt x="5501" y="28408"/>
                  </a:cubicBezTo>
                  <a:cubicBezTo>
                    <a:pt x="5349" y="27541"/>
                    <a:pt x="5403" y="27246"/>
                    <a:pt x="5836" y="26815"/>
                  </a:cubicBezTo>
                  <a:lnTo>
                    <a:pt x="5836" y="26815"/>
                  </a:lnTo>
                  <a:cubicBezTo>
                    <a:pt x="5763" y="26841"/>
                    <a:pt x="5706" y="26854"/>
                    <a:pt x="5663" y="26854"/>
                  </a:cubicBezTo>
                  <a:cubicBezTo>
                    <a:pt x="5483" y="26854"/>
                    <a:pt x="5571" y="26612"/>
                    <a:pt x="5909" y="26012"/>
                  </a:cubicBezTo>
                  <a:lnTo>
                    <a:pt x="5909" y="26012"/>
                  </a:lnTo>
                  <a:cubicBezTo>
                    <a:pt x="5803" y="26108"/>
                    <a:pt x="5733" y="26157"/>
                    <a:pt x="5697" y="26157"/>
                  </a:cubicBezTo>
                  <a:cubicBezTo>
                    <a:pt x="5618" y="26157"/>
                    <a:pt x="5701" y="25922"/>
                    <a:pt x="5920" y="25428"/>
                  </a:cubicBezTo>
                  <a:lnTo>
                    <a:pt x="5920" y="25428"/>
                  </a:lnTo>
                  <a:cubicBezTo>
                    <a:pt x="5835" y="25549"/>
                    <a:pt x="5782" y="25606"/>
                    <a:pt x="5758" y="25606"/>
                  </a:cubicBezTo>
                  <a:cubicBezTo>
                    <a:pt x="5710" y="25606"/>
                    <a:pt x="5771" y="25387"/>
                    <a:pt x="5906" y="24987"/>
                  </a:cubicBezTo>
                  <a:lnTo>
                    <a:pt x="5906" y="24987"/>
                  </a:lnTo>
                  <a:cubicBezTo>
                    <a:pt x="5866" y="25051"/>
                    <a:pt x="5841" y="25078"/>
                    <a:pt x="5828" y="25078"/>
                  </a:cubicBezTo>
                  <a:cubicBezTo>
                    <a:pt x="5801" y="25078"/>
                    <a:pt x="5829" y="24948"/>
                    <a:pt x="5887" y="24770"/>
                  </a:cubicBezTo>
                  <a:lnTo>
                    <a:pt x="5887" y="24770"/>
                  </a:lnTo>
                  <a:cubicBezTo>
                    <a:pt x="5889" y="24787"/>
                    <a:pt x="5912" y="24789"/>
                    <a:pt x="5949" y="24814"/>
                  </a:cubicBezTo>
                  <a:cubicBezTo>
                    <a:pt x="5944" y="24484"/>
                    <a:pt x="5972" y="24212"/>
                    <a:pt x="5991" y="24163"/>
                  </a:cubicBezTo>
                  <a:cubicBezTo>
                    <a:pt x="5992" y="24158"/>
                    <a:pt x="5994" y="24156"/>
                    <a:pt x="5996" y="24156"/>
                  </a:cubicBezTo>
                  <a:cubicBezTo>
                    <a:pt x="6010" y="24156"/>
                    <a:pt x="6016" y="24338"/>
                    <a:pt x="6016" y="24734"/>
                  </a:cubicBezTo>
                  <a:cubicBezTo>
                    <a:pt x="6016" y="24291"/>
                    <a:pt x="6025" y="24020"/>
                    <a:pt x="6049" y="23956"/>
                  </a:cubicBezTo>
                  <a:cubicBezTo>
                    <a:pt x="6053" y="23947"/>
                    <a:pt x="6057" y="23942"/>
                    <a:pt x="6061" y="23942"/>
                  </a:cubicBezTo>
                  <a:cubicBezTo>
                    <a:pt x="6085" y="23942"/>
                    <a:pt x="6121" y="24098"/>
                    <a:pt x="6173" y="24432"/>
                  </a:cubicBezTo>
                  <a:cubicBezTo>
                    <a:pt x="6153" y="23065"/>
                    <a:pt x="6220" y="22676"/>
                    <a:pt x="6770" y="22456"/>
                  </a:cubicBezTo>
                  <a:cubicBezTo>
                    <a:pt x="6356" y="21900"/>
                    <a:pt x="6424" y="21510"/>
                    <a:pt x="6910" y="20273"/>
                  </a:cubicBezTo>
                  <a:lnTo>
                    <a:pt x="6910" y="20273"/>
                  </a:lnTo>
                  <a:cubicBezTo>
                    <a:pt x="6754" y="20538"/>
                    <a:pt x="6667" y="20665"/>
                    <a:pt x="6639" y="20665"/>
                  </a:cubicBezTo>
                  <a:cubicBezTo>
                    <a:pt x="6598" y="20665"/>
                    <a:pt x="6684" y="20394"/>
                    <a:pt x="6866" y="19895"/>
                  </a:cubicBezTo>
                  <a:lnTo>
                    <a:pt x="6866" y="19895"/>
                  </a:lnTo>
                  <a:cubicBezTo>
                    <a:pt x="6742" y="20200"/>
                    <a:pt x="6678" y="20342"/>
                    <a:pt x="6664" y="20342"/>
                  </a:cubicBezTo>
                  <a:cubicBezTo>
                    <a:pt x="6648" y="20342"/>
                    <a:pt x="6704" y="20137"/>
                    <a:pt x="6818" y="19766"/>
                  </a:cubicBezTo>
                  <a:lnTo>
                    <a:pt x="6818" y="19766"/>
                  </a:lnTo>
                  <a:cubicBezTo>
                    <a:pt x="6829" y="19737"/>
                    <a:pt x="6841" y="19706"/>
                    <a:pt x="6853" y="19673"/>
                  </a:cubicBezTo>
                  <a:lnTo>
                    <a:pt x="6853" y="19673"/>
                  </a:lnTo>
                  <a:cubicBezTo>
                    <a:pt x="6827" y="19707"/>
                    <a:pt x="6808" y="19721"/>
                    <a:pt x="6796" y="19721"/>
                  </a:cubicBezTo>
                  <a:cubicBezTo>
                    <a:pt x="6754" y="19721"/>
                    <a:pt x="6780" y="19561"/>
                    <a:pt x="6827" y="19403"/>
                  </a:cubicBezTo>
                  <a:cubicBezTo>
                    <a:pt x="6830" y="19395"/>
                    <a:pt x="6839" y="19387"/>
                    <a:pt x="6852" y="19387"/>
                  </a:cubicBezTo>
                  <a:cubicBezTo>
                    <a:pt x="6873" y="19387"/>
                    <a:pt x="6905" y="19406"/>
                    <a:pt x="6945" y="19472"/>
                  </a:cubicBezTo>
                  <a:cubicBezTo>
                    <a:pt x="6933" y="19067"/>
                    <a:pt x="6939" y="18790"/>
                    <a:pt x="6986" y="18617"/>
                  </a:cubicBezTo>
                  <a:cubicBezTo>
                    <a:pt x="7031" y="18449"/>
                    <a:pt x="7111" y="18377"/>
                    <a:pt x="7248" y="18377"/>
                  </a:cubicBezTo>
                  <a:cubicBezTo>
                    <a:pt x="7253" y="18377"/>
                    <a:pt x="7258" y="18377"/>
                    <a:pt x="7263" y="18377"/>
                  </a:cubicBezTo>
                  <a:cubicBezTo>
                    <a:pt x="7075" y="17774"/>
                    <a:pt x="7127" y="17478"/>
                    <a:pt x="7500" y="16909"/>
                  </a:cubicBezTo>
                  <a:lnTo>
                    <a:pt x="7500" y="16909"/>
                  </a:lnTo>
                  <a:cubicBezTo>
                    <a:pt x="7436" y="16936"/>
                    <a:pt x="7387" y="16951"/>
                    <a:pt x="7353" y="16951"/>
                  </a:cubicBezTo>
                  <a:cubicBezTo>
                    <a:pt x="7231" y="16951"/>
                    <a:pt x="7299" y="16763"/>
                    <a:pt x="7538" y="16316"/>
                  </a:cubicBezTo>
                  <a:lnTo>
                    <a:pt x="7538" y="16316"/>
                  </a:lnTo>
                  <a:cubicBezTo>
                    <a:pt x="7455" y="16405"/>
                    <a:pt x="7401" y="16450"/>
                    <a:pt x="7375" y="16450"/>
                  </a:cubicBezTo>
                  <a:cubicBezTo>
                    <a:pt x="7321" y="16450"/>
                    <a:pt x="7384" y="16258"/>
                    <a:pt x="7544" y="15873"/>
                  </a:cubicBezTo>
                  <a:lnTo>
                    <a:pt x="7544" y="15873"/>
                  </a:lnTo>
                  <a:cubicBezTo>
                    <a:pt x="7480" y="15967"/>
                    <a:pt x="7442" y="16011"/>
                    <a:pt x="7425" y="16011"/>
                  </a:cubicBezTo>
                  <a:cubicBezTo>
                    <a:pt x="7393" y="16011"/>
                    <a:pt x="7439" y="15855"/>
                    <a:pt x="7543" y="15581"/>
                  </a:cubicBezTo>
                  <a:lnTo>
                    <a:pt x="7543" y="15581"/>
                  </a:lnTo>
                  <a:cubicBezTo>
                    <a:pt x="7554" y="15563"/>
                    <a:pt x="7566" y="15544"/>
                    <a:pt x="7578" y="15523"/>
                  </a:cubicBezTo>
                  <a:cubicBezTo>
                    <a:pt x="7519" y="15405"/>
                    <a:pt x="7539" y="15184"/>
                    <a:pt x="7583" y="15040"/>
                  </a:cubicBezTo>
                  <a:cubicBezTo>
                    <a:pt x="7600" y="14981"/>
                    <a:pt x="7624" y="14947"/>
                    <a:pt x="7656" y="14947"/>
                  </a:cubicBezTo>
                  <a:cubicBezTo>
                    <a:pt x="7680" y="14947"/>
                    <a:pt x="7709" y="14967"/>
                    <a:pt x="7743" y="15011"/>
                  </a:cubicBezTo>
                  <a:cubicBezTo>
                    <a:pt x="7682" y="14459"/>
                    <a:pt x="7690" y="14222"/>
                    <a:pt x="7823" y="14222"/>
                  </a:cubicBezTo>
                  <a:cubicBezTo>
                    <a:pt x="7857" y="14222"/>
                    <a:pt x="7899" y="14237"/>
                    <a:pt x="7950" y="14267"/>
                  </a:cubicBezTo>
                  <a:cubicBezTo>
                    <a:pt x="7763" y="13725"/>
                    <a:pt x="7795" y="13527"/>
                    <a:pt x="8139" y="13291"/>
                  </a:cubicBezTo>
                  <a:cubicBezTo>
                    <a:pt x="7856" y="13131"/>
                    <a:pt x="7887" y="12935"/>
                    <a:pt x="8235" y="12349"/>
                  </a:cubicBezTo>
                  <a:lnTo>
                    <a:pt x="8235" y="12349"/>
                  </a:lnTo>
                  <a:cubicBezTo>
                    <a:pt x="8147" y="12420"/>
                    <a:pt x="8088" y="12457"/>
                    <a:pt x="8055" y="12457"/>
                  </a:cubicBezTo>
                  <a:cubicBezTo>
                    <a:pt x="7978" y="12457"/>
                    <a:pt x="8049" y="12253"/>
                    <a:pt x="8250" y="11814"/>
                  </a:cubicBezTo>
                  <a:lnTo>
                    <a:pt x="8250" y="11814"/>
                  </a:lnTo>
                  <a:cubicBezTo>
                    <a:pt x="8165" y="11932"/>
                    <a:pt x="8113" y="11990"/>
                    <a:pt x="8091" y="11990"/>
                  </a:cubicBezTo>
                  <a:cubicBezTo>
                    <a:pt x="8051" y="11990"/>
                    <a:pt x="8110" y="11801"/>
                    <a:pt x="8247" y="11439"/>
                  </a:cubicBezTo>
                  <a:lnTo>
                    <a:pt x="8247" y="11439"/>
                  </a:lnTo>
                  <a:cubicBezTo>
                    <a:pt x="8190" y="11529"/>
                    <a:pt x="8154" y="11571"/>
                    <a:pt x="8138" y="11571"/>
                  </a:cubicBezTo>
                  <a:cubicBezTo>
                    <a:pt x="8106" y="11571"/>
                    <a:pt x="8144" y="11416"/>
                    <a:pt x="8233" y="11150"/>
                  </a:cubicBezTo>
                  <a:lnTo>
                    <a:pt x="8233" y="11150"/>
                  </a:lnTo>
                  <a:cubicBezTo>
                    <a:pt x="8247" y="11125"/>
                    <a:pt x="8264" y="11096"/>
                    <a:pt x="8284" y="11065"/>
                  </a:cubicBezTo>
                  <a:cubicBezTo>
                    <a:pt x="8233" y="10916"/>
                    <a:pt x="8239" y="10711"/>
                    <a:pt x="8270" y="10578"/>
                  </a:cubicBezTo>
                  <a:cubicBezTo>
                    <a:pt x="8293" y="10479"/>
                    <a:pt x="8332" y="10424"/>
                    <a:pt x="8390" y="10424"/>
                  </a:cubicBezTo>
                  <a:cubicBezTo>
                    <a:pt x="8406" y="10424"/>
                    <a:pt x="8424" y="10428"/>
                    <a:pt x="8443" y="10436"/>
                  </a:cubicBezTo>
                  <a:cubicBezTo>
                    <a:pt x="8346" y="9763"/>
                    <a:pt x="8386" y="9466"/>
                    <a:pt x="8676" y="9367"/>
                  </a:cubicBezTo>
                  <a:cubicBezTo>
                    <a:pt x="8461" y="8870"/>
                    <a:pt x="8499" y="8572"/>
                    <a:pt x="8834" y="8062"/>
                  </a:cubicBezTo>
                  <a:lnTo>
                    <a:pt x="8834" y="8062"/>
                  </a:lnTo>
                  <a:cubicBezTo>
                    <a:pt x="8783" y="8077"/>
                    <a:pt x="8741" y="8085"/>
                    <a:pt x="8709" y="8085"/>
                  </a:cubicBezTo>
                  <a:cubicBezTo>
                    <a:pt x="8567" y="8085"/>
                    <a:pt x="8619" y="7928"/>
                    <a:pt x="8853" y="7549"/>
                  </a:cubicBezTo>
                  <a:lnTo>
                    <a:pt x="8853" y="7549"/>
                  </a:lnTo>
                  <a:cubicBezTo>
                    <a:pt x="8777" y="7610"/>
                    <a:pt x="8725" y="7642"/>
                    <a:pt x="8696" y="7642"/>
                  </a:cubicBezTo>
                  <a:cubicBezTo>
                    <a:pt x="8628" y="7642"/>
                    <a:pt x="8685" y="7472"/>
                    <a:pt x="8850" y="7120"/>
                  </a:cubicBezTo>
                  <a:lnTo>
                    <a:pt x="8850" y="7120"/>
                  </a:lnTo>
                  <a:cubicBezTo>
                    <a:pt x="8782" y="7200"/>
                    <a:pt x="8738" y="7239"/>
                    <a:pt x="8716" y="7239"/>
                  </a:cubicBezTo>
                  <a:cubicBezTo>
                    <a:pt x="8672" y="7239"/>
                    <a:pt x="8718" y="7080"/>
                    <a:pt x="8834" y="6779"/>
                  </a:cubicBezTo>
                  <a:lnTo>
                    <a:pt x="8834" y="6779"/>
                  </a:lnTo>
                  <a:cubicBezTo>
                    <a:pt x="8787" y="6847"/>
                    <a:pt x="8759" y="6878"/>
                    <a:pt x="8745" y="6878"/>
                  </a:cubicBezTo>
                  <a:cubicBezTo>
                    <a:pt x="8720" y="6878"/>
                    <a:pt x="8754" y="6756"/>
                    <a:pt x="8830" y="6547"/>
                  </a:cubicBezTo>
                  <a:lnTo>
                    <a:pt x="8830" y="6547"/>
                  </a:lnTo>
                  <a:cubicBezTo>
                    <a:pt x="8818" y="6554"/>
                    <a:pt x="8807" y="6558"/>
                    <a:pt x="8798" y="6558"/>
                  </a:cubicBezTo>
                  <a:cubicBezTo>
                    <a:pt x="8747" y="6558"/>
                    <a:pt x="8761" y="6429"/>
                    <a:pt x="8813" y="6249"/>
                  </a:cubicBezTo>
                  <a:lnTo>
                    <a:pt x="8813" y="6249"/>
                  </a:lnTo>
                  <a:cubicBezTo>
                    <a:pt x="8812" y="6249"/>
                    <a:pt x="8811" y="6249"/>
                    <a:pt x="8811" y="6249"/>
                  </a:cubicBezTo>
                  <a:cubicBezTo>
                    <a:pt x="8797" y="6249"/>
                    <a:pt x="8828" y="6191"/>
                    <a:pt x="8883" y="6187"/>
                  </a:cubicBezTo>
                  <a:cubicBezTo>
                    <a:pt x="8854" y="5930"/>
                    <a:pt x="8847" y="5730"/>
                    <a:pt x="8871" y="5614"/>
                  </a:cubicBezTo>
                  <a:cubicBezTo>
                    <a:pt x="8888" y="5537"/>
                    <a:pt x="8919" y="5497"/>
                    <a:pt x="8967" y="5497"/>
                  </a:cubicBezTo>
                  <a:cubicBezTo>
                    <a:pt x="8992" y="5497"/>
                    <a:pt x="9021" y="5507"/>
                    <a:pt x="9055" y="5529"/>
                  </a:cubicBezTo>
                  <a:cubicBezTo>
                    <a:pt x="8901" y="4876"/>
                    <a:pt x="8926" y="4615"/>
                    <a:pt x="9283" y="4470"/>
                  </a:cubicBezTo>
                  <a:cubicBezTo>
                    <a:pt x="8970" y="4090"/>
                    <a:pt x="8993" y="3828"/>
                    <a:pt x="9444" y="3070"/>
                  </a:cubicBezTo>
                  <a:lnTo>
                    <a:pt x="9444" y="3070"/>
                  </a:lnTo>
                  <a:cubicBezTo>
                    <a:pt x="9354" y="3121"/>
                    <a:pt x="9284" y="3148"/>
                    <a:pt x="9234" y="3148"/>
                  </a:cubicBezTo>
                  <a:cubicBezTo>
                    <a:pt x="9057" y="3148"/>
                    <a:pt x="9130" y="2806"/>
                    <a:pt x="9407" y="1978"/>
                  </a:cubicBezTo>
                  <a:lnTo>
                    <a:pt x="9407" y="1978"/>
                  </a:lnTo>
                  <a:cubicBezTo>
                    <a:pt x="9293" y="2167"/>
                    <a:pt x="9221" y="2256"/>
                    <a:pt x="9183" y="2256"/>
                  </a:cubicBezTo>
                  <a:cubicBezTo>
                    <a:pt x="9115" y="2256"/>
                    <a:pt x="9162" y="1956"/>
                    <a:pt x="9277" y="1417"/>
                  </a:cubicBezTo>
                  <a:lnTo>
                    <a:pt x="9277" y="1417"/>
                  </a:lnTo>
                  <a:cubicBezTo>
                    <a:pt x="9209" y="1602"/>
                    <a:pt x="9169" y="1688"/>
                    <a:pt x="9150" y="1688"/>
                  </a:cubicBezTo>
                  <a:cubicBezTo>
                    <a:pt x="9123" y="1688"/>
                    <a:pt x="9138" y="1519"/>
                    <a:pt x="9179" y="1216"/>
                  </a:cubicBezTo>
                  <a:lnTo>
                    <a:pt x="9179" y="1216"/>
                  </a:lnTo>
                  <a:cubicBezTo>
                    <a:pt x="9135" y="1320"/>
                    <a:pt x="9103" y="1367"/>
                    <a:pt x="9081" y="1367"/>
                  </a:cubicBezTo>
                  <a:cubicBezTo>
                    <a:pt x="9045" y="1367"/>
                    <a:pt x="9032" y="1249"/>
                    <a:pt x="9030" y="1056"/>
                  </a:cubicBezTo>
                  <a:cubicBezTo>
                    <a:pt x="9008" y="1081"/>
                    <a:pt x="8988" y="1092"/>
                    <a:pt x="8970" y="1092"/>
                  </a:cubicBezTo>
                  <a:cubicBezTo>
                    <a:pt x="8920" y="1092"/>
                    <a:pt x="8881" y="1016"/>
                    <a:pt x="8836" y="941"/>
                  </a:cubicBezTo>
                  <a:cubicBezTo>
                    <a:pt x="8774" y="845"/>
                    <a:pt x="8705" y="751"/>
                    <a:pt x="8628" y="660"/>
                  </a:cubicBezTo>
                  <a:cubicBezTo>
                    <a:pt x="8458" y="526"/>
                    <a:pt x="8260" y="407"/>
                    <a:pt x="8052" y="219"/>
                  </a:cubicBezTo>
                  <a:cubicBezTo>
                    <a:pt x="7982" y="264"/>
                    <a:pt x="7915" y="283"/>
                    <a:pt x="7852" y="283"/>
                  </a:cubicBezTo>
                  <a:cubicBezTo>
                    <a:pt x="7786" y="283"/>
                    <a:pt x="7724" y="262"/>
                    <a:pt x="7670" y="227"/>
                  </a:cubicBezTo>
                  <a:cubicBezTo>
                    <a:pt x="7616" y="255"/>
                    <a:pt x="7565" y="276"/>
                    <a:pt x="7519" y="276"/>
                  </a:cubicBezTo>
                  <a:cubicBezTo>
                    <a:pt x="7437" y="276"/>
                    <a:pt x="7371" y="210"/>
                    <a:pt x="7331" y="0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56300" y="1279013"/>
              <a:ext cx="236125" cy="1334175"/>
            </a:xfrm>
            <a:custGeom>
              <a:avLst/>
              <a:gdLst/>
              <a:ahLst/>
              <a:cxnLst/>
              <a:rect l="l" t="t" r="r" b="b"/>
              <a:pathLst>
                <a:path w="9445" h="53367" extrusionOk="0">
                  <a:moveTo>
                    <a:pt x="8219" y="11175"/>
                  </a:moveTo>
                  <a:lnTo>
                    <a:pt x="8219" y="11175"/>
                  </a:lnTo>
                  <a:cubicBezTo>
                    <a:pt x="8200" y="11212"/>
                    <a:pt x="8191" y="11229"/>
                    <a:pt x="8191" y="11229"/>
                  </a:cubicBezTo>
                  <a:cubicBezTo>
                    <a:pt x="8190" y="11229"/>
                    <a:pt x="8200" y="11208"/>
                    <a:pt x="8219" y="11175"/>
                  </a:cubicBezTo>
                  <a:close/>
                  <a:moveTo>
                    <a:pt x="7531" y="15602"/>
                  </a:moveTo>
                  <a:lnTo>
                    <a:pt x="7531" y="15602"/>
                  </a:lnTo>
                  <a:cubicBezTo>
                    <a:pt x="7496" y="15667"/>
                    <a:pt x="7480" y="15695"/>
                    <a:pt x="7480" y="15695"/>
                  </a:cubicBezTo>
                  <a:cubicBezTo>
                    <a:pt x="7479" y="15695"/>
                    <a:pt x="7497" y="15660"/>
                    <a:pt x="7531" y="15602"/>
                  </a:cubicBezTo>
                  <a:close/>
                  <a:moveTo>
                    <a:pt x="6735" y="19993"/>
                  </a:moveTo>
                  <a:lnTo>
                    <a:pt x="6735" y="19993"/>
                  </a:lnTo>
                  <a:cubicBezTo>
                    <a:pt x="6723" y="20026"/>
                    <a:pt x="6718" y="20041"/>
                    <a:pt x="6718" y="20041"/>
                  </a:cubicBezTo>
                  <a:cubicBezTo>
                    <a:pt x="6718" y="20041"/>
                    <a:pt x="6723" y="20025"/>
                    <a:pt x="6735" y="19993"/>
                  </a:cubicBezTo>
                  <a:close/>
                  <a:moveTo>
                    <a:pt x="2541" y="28140"/>
                  </a:moveTo>
                  <a:cubicBezTo>
                    <a:pt x="2542" y="28140"/>
                    <a:pt x="2529" y="28188"/>
                    <a:pt x="2505" y="28272"/>
                  </a:cubicBezTo>
                  <a:lnTo>
                    <a:pt x="2505" y="28272"/>
                  </a:lnTo>
                  <a:cubicBezTo>
                    <a:pt x="2530" y="28181"/>
                    <a:pt x="2541" y="28140"/>
                    <a:pt x="2541" y="28140"/>
                  </a:cubicBezTo>
                  <a:close/>
                  <a:moveTo>
                    <a:pt x="7331" y="0"/>
                  </a:moveTo>
                  <a:cubicBezTo>
                    <a:pt x="7221" y="251"/>
                    <a:pt x="7134" y="370"/>
                    <a:pt x="7061" y="370"/>
                  </a:cubicBezTo>
                  <a:cubicBezTo>
                    <a:pt x="7014" y="370"/>
                    <a:pt x="6973" y="323"/>
                    <a:pt x="6935" y="230"/>
                  </a:cubicBezTo>
                  <a:cubicBezTo>
                    <a:pt x="6819" y="596"/>
                    <a:pt x="6722" y="676"/>
                    <a:pt x="6628" y="676"/>
                  </a:cubicBezTo>
                  <a:cubicBezTo>
                    <a:pt x="6626" y="676"/>
                    <a:pt x="6624" y="676"/>
                    <a:pt x="6622" y="676"/>
                  </a:cubicBezTo>
                  <a:cubicBezTo>
                    <a:pt x="6538" y="884"/>
                    <a:pt x="6456" y="1011"/>
                    <a:pt x="6388" y="1119"/>
                  </a:cubicBezTo>
                  <a:cubicBezTo>
                    <a:pt x="6321" y="1227"/>
                    <a:pt x="6266" y="1315"/>
                    <a:pt x="6224" y="1360"/>
                  </a:cubicBezTo>
                  <a:cubicBezTo>
                    <a:pt x="6180" y="1753"/>
                    <a:pt x="6129" y="1998"/>
                    <a:pt x="6036" y="1998"/>
                  </a:cubicBezTo>
                  <a:cubicBezTo>
                    <a:pt x="6020" y="1998"/>
                    <a:pt x="6002" y="1990"/>
                    <a:pt x="5982" y="1974"/>
                  </a:cubicBezTo>
                  <a:lnTo>
                    <a:pt x="5982" y="1974"/>
                  </a:lnTo>
                  <a:cubicBezTo>
                    <a:pt x="5996" y="2595"/>
                    <a:pt x="5940" y="2853"/>
                    <a:pt x="5715" y="2858"/>
                  </a:cubicBezTo>
                  <a:cubicBezTo>
                    <a:pt x="5832" y="3368"/>
                    <a:pt x="5779" y="3626"/>
                    <a:pt x="5503" y="3924"/>
                  </a:cubicBezTo>
                  <a:cubicBezTo>
                    <a:pt x="5674" y="4142"/>
                    <a:pt x="5625" y="4400"/>
                    <a:pt x="5399" y="4861"/>
                  </a:cubicBezTo>
                  <a:cubicBezTo>
                    <a:pt x="5462" y="4889"/>
                    <a:pt x="5481" y="4967"/>
                    <a:pt x="5470" y="5086"/>
                  </a:cubicBezTo>
                  <a:cubicBezTo>
                    <a:pt x="5458" y="5204"/>
                    <a:pt x="5419" y="5364"/>
                    <a:pt x="5353" y="5470"/>
                  </a:cubicBezTo>
                  <a:cubicBezTo>
                    <a:pt x="5364" y="5572"/>
                    <a:pt x="5365" y="5651"/>
                    <a:pt x="5350" y="5651"/>
                  </a:cubicBezTo>
                  <a:cubicBezTo>
                    <a:pt x="5343" y="5651"/>
                    <a:pt x="5331" y="5631"/>
                    <a:pt x="5316" y="5585"/>
                  </a:cubicBezTo>
                  <a:lnTo>
                    <a:pt x="5316" y="5585"/>
                  </a:lnTo>
                  <a:cubicBezTo>
                    <a:pt x="5326" y="5824"/>
                    <a:pt x="5320" y="5961"/>
                    <a:pt x="5288" y="5961"/>
                  </a:cubicBezTo>
                  <a:cubicBezTo>
                    <a:pt x="5271" y="5961"/>
                    <a:pt x="5246" y="5922"/>
                    <a:pt x="5213" y="5837"/>
                  </a:cubicBezTo>
                  <a:lnTo>
                    <a:pt x="5213" y="5837"/>
                  </a:lnTo>
                  <a:cubicBezTo>
                    <a:pt x="5236" y="6377"/>
                    <a:pt x="5206" y="6644"/>
                    <a:pt x="5043" y="6644"/>
                  </a:cubicBezTo>
                  <a:cubicBezTo>
                    <a:pt x="5016" y="6644"/>
                    <a:pt x="4984" y="6637"/>
                    <a:pt x="4948" y="6621"/>
                  </a:cubicBezTo>
                  <a:lnTo>
                    <a:pt x="4948" y="6621"/>
                  </a:lnTo>
                  <a:cubicBezTo>
                    <a:pt x="5107" y="7247"/>
                    <a:pt x="5063" y="7506"/>
                    <a:pt x="4697" y="7738"/>
                  </a:cubicBezTo>
                  <a:cubicBezTo>
                    <a:pt x="4972" y="8062"/>
                    <a:pt x="4924" y="8359"/>
                    <a:pt x="4554" y="9026"/>
                  </a:cubicBezTo>
                  <a:cubicBezTo>
                    <a:pt x="4582" y="9018"/>
                    <a:pt x="4606" y="9015"/>
                    <a:pt x="4627" y="9015"/>
                  </a:cubicBezTo>
                  <a:cubicBezTo>
                    <a:pt x="4821" y="9015"/>
                    <a:pt x="4763" y="9315"/>
                    <a:pt x="4560" y="9905"/>
                  </a:cubicBezTo>
                  <a:cubicBezTo>
                    <a:pt x="4572" y="9899"/>
                    <a:pt x="4583" y="9897"/>
                    <a:pt x="4592" y="9897"/>
                  </a:cubicBezTo>
                  <a:cubicBezTo>
                    <a:pt x="4688" y="9897"/>
                    <a:pt x="4648" y="10168"/>
                    <a:pt x="4602" y="10457"/>
                  </a:cubicBezTo>
                  <a:cubicBezTo>
                    <a:pt x="4566" y="10735"/>
                    <a:pt x="4524" y="11033"/>
                    <a:pt x="4469" y="11296"/>
                  </a:cubicBezTo>
                  <a:cubicBezTo>
                    <a:pt x="4442" y="11627"/>
                    <a:pt x="4402" y="11925"/>
                    <a:pt x="4254" y="12136"/>
                  </a:cubicBezTo>
                  <a:cubicBezTo>
                    <a:pt x="4323" y="12522"/>
                    <a:pt x="4285" y="12818"/>
                    <a:pt x="4034" y="13174"/>
                  </a:cubicBezTo>
                  <a:cubicBezTo>
                    <a:pt x="4209" y="13415"/>
                    <a:pt x="4172" y="13713"/>
                    <a:pt x="3886" y="14276"/>
                  </a:cubicBezTo>
                  <a:cubicBezTo>
                    <a:pt x="3992" y="14292"/>
                    <a:pt x="4036" y="14376"/>
                    <a:pt x="4024" y="14510"/>
                  </a:cubicBezTo>
                  <a:cubicBezTo>
                    <a:pt x="4015" y="14686"/>
                    <a:pt x="3952" y="14914"/>
                    <a:pt x="3823" y="15166"/>
                  </a:cubicBezTo>
                  <a:cubicBezTo>
                    <a:pt x="3892" y="15201"/>
                    <a:pt x="3926" y="15249"/>
                    <a:pt x="3919" y="15249"/>
                  </a:cubicBezTo>
                  <a:cubicBezTo>
                    <a:pt x="3917" y="15249"/>
                    <a:pt x="3910" y="15243"/>
                    <a:pt x="3897" y="15229"/>
                  </a:cubicBezTo>
                  <a:lnTo>
                    <a:pt x="3897" y="15229"/>
                  </a:lnTo>
                  <a:cubicBezTo>
                    <a:pt x="3941" y="15540"/>
                    <a:pt x="3907" y="15726"/>
                    <a:pt x="3766" y="15778"/>
                  </a:cubicBezTo>
                  <a:cubicBezTo>
                    <a:pt x="3865" y="16003"/>
                    <a:pt x="3873" y="16117"/>
                    <a:pt x="3764" y="16117"/>
                  </a:cubicBezTo>
                  <a:cubicBezTo>
                    <a:pt x="3754" y="16117"/>
                    <a:pt x="3743" y="16116"/>
                    <a:pt x="3730" y="16114"/>
                  </a:cubicBezTo>
                  <a:lnTo>
                    <a:pt x="3730" y="16114"/>
                  </a:lnTo>
                  <a:cubicBezTo>
                    <a:pt x="3858" y="16401"/>
                    <a:pt x="3839" y="16551"/>
                    <a:pt x="3642" y="16684"/>
                  </a:cubicBezTo>
                  <a:cubicBezTo>
                    <a:pt x="3806" y="16849"/>
                    <a:pt x="3789" y="16998"/>
                    <a:pt x="3569" y="17308"/>
                  </a:cubicBezTo>
                  <a:cubicBezTo>
                    <a:pt x="3576" y="17308"/>
                    <a:pt x="3582" y="17308"/>
                    <a:pt x="3588" y="17308"/>
                  </a:cubicBezTo>
                  <a:cubicBezTo>
                    <a:pt x="3754" y="17308"/>
                    <a:pt x="3732" y="17462"/>
                    <a:pt x="3528" y="17892"/>
                  </a:cubicBezTo>
                  <a:cubicBezTo>
                    <a:pt x="3584" y="17835"/>
                    <a:pt x="3621" y="17807"/>
                    <a:pt x="3641" y="17807"/>
                  </a:cubicBezTo>
                  <a:cubicBezTo>
                    <a:pt x="3687" y="17807"/>
                    <a:pt x="3642" y="17956"/>
                    <a:pt x="3516" y="18268"/>
                  </a:cubicBezTo>
                  <a:cubicBezTo>
                    <a:pt x="3568" y="18192"/>
                    <a:pt x="3602" y="18154"/>
                    <a:pt x="3618" y="18154"/>
                  </a:cubicBezTo>
                  <a:cubicBezTo>
                    <a:pt x="3649" y="18154"/>
                    <a:pt x="3611" y="18300"/>
                    <a:pt x="3514" y="18588"/>
                  </a:cubicBezTo>
                  <a:cubicBezTo>
                    <a:pt x="3555" y="18518"/>
                    <a:pt x="3581" y="18484"/>
                    <a:pt x="3593" y="18484"/>
                  </a:cubicBezTo>
                  <a:lnTo>
                    <a:pt x="3593" y="18484"/>
                  </a:lnTo>
                  <a:cubicBezTo>
                    <a:pt x="3617" y="18484"/>
                    <a:pt x="3587" y="18616"/>
                    <a:pt x="3516" y="18864"/>
                  </a:cubicBezTo>
                  <a:cubicBezTo>
                    <a:pt x="3540" y="18819"/>
                    <a:pt x="3556" y="18798"/>
                    <a:pt x="3565" y="18798"/>
                  </a:cubicBezTo>
                  <a:lnTo>
                    <a:pt x="3565" y="18798"/>
                  </a:lnTo>
                  <a:cubicBezTo>
                    <a:pt x="3585" y="18798"/>
                    <a:pt x="3564" y="18913"/>
                    <a:pt x="3516" y="19113"/>
                  </a:cubicBezTo>
                  <a:cubicBezTo>
                    <a:pt x="3524" y="19101"/>
                    <a:pt x="3530" y="19095"/>
                    <a:pt x="3535" y="19095"/>
                  </a:cubicBezTo>
                  <a:lnTo>
                    <a:pt x="3535" y="19095"/>
                  </a:lnTo>
                  <a:cubicBezTo>
                    <a:pt x="3555" y="19095"/>
                    <a:pt x="3541" y="19197"/>
                    <a:pt x="3507" y="19344"/>
                  </a:cubicBezTo>
                  <a:cubicBezTo>
                    <a:pt x="3515" y="19361"/>
                    <a:pt x="3495" y="19447"/>
                    <a:pt x="3463" y="19526"/>
                  </a:cubicBezTo>
                  <a:cubicBezTo>
                    <a:pt x="3471" y="19673"/>
                    <a:pt x="3466" y="19809"/>
                    <a:pt x="3444" y="19900"/>
                  </a:cubicBezTo>
                  <a:cubicBezTo>
                    <a:pt x="3426" y="19971"/>
                    <a:pt x="3400" y="20013"/>
                    <a:pt x="3359" y="20013"/>
                  </a:cubicBezTo>
                  <a:cubicBezTo>
                    <a:pt x="3348" y="20013"/>
                    <a:pt x="3337" y="20010"/>
                    <a:pt x="3324" y="20005"/>
                  </a:cubicBezTo>
                  <a:lnTo>
                    <a:pt x="3324" y="20005"/>
                  </a:lnTo>
                  <a:cubicBezTo>
                    <a:pt x="3413" y="20259"/>
                    <a:pt x="3402" y="20446"/>
                    <a:pt x="3253" y="20446"/>
                  </a:cubicBezTo>
                  <a:cubicBezTo>
                    <a:pt x="3239" y="20446"/>
                    <a:pt x="3225" y="20445"/>
                    <a:pt x="3210" y="20442"/>
                  </a:cubicBezTo>
                  <a:lnTo>
                    <a:pt x="3210" y="20442"/>
                  </a:lnTo>
                  <a:cubicBezTo>
                    <a:pt x="3333" y="21066"/>
                    <a:pt x="3289" y="21458"/>
                    <a:pt x="2973" y="21689"/>
                  </a:cubicBezTo>
                  <a:cubicBezTo>
                    <a:pt x="3201" y="22243"/>
                    <a:pt x="3158" y="22635"/>
                    <a:pt x="2850" y="22845"/>
                  </a:cubicBezTo>
                  <a:cubicBezTo>
                    <a:pt x="3000" y="23080"/>
                    <a:pt x="3048" y="23244"/>
                    <a:pt x="3008" y="23244"/>
                  </a:cubicBezTo>
                  <a:cubicBezTo>
                    <a:pt x="2984" y="23244"/>
                    <a:pt x="2926" y="23183"/>
                    <a:pt x="2839" y="23039"/>
                  </a:cubicBezTo>
                  <a:lnTo>
                    <a:pt x="2839" y="23039"/>
                  </a:lnTo>
                  <a:cubicBezTo>
                    <a:pt x="2982" y="23275"/>
                    <a:pt x="3028" y="23439"/>
                    <a:pt x="2990" y="23439"/>
                  </a:cubicBezTo>
                  <a:cubicBezTo>
                    <a:pt x="2967" y="23439"/>
                    <a:pt x="2912" y="23378"/>
                    <a:pt x="2828" y="23234"/>
                  </a:cubicBezTo>
                  <a:lnTo>
                    <a:pt x="2828" y="23234"/>
                  </a:lnTo>
                  <a:cubicBezTo>
                    <a:pt x="2948" y="23962"/>
                    <a:pt x="2954" y="24364"/>
                    <a:pt x="2794" y="24364"/>
                  </a:cubicBezTo>
                  <a:cubicBezTo>
                    <a:pt x="2741" y="24364"/>
                    <a:pt x="2670" y="24319"/>
                    <a:pt x="2578" y="24228"/>
                  </a:cubicBezTo>
                  <a:lnTo>
                    <a:pt x="2578" y="24228"/>
                  </a:lnTo>
                  <a:cubicBezTo>
                    <a:pt x="2861" y="25380"/>
                    <a:pt x="2820" y="25773"/>
                    <a:pt x="2218" y="26922"/>
                  </a:cubicBezTo>
                  <a:cubicBezTo>
                    <a:pt x="2409" y="26724"/>
                    <a:pt x="2530" y="26620"/>
                    <a:pt x="2586" y="26620"/>
                  </a:cubicBezTo>
                  <a:cubicBezTo>
                    <a:pt x="2689" y="26620"/>
                    <a:pt x="2576" y="26967"/>
                    <a:pt x="2279" y="27717"/>
                  </a:cubicBezTo>
                  <a:cubicBezTo>
                    <a:pt x="2475" y="27270"/>
                    <a:pt x="2581" y="27050"/>
                    <a:pt x="2609" y="27050"/>
                  </a:cubicBezTo>
                  <a:lnTo>
                    <a:pt x="2609" y="27050"/>
                  </a:lnTo>
                  <a:cubicBezTo>
                    <a:pt x="2643" y="27050"/>
                    <a:pt x="2554" y="27398"/>
                    <a:pt x="2362" y="28079"/>
                  </a:cubicBezTo>
                  <a:cubicBezTo>
                    <a:pt x="2504" y="27659"/>
                    <a:pt x="2579" y="27461"/>
                    <a:pt x="2596" y="27461"/>
                  </a:cubicBezTo>
                  <a:lnTo>
                    <a:pt x="2596" y="27461"/>
                  </a:lnTo>
                  <a:cubicBezTo>
                    <a:pt x="2617" y="27461"/>
                    <a:pt x="2556" y="27745"/>
                    <a:pt x="2432" y="28273"/>
                  </a:cubicBezTo>
                  <a:cubicBezTo>
                    <a:pt x="2520" y="27972"/>
                    <a:pt x="2566" y="27836"/>
                    <a:pt x="2577" y="27836"/>
                  </a:cubicBezTo>
                  <a:lnTo>
                    <a:pt x="2577" y="27836"/>
                  </a:lnTo>
                  <a:cubicBezTo>
                    <a:pt x="2589" y="27836"/>
                    <a:pt x="2553" y="28028"/>
                    <a:pt x="2481" y="28359"/>
                  </a:cubicBezTo>
                  <a:lnTo>
                    <a:pt x="2481" y="28359"/>
                  </a:lnTo>
                  <a:cubicBezTo>
                    <a:pt x="2474" y="28382"/>
                    <a:pt x="2467" y="28407"/>
                    <a:pt x="2460" y="28433"/>
                  </a:cubicBezTo>
                  <a:cubicBezTo>
                    <a:pt x="2464" y="28431"/>
                    <a:pt x="2468" y="28430"/>
                    <a:pt x="2472" y="28430"/>
                  </a:cubicBezTo>
                  <a:cubicBezTo>
                    <a:pt x="2520" y="28430"/>
                    <a:pt x="2511" y="28610"/>
                    <a:pt x="2484" y="28732"/>
                  </a:cubicBezTo>
                  <a:cubicBezTo>
                    <a:pt x="2461" y="28844"/>
                    <a:pt x="2424" y="28907"/>
                    <a:pt x="2366" y="28907"/>
                  </a:cubicBezTo>
                  <a:cubicBezTo>
                    <a:pt x="2356" y="28907"/>
                    <a:pt x="2346" y="28905"/>
                    <a:pt x="2336" y="28902"/>
                  </a:cubicBezTo>
                  <a:lnTo>
                    <a:pt x="2336" y="28902"/>
                  </a:lnTo>
                  <a:cubicBezTo>
                    <a:pt x="2423" y="29548"/>
                    <a:pt x="2392" y="29846"/>
                    <a:pt x="2098" y="30122"/>
                  </a:cubicBezTo>
                  <a:cubicBezTo>
                    <a:pt x="2330" y="30444"/>
                    <a:pt x="2299" y="30743"/>
                    <a:pt x="1986" y="31521"/>
                  </a:cubicBezTo>
                  <a:cubicBezTo>
                    <a:pt x="2077" y="31408"/>
                    <a:pt x="2135" y="31351"/>
                    <a:pt x="2162" y="31351"/>
                  </a:cubicBezTo>
                  <a:cubicBezTo>
                    <a:pt x="2215" y="31351"/>
                    <a:pt x="2152" y="31561"/>
                    <a:pt x="1989" y="31984"/>
                  </a:cubicBezTo>
                  <a:cubicBezTo>
                    <a:pt x="2076" y="31814"/>
                    <a:pt x="2121" y="31736"/>
                    <a:pt x="2126" y="31736"/>
                  </a:cubicBezTo>
                  <a:lnTo>
                    <a:pt x="2126" y="31736"/>
                  </a:lnTo>
                  <a:cubicBezTo>
                    <a:pt x="2134" y="31736"/>
                    <a:pt x="2073" y="31873"/>
                    <a:pt x="1955" y="32119"/>
                  </a:cubicBezTo>
                  <a:cubicBezTo>
                    <a:pt x="1992" y="32092"/>
                    <a:pt x="2021" y="32079"/>
                    <a:pt x="2043" y="32079"/>
                  </a:cubicBezTo>
                  <a:cubicBezTo>
                    <a:pt x="2122" y="32079"/>
                    <a:pt x="2110" y="32250"/>
                    <a:pt x="2031" y="32547"/>
                  </a:cubicBezTo>
                  <a:lnTo>
                    <a:pt x="2031" y="32547"/>
                  </a:lnTo>
                  <a:cubicBezTo>
                    <a:pt x="2030" y="32546"/>
                    <a:pt x="2029" y="32545"/>
                    <a:pt x="2027" y="32545"/>
                  </a:cubicBezTo>
                  <a:cubicBezTo>
                    <a:pt x="2010" y="32545"/>
                    <a:pt x="1953" y="32599"/>
                    <a:pt x="1869" y="32644"/>
                  </a:cubicBezTo>
                  <a:cubicBezTo>
                    <a:pt x="1975" y="32822"/>
                    <a:pt x="2019" y="32980"/>
                    <a:pt x="1994" y="33120"/>
                  </a:cubicBezTo>
                  <a:cubicBezTo>
                    <a:pt x="1974" y="33239"/>
                    <a:pt x="1888" y="33344"/>
                    <a:pt x="1723" y="33450"/>
                  </a:cubicBezTo>
                  <a:cubicBezTo>
                    <a:pt x="2011" y="33636"/>
                    <a:pt x="1993" y="33835"/>
                    <a:pt x="1627" y="34375"/>
                  </a:cubicBezTo>
                  <a:cubicBezTo>
                    <a:pt x="1691" y="34347"/>
                    <a:pt x="1742" y="34332"/>
                    <a:pt x="1780" y="34332"/>
                  </a:cubicBezTo>
                  <a:cubicBezTo>
                    <a:pt x="1934" y="34332"/>
                    <a:pt x="1871" y="34575"/>
                    <a:pt x="1619" y="35151"/>
                  </a:cubicBezTo>
                  <a:cubicBezTo>
                    <a:pt x="1720" y="35018"/>
                    <a:pt x="1783" y="34953"/>
                    <a:pt x="1811" y="34953"/>
                  </a:cubicBezTo>
                  <a:cubicBezTo>
                    <a:pt x="1861" y="34953"/>
                    <a:pt x="1801" y="35161"/>
                    <a:pt x="1653" y="35568"/>
                  </a:cubicBezTo>
                  <a:cubicBezTo>
                    <a:pt x="1728" y="35441"/>
                    <a:pt x="1773" y="35382"/>
                    <a:pt x="1792" y="35382"/>
                  </a:cubicBezTo>
                  <a:cubicBezTo>
                    <a:pt x="1826" y="35382"/>
                    <a:pt x="1786" y="35552"/>
                    <a:pt x="1695" y="35856"/>
                  </a:cubicBezTo>
                  <a:cubicBezTo>
                    <a:pt x="1730" y="35800"/>
                    <a:pt x="1753" y="35775"/>
                    <a:pt x="1766" y="35775"/>
                  </a:cubicBezTo>
                  <a:cubicBezTo>
                    <a:pt x="1796" y="35775"/>
                    <a:pt x="1775" y="35901"/>
                    <a:pt x="1730" y="36072"/>
                  </a:cubicBezTo>
                  <a:cubicBezTo>
                    <a:pt x="1731" y="36071"/>
                    <a:pt x="1731" y="36071"/>
                    <a:pt x="1732" y="36071"/>
                  </a:cubicBezTo>
                  <a:lnTo>
                    <a:pt x="1732" y="36071"/>
                  </a:lnTo>
                  <a:cubicBezTo>
                    <a:pt x="1745" y="36071"/>
                    <a:pt x="1711" y="36153"/>
                    <a:pt x="1659" y="36175"/>
                  </a:cubicBezTo>
                  <a:cubicBezTo>
                    <a:pt x="1707" y="36727"/>
                    <a:pt x="1680" y="37028"/>
                    <a:pt x="1424" y="37143"/>
                  </a:cubicBezTo>
                  <a:cubicBezTo>
                    <a:pt x="1623" y="37626"/>
                    <a:pt x="1594" y="37925"/>
                    <a:pt x="1238" y="38515"/>
                  </a:cubicBezTo>
                  <a:cubicBezTo>
                    <a:pt x="1540" y="38525"/>
                    <a:pt x="1512" y="38824"/>
                    <a:pt x="1238" y="39656"/>
                  </a:cubicBezTo>
                  <a:cubicBezTo>
                    <a:pt x="1333" y="39451"/>
                    <a:pt x="1389" y="39354"/>
                    <a:pt x="1411" y="39354"/>
                  </a:cubicBezTo>
                  <a:lnTo>
                    <a:pt x="1411" y="39354"/>
                  </a:lnTo>
                  <a:cubicBezTo>
                    <a:pt x="1446" y="39354"/>
                    <a:pt x="1396" y="39600"/>
                    <a:pt x="1282" y="40045"/>
                  </a:cubicBezTo>
                  <a:cubicBezTo>
                    <a:pt x="1331" y="39948"/>
                    <a:pt x="1362" y="39905"/>
                    <a:pt x="1377" y="39905"/>
                  </a:cubicBezTo>
                  <a:cubicBezTo>
                    <a:pt x="1406" y="39905"/>
                    <a:pt x="1377" y="40064"/>
                    <a:pt x="1313" y="40310"/>
                  </a:cubicBezTo>
                  <a:cubicBezTo>
                    <a:pt x="1319" y="40302"/>
                    <a:pt x="1322" y="40299"/>
                    <a:pt x="1325" y="40299"/>
                  </a:cubicBezTo>
                  <a:lnTo>
                    <a:pt x="1325" y="40299"/>
                  </a:lnTo>
                  <a:cubicBezTo>
                    <a:pt x="1338" y="40299"/>
                    <a:pt x="1298" y="40419"/>
                    <a:pt x="1239" y="40507"/>
                  </a:cubicBezTo>
                  <a:cubicBezTo>
                    <a:pt x="1273" y="40799"/>
                    <a:pt x="1279" y="41043"/>
                    <a:pt x="1243" y="41255"/>
                  </a:cubicBezTo>
                  <a:cubicBezTo>
                    <a:pt x="1207" y="41469"/>
                    <a:pt x="1127" y="41651"/>
                    <a:pt x="985" y="41819"/>
                  </a:cubicBezTo>
                  <a:cubicBezTo>
                    <a:pt x="1215" y="42073"/>
                    <a:pt x="1195" y="42269"/>
                    <a:pt x="914" y="42520"/>
                  </a:cubicBezTo>
                  <a:cubicBezTo>
                    <a:pt x="992" y="42451"/>
                    <a:pt x="1047" y="42416"/>
                    <a:pt x="1080" y="42416"/>
                  </a:cubicBezTo>
                  <a:cubicBezTo>
                    <a:pt x="1167" y="42416"/>
                    <a:pt x="1101" y="42657"/>
                    <a:pt x="896" y="43159"/>
                  </a:cubicBezTo>
                  <a:cubicBezTo>
                    <a:pt x="931" y="43143"/>
                    <a:pt x="960" y="43139"/>
                    <a:pt x="983" y="43139"/>
                  </a:cubicBezTo>
                  <a:cubicBezTo>
                    <a:pt x="1005" y="43139"/>
                    <a:pt x="1021" y="43143"/>
                    <a:pt x="1030" y="43144"/>
                  </a:cubicBezTo>
                  <a:lnTo>
                    <a:pt x="1030" y="43144"/>
                  </a:lnTo>
                  <a:cubicBezTo>
                    <a:pt x="1068" y="43515"/>
                    <a:pt x="1029" y="43757"/>
                    <a:pt x="849" y="43757"/>
                  </a:cubicBezTo>
                  <a:cubicBezTo>
                    <a:pt x="844" y="43757"/>
                    <a:pt x="838" y="43756"/>
                    <a:pt x="832" y="43756"/>
                  </a:cubicBezTo>
                  <a:lnTo>
                    <a:pt x="832" y="43756"/>
                  </a:lnTo>
                  <a:cubicBezTo>
                    <a:pt x="942" y="44027"/>
                    <a:pt x="982" y="44177"/>
                    <a:pt x="927" y="44177"/>
                  </a:cubicBezTo>
                  <a:cubicBezTo>
                    <a:pt x="900" y="44177"/>
                    <a:pt x="847" y="44138"/>
                    <a:pt x="768" y="44057"/>
                  </a:cubicBezTo>
                  <a:lnTo>
                    <a:pt x="768" y="44057"/>
                  </a:lnTo>
                  <a:cubicBezTo>
                    <a:pt x="996" y="44606"/>
                    <a:pt x="981" y="44777"/>
                    <a:pt x="615" y="44793"/>
                  </a:cubicBezTo>
                  <a:cubicBezTo>
                    <a:pt x="944" y="45220"/>
                    <a:pt x="928" y="45417"/>
                    <a:pt x="494" y="45758"/>
                  </a:cubicBezTo>
                  <a:cubicBezTo>
                    <a:pt x="535" y="45750"/>
                    <a:pt x="572" y="45746"/>
                    <a:pt x="605" y="45746"/>
                  </a:cubicBezTo>
                  <a:cubicBezTo>
                    <a:pt x="895" y="45746"/>
                    <a:pt x="842" y="46078"/>
                    <a:pt x="501" y="47087"/>
                  </a:cubicBezTo>
                  <a:cubicBezTo>
                    <a:pt x="607" y="46918"/>
                    <a:pt x="675" y="46840"/>
                    <a:pt x="712" y="46840"/>
                  </a:cubicBezTo>
                  <a:cubicBezTo>
                    <a:pt x="732" y="46840"/>
                    <a:pt x="743" y="46861"/>
                    <a:pt x="747" y="46902"/>
                  </a:cubicBezTo>
                  <a:cubicBezTo>
                    <a:pt x="759" y="47023"/>
                    <a:pt x="708" y="47311"/>
                    <a:pt x="623" y="47655"/>
                  </a:cubicBezTo>
                  <a:cubicBezTo>
                    <a:pt x="629" y="47653"/>
                    <a:pt x="634" y="47653"/>
                    <a:pt x="639" y="47653"/>
                  </a:cubicBezTo>
                  <a:cubicBezTo>
                    <a:pt x="661" y="47653"/>
                    <a:pt x="676" y="47661"/>
                    <a:pt x="685" y="47661"/>
                  </a:cubicBezTo>
                  <a:cubicBezTo>
                    <a:pt x="694" y="47661"/>
                    <a:pt x="698" y="47654"/>
                    <a:pt x="700" y="47629"/>
                  </a:cubicBezTo>
                  <a:lnTo>
                    <a:pt x="700" y="47629"/>
                  </a:lnTo>
                  <a:cubicBezTo>
                    <a:pt x="698" y="47811"/>
                    <a:pt x="691" y="47949"/>
                    <a:pt x="682" y="47949"/>
                  </a:cubicBezTo>
                  <a:cubicBezTo>
                    <a:pt x="677" y="47949"/>
                    <a:pt x="671" y="47910"/>
                    <a:pt x="666" y="47816"/>
                  </a:cubicBezTo>
                  <a:cubicBezTo>
                    <a:pt x="647" y="48287"/>
                    <a:pt x="628" y="48578"/>
                    <a:pt x="595" y="48578"/>
                  </a:cubicBezTo>
                  <a:cubicBezTo>
                    <a:pt x="576" y="48578"/>
                    <a:pt x="552" y="48485"/>
                    <a:pt x="521" y="48280"/>
                  </a:cubicBezTo>
                  <a:lnTo>
                    <a:pt x="521" y="48280"/>
                  </a:lnTo>
                  <a:cubicBezTo>
                    <a:pt x="546" y="49255"/>
                    <a:pt x="529" y="49623"/>
                    <a:pt x="324" y="49623"/>
                  </a:cubicBezTo>
                  <a:cubicBezTo>
                    <a:pt x="284" y="49623"/>
                    <a:pt x="237" y="49609"/>
                    <a:pt x="182" y="49583"/>
                  </a:cubicBezTo>
                  <a:lnTo>
                    <a:pt x="182" y="49583"/>
                  </a:lnTo>
                  <a:cubicBezTo>
                    <a:pt x="468" y="50336"/>
                    <a:pt x="440" y="50629"/>
                    <a:pt x="0" y="52016"/>
                  </a:cubicBezTo>
                  <a:cubicBezTo>
                    <a:pt x="147" y="51709"/>
                    <a:pt x="234" y="51558"/>
                    <a:pt x="273" y="51558"/>
                  </a:cubicBezTo>
                  <a:cubicBezTo>
                    <a:pt x="338" y="51558"/>
                    <a:pt x="273" y="51968"/>
                    <a:pt x="124" y="52767"/>
                  </a:cubicBezTo>
                  <a:cubicBezTo>
                    <a:pt x="203" y="52461"/>
                    <a:pt x="246" y="52327"/>
                    <a:pt x="261" y="52327"/>
                  </a:cubicBezTo>
                  <a:lnTo>
                    <a:pt x="261" y="52327"/>
                  </a:lnTo>
                  <a:cubicBezTo>
                    <a:pt x="284" y="52327"/>
                    <a:pt x="251" y="52598"/>
                    <a:pt x="190" y="53038"/>
                  </a:cubicBezTo>
                  <a:cubicBezTo>
                    <a:pt x="209" y="52963"/>
                    <a:pt x="221" y="52931"/>
                    <a:pt x="227" y="52931"/>
                  </a:cubicBezTo>
                  <a:lnTo>
                    <a:pt x="227" y="52931"/>
                  </a:lnTo>
                  <a:cubicBezTo>
                    <a:pt x="243" y="52931"/>
                    <a:pt x="229" y="53108"/>
                    <a:pt x="210" y="53311"/>
                  </a:cubicBezTo>
                  <a:cubicBezTo>
                    <a:pt x="212" y="53307"/>
                    <a:pt x="214" y="53305"/>
                    <a:pt x="217" y="53305"/>
                  </a:cubicBezTo>
                  <a:cubicBezTo>
                    <a:pt x="229" y="53305"/>
                    <a:pt x="252" y="53338"/>
                    <a:pt x="284" y="53367"/>
                  </a:cubicBezTo>
                  <a:cubicBezTo>
                    <a:pt x="334" y="53352"/>
                    <a:pt x="380" y="53318"/>
                    <a:pt x="389" y="53298"/>
                  </a:cubicBezTo>
                  <a:cubicBezTo>
                    <a:pt x="429" y="53096"/>
                    <a:pt x="469" y="52904"/>
                    <a:pt x="500" y="52904"/>
                  </a:cubicBezTo>
                  <a:cubicBezTo>
                    <a:pt x="507" y="52904"/>
                    <a:pt x="514" y="52913"/>
                    <a:pt x="520" y="52934"/>
                  </a:cubicBezTo>
                  <a:cubicBezTo>
                    <a:pt x="565" y="52540"/>
                    <a:pt x="603" y="52295"/>
                    <a:pt x="643" y="52295"/>
                  </a:cubicBezTo>
                  <a:cubicBezTo>
                    <a:pt x="665" y="52295"/>
                    <a:pt x="688" y="52364"/>
                    <a:pt x="712" y="52517"/>
                  </a:cubicBezTo>
                  <a:cubicBezTo>
                    <a:pt x="738" y="51815"/>
                    <a:pt x="774" y="51475"/>
                    <a:pt x="882" y="51475"/>
                  </a:cubicBezTo>
                  <a:cubicBezTo>
                    <a:pt x="924" y="51475"/>
                    <a:pt x="977" y="51527"/>
                    <a:pt x="1045" y="51629"/>
                  </a:cubicBezTo>
                  <a:cubicBezTo>
                    <a:pt x="914" y="50697"/>
                    <a:pt x="971" y="50409"/>
                    <a:pt x="1407" y="49954"/>
                  </a:cubicBezTo>
                  <a:cubicBezTo>
                    <a:pt x="1083" y="49823"/>
                    <a:pt x="1140" y="49529"/>
                    <a:pt x="1498" y="48656"/>
                  </a:cubicBezTo>
                  <a:lnTo>
                    <a:pt x="1498" y="48656"/>
                  </a:lnTo>
                  <a:cubicBezTo>
                    <a:pt x="1434" y="48730"/>
                    <a:pt x="1391" y="48765"/>
                    <a:pt x="1365" y="48765"/>
                  </a:cubicBezTo>
                  <a:cubicBezTo>
                    <a:pt x="1291" y="48765"/>
                    <a:pt x="1356" y="48484"/>
                    <a:pt x="1490" y="48018"/>
                  </a:cubicBezTo>
                  <a:lnTo>
                    <a:pt x="1490" y="48018"/>
                  </a:lnTo>
                  <a:cubicBezTo>
                    <a:pt x="1465" y="48064"/>
                    <a:pt x="1449" y="48084"/>
                    <a:pt x="1441" y="48084"/>
                  </a:cubicBezTo>
                  <a:cubicBezTo>
                    <a:pt x="1419" y="48084"/>
                    <a:pt x="1450" y="47939"/>
                    <a:pt x="1501" y="47740"/>
                  </a:cubicBezTo>
                  <a:cubicBezTo>
                    <a:pt x="1496" y="47695"/>
                    <a:pt x="1531" y="47548"/>
                    <a:pt x="1566" y="47426"/>
                  </a:cubicBezTo>
                  <a:cubicBezTo>
                    <a:pt x="1622" y="47012"/>
                    <a:pt x="1684" y="46694"/>
                    <a:pt x="1821" y="46673"/>
                  </a:cubicBezTo>
                  <a:cubicBezTo>
                    <a:pt x="1800" y="46095"/>
                    <a:pt x="1856" y="45813"/>
                    <a:pt x="2078" y="45706"/>
                  </a:cubicBezTo>
                  <a:cubicBezTo>
                    <a:pt x="1908" y="45555"/>
                    <a:pt x="1949" y="45361"/>
                    <a:pt x="2200" y="45071"/>
                  </a:cubicBezTo>
                  <a:cubicBezTo>
                    <a:pt x="2065" y="44781"/>
                    <a:pt x="2143" y="44393"/>
                    <a:pt x="2335" y="43865"/>
                  </a:cubicBezTo>
                  <a:cubicBezTo>
                    <a:pt x="2261" y="43813"/>
                    <a:pt x="2299" y="43619"/>
                    <a:pt x="2374" y="43403"/>
                  </a:cubicBezTo>
                  <a:cubicBezTo>
                    <a:pt x="2386" y="43290"/>
                    <a:pt x="2434" y="43154"/>
                    <a:pt x="2491" y="43075"/>
                  </a:cubicBezTo>
                  <a:cubicBezTo>
                    <a:pt x="2495" y="42734"/>
                    <a:pt x="2521" y="42543"/>
                    <a:pt x="2579" y="42543"/>
                  </a:cubicBezTo>
                  <a:cubicBezTo>
                    <a:pt x="2593" y="42543"/>
                    <a:pt x="2609" y="42555"/>
                    <a:pt x="2628" y="42578"/>
                  </a:cubicBezTo>
                  <a:cubicBezTo>
                    <a:pt x="2535" y="42459"/>
                    <a:pt x="2572" y="42265"/>
                    <a:pt x="2748" y="42029"/>
                  </a:cubicBezTo>
                  <a:cubicBezTo>
                    <a:pt x="2716" y="41857"/>
                    <a:pt x="2720" y="41673"/>
                    <a:pt x="2738" y="41663"/>
                  </a:cubicBezTo>
                  <a:cubicBezTo>
                    <a:pt x="2768" y="41392"/>
                    <a:pt x="2806" y="41208"/>
                    <a:pt x="2854" y="41208"/>
                  </a:cubicBezTo>
                  <a:cubicBezTo>
                    <a:pt x="2873" y="41208"/>
                    <a:pt x="2894" y="41239"/>
                    <a:pt x="2917" y="41308"/>
                  </a:cubicBezTo>
                  <a:cubicBezTo>
                    <a:pt x="2916" y="40945"/>
                    <a:pt x="2921" y="40733"/>
                    <a:pt x="2934" y="40733"/>
                  </a:cubicBezTo>
                  <a:cubicBezTo>
                    <a:pt x="2944" y="40733"/>
                    <a:pt x="2958" y="40844"/>
                    <a:pt x="2977" y="41088"/>
                  </a:cubicBezTo>
                  <a:cubicBezTo>
                    <a:pt x="2980" y="40536"/>
                    <a:pt x="2993" y="40252"/>
                    <a:pt x="3030" y="40252"/>
                  </a:cubicBezTo>
                  <a:cubicBezTo>
                    <a:pt x="3056" y="40252"/>
                    <a:pt x="3093" y="40385"/>
                    <a:pt x="3147" y="40657"/>
                  </a:cubicBezTo>
                  <a:cubicBezTo>
                    <a:pt x="3117" y="39946"/>
                    <a:pt x="3122" y="39612"/>
                    <a:pt x="3195" y="39612"/>
                  </a:cubicBezTo>
                  <a:cubicBezTo>
                    <a:pt x="3235" y="39612"/>
                    <a:pt x="3296" y="39715"/>
                    <a:pt x="3384" y="39912"/>
                  </a:cubicBezTo>
                  <a:cubicBezTo>
                    <a:pt x="3167" y="39210"/>
                    <a:pt x="3196" y="39064"/>
                    <a:pt x="3590" y="38987"/>
                  </a:cubicBezTo>
                  <a:cubicBezTo>
                    <a:pt x="3253" y="38781"/>
                    <a:pt x="3282" y="38646"/>
                    <a:pt x="3704" y="38170"/>
                  </a:cubicBezTo>
                  <a:lnTo>
                    <a:pt x="3704" y="38170"/>
                  </a:lnTo>
                  <a:cubicBezTo>
                    <a:pt x="3614" y="38215"/>
                    <a:pt x="3548" y="38239"/>
                    <a:pt x="3506" y="38239"/>
                  </a:cubicBezTo>
                  <a:cubicBezTo>
                    <a:pt x="3374" y="38239"/>
                    <a:pt x="3462" y="38015"/>
                    <a:pt x="3748" y="37475"/>
                  </a:cubicBezTo>
                  <a:lnTo>
                    <a:pt x="3748" y="37475"/>
                  </a:lnTo>
                  <a:cubicBezTo>
                    <a:pt x="3608" y="37678"/>
                    <a:pt x="3534" y="37777"/>
                    <a:pt x="3520" y="37777"/>
                  </a:cubicBezTo>
                  <a:cubicBezTo>
                    <a:pt x="3503" y="37777"/>
                    <a:pt x="3589" y="37608"/>
                    <a:pt x="3768" y="37283"/>
                  </a:cubicBezTo>
                  <a:lnTo>
                    <a:pt x="3768" y="37283"/>
                  </a:lnTo>
                  <a:cubicBezTo>
                    <a:pt x="3692" y="37365"/>
                    <a:pt x="3640" y="37405"/>
                    <a:pt x="3611" y="37405"/>
                  </a:cubicBezTo>
                  <a:cubicBezTo>
                    <a:pt x="3548" y="37405"/>
                    <a:pt x="3591" y="37216"/>
                    <a:pt x="3713" y="36862"/>
                  </a:cubicBezTo>
                  <a:lnTo>
                    <a:pt x="3713" y="36862"/>
                  </a:lnTo>
                  <a:cubicBezTo>
                    <a:pt x="3734" y="36824"/>
                    <a:pt x="3761" y="36775"/>
                    <a:pt x="3793" y="36718"/>
                  </a:cubicBezTo>
                  <a:cubicBezTo>
                    <a:pt x="3698" y="36692"/>
                    <a:pt x="3717" y="36476"/>
                    <a:pt x="3772" y="36238"/>
                  </a:cubicBezTo>
                  <a:cubicBezTo>
                    <a:pt x="3789" y="36117"/>
                    <a:pt x="3844" y="35975"/>
                    <a:pt x="3926" y="35837"/>
                  </a:cubicBezTo>
                  <a:cubicBezTo>
                    <a:pt x="3874" y="35521"/>
                    <a:pt x="3930" y="35226"/>
                    <a:pt x="4108" y="34705"/>
                  </a:cubicBezTo>
                  <a:lnTo>
                    <a:pt x="4108" y="34705"/>
                  </a:lnTo>
                  <a:cubicBezTo>
                    <a:pt x="4092" y="34719"/>
                    <a:pt x="4079" y="34725"/>
                    <a:pt x="4070" y="34725"/>
                  </a:cubicBezTo>
                  <a:cubicBezTo>
                    <a:pt x="4025" y="34725"/>
                    <a:pt x="4062" y="34571"/>
                    <a:pt x="4169" y="34263"/>
                  </a:cubicBezTo>
                  <a:lnTo>
                    <a:pt x="4169" y="34263"/>
                  </a:lnTo>
                  <a:cubicBezTo>
                    <a:pt x="4150" y="34290"/>
                    <a:pt x="4137" y="34304"/>
                    <a:pt x="4130" y="34304"/>
                  </a:cubicBezTo>
                  <a:cubicBezTo>
                    <a:pt x="4110" y="34304"/>
                    <a:pt x="4143" y="34186"/>
                    <a:pt x="4218" y="33972"/>
                  </a:cubicBezTo>
                  <a:cubicBezTo>
                    <a:pt x="4175" y="33961"/>
                    <a:pt x="4203" y="33786"/>
                    <a:pt x="4268" y="33587"/>
                  </a:cubicBezTo>
                  <a:lnTo>
                    <a:pt x="4268" y="33587"/>
                  </a:lnTo>
                  <a:cubicBezTo>
                    <a:pt x="4264" y="33608"/>
                    <a:pt x="4289" y="33619"/>
                    <a:pt x="4335" y="33681"/>
                  </a:cubicBezTo>
                  <a:cubicBezTo>
                    <a:pt x="4332" y="33353"/>
                    <a:pt x="4355" y="33089"/>
                    <a:pt x="4386" y="33002"/>
                  </a:cubicBezTo>
                  <a:cubicBezTo>
                    <a:pt x="4393" y="32985"/>
                    <a:pt x="4399" y="32976"/>
                    <a:pt x="4407" y="32976"/>
                  </a:cubicBezTo>
                  <a:cubicBezTo>
                    <a:pt x="4431" y="32976"/>
                    <a:pt x="4461" y="33086"/>
                    <a:pt x="4499" y="33322"/>
                  </a:cubicBezTo>
                  <a:cubicBezTo>
                    <a:pt x="4492" y="32797"/>
                    <a:pt x="4500" y="32480"/>
                    <a:pt x="4543" y="32341"/>
                  </a:cubicBezTo>
                  <a:cubicBezTo>
                    <a:pt x="4560" y="32285"/>
                    <a:pt x="4582" y="32259"/>
                    <a:pt x="4612" y="32259"/>
                  </a:cubicBezTo>
                  <a:cubicBezTo>
                    <a:pt x="4657" y="32259"/>
                    <a:pt x="4718" y="32319"/>
                    <a:pt x="4801" y="32435"/>
                  </a:cubicBezTo>
                  <a:cubicBezTo>
                    <a:pt x="4610" y="31607"/>
                    <a:pt x="4651" y="31387"/>
                    <a:pt x="5092" y="31000"/>
                  </a:cubicBezTo>
                  <a:cubicBezTo>
                    <a:pt x="4734" y="30942"/>
                    <a:pt x="4773" y="30720"/>
                    <a:pt x="5182" y="29843"/>
                  </a:cubicBezTo>
                  <a:lnTo>
                    <a:pt x="5182" y="29843"/>
                  </a:lnTo>
                  <a:cubicBezTo>
                    <a:pt x="5049" y="30041"/>
                    <a:pt x="4971" y="30139"/>
                    <a:pt x="4945" y="30139"/>
                  </a:cubicBezTo>
                  <a:cubicBezTo>
                    <a:pt x="4904" y="30139"/>
                    <a:pt x="4989" y="29897"/>
                    <a:pt x="5180" y="29418"/>
                  </a:cubicBezTo>
                  <a:lnTo>
                    <a:pt x="5180" y="29418"/>
                  </a:lnTo>
                  <a:cubicBezTo>
                    <a:pt x="5065" y="29655"/>
                    <a:pt x="5006" y="29768"/>
                    <a:pt x="4997" y="29768"/>
                  </a:cubicBezTo>
                  <a:cubicBezTo>
                    <a:pt x="4985" y="29768"/>
                    <a:pt x="5053" y="29589"/>
                    <a:pt x="5189" y="29257"/>
                  </a:cubicBezTo>
                  <a:lnTo>
                    <a:pt x="5189" y="29257"/>
                  </a:lnTo>
                  <a:cubicBezTo>
                    <a:pt x="5126" y="29357"/>
                    <a:pt x="5087" y="29402"/>
                    <a:pt x="5068" y="29402"/>
                  </a:cubicBezTo>
                  <a:cubicBezTo>
                    <a:pt x="5032" y="29402"/>
                    <a:pt x="5072" y="29235"/>
                    <a:pt x="5160" y="28968"/>
                  </a:cubicBezTo>
                  <a:lnTo>
                    <a:pt x="5160" y="28968"/>
                  </a:lnTo>
                  <a:cubicBezTo>
                    <a:pt x="5117" y="29103"/>
                    <a:pt x="5120" y="29146"/>
                    <a:pt x="5163" y="29146"/>
                  </a:cubicBezTo>
                  <a:cubicBezTo>
                    <a:pt x="5184" y="29146"/>
                    <a:pt x="5215" y="29136"/>
                    <a:pt x="5254" y="29121"/>
                  </a:cubicBezTo>
                  <a:cubicBezTo>
                    <a:pt x="5182" y="28872"/>
                    <a:pt x="5198" y="28576"/>
                    <a:pt x="5246" y="28426"/>
                  </a:cubicBezTo>
                  <a:cubicBezTo>
                    <a:pt x="5270" y="28347"/>
                    <a:pt x="5303" y="28309"/>
                    <a:pt x="5347" y="28309"/>
                  </a:cubicBezTo>
                  <a:cubicBezTo>
                    <a:pt x="5387" y="28309"/>
                    <a:pt x="5438" y="28342"/>
                    <a:pt x="5501" y="28408"/>
                  </a:cubicBezTo>
                  <a:cubicBezTo>
                    <a:pt x="5349" y="27541"/>
                    <a:pt x="5403" y="27246"/>
                    <a:pt x="5836" y="26815"/>
                  </a:cubicBezTo>
                  <a:lnTo>
                    <a:pt x="5836" y="26815"/>
                  </a:lnTo>
                  <a:cubicBezTo>
                    <a:pt x="5763" y="26841"/>
                    <a:pt x="5706" y="26854"/>
                    <a:pt x="5663" y="26854"/>
                  </a:cubicBezTo>
                  <a:cubicBezTo>
                    <a:pt x="5483" y="26854"/>
                    <a:pt x="5571" y="26612"/>
                    <a:pt x="5909" y="26012"/>
                  </a:cubicBezTo>
                  <a:lnTo>
                    <a:pt x="5909" y="26012"/>
                  </a:lnTo>
                  <a:cubicBezTo>
                    <a:pt x="5803" y="26108"/>
                    <a:pt x="5733" y="26157"/>
                    <a:pt x="5697" y="26157"/>
                  </a:cubicBezTo>
                  <a:cubicBezTo>
                    <a:pt x="5618" y="26157"/>
                    <a:pt x="5701" y="25922"/>
                    <a:pt x="5920" y="25428"/>
                  </a:cubicBezTo>
                  <a:lnTo>
                    <a:pt x="5920" y="25428"/>
                  </a:lnTo>
                  <a:cubicBezTo>
                    <a:pt x="5835" y="25549"/>
                    <a:pt x="5782" y="25606"/>
                    <a:pt x="5758" y="25606"/>
                  </a:cubicBezTo>
                  <a:cubicBezTo>
                    <a:pt x="5710" y="25606"/>
                    <a:pt x="5771" y="25387"/>
                    <a:pt x="5906" y="24987"/>
                  </a:cubicBezTo>
                  <a:lnTo>
                    <a:pt x="5906" y="24987"/>
                  </a:lnTo>
                  <a:cubicBezTo>
                    <a:pt x="5866" y="25051"/>
                    <a:pt x="5841" y="25078"/>
                    <a:pt x="5828" y="25078"/>
                  </a:cubicBezTo>
                  <a:cubicBezTo>
                    <a:pt x="5801" y="25078"/>
                    <a:pt x="5829" y="24948"/>
                    <a:pt x="5887" y="24770"/>
                  </a:cubicBezTo>
                  <a:lnTo>
                    <a:pt x="5887" y="24770"/>
                  </a:lnTo>
                  <a:cubicBezTo>
                    <a:pt x="5889" y="24787"/>
                    <a:pt x="5912" y="24789"/>
                    <a:pt x="5949" y="24814"/>
                  </a:cubicBezTo>
                  <a:cubicBezTo>
                    <a:pt x="5944" y="24484"/>
                    <a:pt x="5972" y="24212"/>
                    <a:pt x="5991" y="24163"/>
                  </a:cubicBezTo>
                  <a:cubicBezTo>
                    <a:pt x="5992" y="24158"/>
                    <a:pt x="5994" y="24156"/>
                    <a:pt x="5996" y="24156"/>
                  </a:cubicBezTo>
                  <a:cubicBezTo>
                    <a:pt x="6010" y="24156"/>
                    <a:pt x="6016" y="24338"/>
                    <a:pt x="6016" y="24734"/>
                  </a:cubicBezTo>
                  <a:cubicBezTo>
                    <a:pt x="6016" y="24291"/>
                    <a:pt x="6025" y="24020"/>
                    <a:pt x="6049" y="23956"/>
                  </a:cubicBezTo>
                  <a:cubicBezTo>
                    <a:pt x="6053" y="23947"/>
                    <a:pt x="6057" y="23942"/>
                    <a:pt x="6061" y="23942"/>
                  </a:cubicBezTo>
                  <a:cubicBezTo>
                    <a:pt x="6085" y="23942"/>
                    <a:pt x="6121" y="24098"/>
                    <a:pt x="6173" y="24432"/>
                  </a:cubicBezTo>
                  <a:cubicBezTo>
                    <a:pt x="6153" y="23065"/>
                    <a:pt x="6220" y="22676"/>
                    <a:pt x="6770" y="22456"/>
                  </a:cubicBezTo>
                  <a:cubicBezTo>
                    <a:pt x="6356" y="21900"/>
                    <a:pt x="6424" y="21510"/>
                    <a:pt x="6910" y="20273"/>
                  </a:cubicBezTo>
                  <a:lnTo>
                    <a:pt x="6910" y="20273"/>
                  </a:lnTo>
                  <a:cubicBezTo>
                    <a:pt x="6754" y="20538"/>
                    <a:pt x="6667" y="20665"/>
                    <a:pt x="6639" y="20665"/>
                  </a:cubicBezTo>
                  <a:cubicBezTo>
                    <a:pt x="6598" y="20665"/>
                    <a:pt x="6684" y="20394"/>
                    <a:pt x="6866" y="19895"/>
                  </a:cubicBezTo>
                  <a:lnTo>
                    <a:pt x="6866" y="19895"/>
                  </a:lnTo>
                  <a:cubicBezTo>
                    <a:pt x="6742" y="20200"/>
                    <a:pt x="6678" y="20342"/>
                    <a:pt x="6664" y="20342"/>
                  </a:cubicBezTo>
                  <a:cubicBezTo>
                    <a:pt x="6648" y="20342"/>
                    <a:pt x="6704" y="20137"/>
                    <a:pt x="6818" y="19766"/>
                  </a:cubicBezTo>
                  <a:lnTo>
                    <a:pt x="6818" y="19766"/>
                  </a:lnTo>
                  <a:cubicBezTo>
                    <a:pt x="6829" y="19737"/>
                    <a:pt x="6841" y="19706"/>
                    <a:pt x="6853" y="19673"/>
                  </a:cubicBezTo>
                  <a:lnTo>
                    <a:pt x="6853" y="19673"/>
                  </a:lnTo>
                  <a:cubicBezTo>
                    <a:pt x="6827" y="19707"/>
                    <a:pt x="6808" y="19721"/>
                    <a:pt x="6796" y="19721"/>
                  </a:cubicBezTo>
                  <a:cubicBezTo>
                    <a:pt x="6754" y="19721"/>
                    <a:pt x="6780" y="19561"/>
                    <a:pt x="6827" y="19403"/>
                  </a:cubicBezTo>
                  <a:cubicBezTo>
                    <a:pt x="6830" y="19395"/>
                    <a:pt x="6839" y="19387"/>
                    <a:pt x="6852" y="19387"/>
                  </a:cubicBezTo>
                  <a:cubicBezTo>
                    <a:pt x="6873" y="19387"/>
                    <a:pt x="6905" y="19406"/>
                    <a:pt x="6945" y="19472"/>
                  </a:cubicBezTo>
                  <a:cubicBezTo>
                    <a:pt x="6933" y="19067"/>
                    <a:pt x="6939" y="18790"/>
                    <a:pt x="6986" y="18617"/>
                  </a:cubicBezTo>
                  <a:cubicBezTo>
                    <a:pt x="7031" y="18449"/>
                    <a:pt x="7111" y="18377"/>
                    <a:pt x="7248" y="18377"/>
                  </a:cubicBezTo>
                  <a:cubicBezTo>
                    <a:pt x="7253" y="18377"/>
                    <a:pt x="7258" y="18377"/>
                    <a:pt x="7263" y="18377"/>
                  </a:cubicBezTo>
                  <a:cubicBezTo>
                    <a:pt x="7075" y="17774"/>
                    <a:pt x="7127" y="17478"/>
                    <a:pt x="7500" y="16909"/>
                  </a:cubicBezTo>
                  <a:lnTo>
                    <a:pt x="7500" y="16909"/>
                  </a:lnTo>
                  <a:cubicBezTo>
                    <a:pt x="7436" y="16936"/>
                    <a:pt x="7387" y="16951"/>
                    <a:pt x="7353" y="16951"/>
                  </a:cubicBezTo>
                  <a:cubicBezTo>
                    <a:pt x="7231" y="16951"/>
                    <a:pt x="7299" y="16763"/>
                    <a:pt x="7538" y="16316"/>
                  </a:cubicBezTo>
                  <a:lnTo>
                    <a:pt x="7538" y="16316"/>
                  </a:lnTo>
                  <a:cubicBezTo>
                    <a:pt x="7455" y="16405"/>
                    <a:pt x="7401" y="16450"/>
                    <a:pt x="7375" y="16450"/>
                  </a:cubicBezTo>
                  <a:cubicBezTo>
                    <a:pt x="7321" y="16450"/>
                    <a:pt x="7384" y="16258"/>
                    <a:pt x="7544" y="15873"/>
                  </a:cubicBezTo>
                  <a:lnTo>
                    <a:pt x="7544" y="15873"/>
                  </a:lnTo>
                  <a:cubicBezTo>
                    <a:pt x="7480" y="15967"/>
                    <a:pt x="7442" y="16011"/>
                    <a:pt x="7425" y="16011"/>
                  </a:cubicBezTo>
                  <a:cubicBezTo>
                    <a:pt x="7393" y="16011"/>
                    <a:pt x="7439" y="15855"/>
                    <a:pt x="7543" y="15581"/>
                  </a:cubicBezTo>
                  <a:lnTo>
                    <a:pt x="7543" y="15581"/>
                  </a:lnTo>
                  <a:cubicBezTo>
                    <a:pt x="7554" y="15563"/>
                    <a:pt x="7566" y="15544"/>
                    <a:pt x="7578" y="15523"/>
                  </a:cubicBezTo>
                  <a:cubicBezTo>
                    <a:pt x="7519" y="15405"/>
                    <a:pt x="7539" y="15184"/>
                    <a:pt x="7583" y="15040"/>
                  </a:cubicBezTo>
                  <a:cubicBezTo>
                    <a:pt x="7600" y="14981"/>
                    <a:pt x="7624" y="14947"/>
                    <a:pt x="7656" y="14947"/>
                  </a:cubicBezTo>
                  <a:cubicBezTo>
                    <a:pt x="7680" y="14947"/>
                    <a:pt x="7709" y="14967"/>
                    <a:pt x="7743" y="15011"/>
                  </a:cubicBezTo>
                  <a:cubicBezTo>
                    <a:pt x="7682" y="14459"/>
                    <a:pt x="7690" y="14222"/>
                    <a:pt x="7823" y="14222"/>
                  </a:cubicBezTo>
                  <a:cubicBezTo>
                    <a:pt x="7857" y="14222"/>
                    <a:pt x="7899" y="14237"/>
                    <a:pt x="7950" y="14267"/>
                  </a:cubicBezTo>
                  <a:cubicBezTo>
                    <a:pt x="7763" y="13725"/>
                    <a:pt x="7795" y="13527"/>
                    <a:pt x="8139" y="13291"/>
                  </a:cubicBezTo>
                  <a:cubicBezTo>
                    <a:pt x="7856" y="13131"/>
                    <a:pt x="7887" y="12935"/>
                    <a:pt x="8235" y="12349"/>
                  </a:cubicBezTo>
                  <a:lnTo>
                    <a:pt x="8235" y="12349"/>
                  </a:lnTo>
                  <a:cubicBezTo>
                    <a:pt x="8147" y="12420"/>
                    <a:pt x="8088" y="12457"/>
                    <a:pt x="8055" y="12457"/>
                  </a:cubicBezTo>
                  <a:cubicBezTo>
                    <a:pt x="7978" y="12457"/>
                    <a:pt x="8049" y="12253"/>
                    <a:pt x="8250" y="11814"/>
                  </a:cubicBezTo>
                  <a:lnTo>
                    <a:pt x="8250" y="11814"/>
                  </a:lnTo>
                  <a:cubicBezTo>
                    <a:pt x="8165" y="11932"/>
                    <a:pt x="8113" y="11990"/>
                    <a:pt x="8091" y="11990"/>
                  </a:cubicBezTo>
                  <a:cubicBezTo>
                    <a:pt x="8051" y="11990"/>
                    <a:pt x="8110" y="11801"/>
                    <a:pt x="8247" y="11439"/>
                  </a:cubicBezTo>
                  <a:lnTo>
                    <a:pt x="8247" y="11439"/>
                  </a:lnTo>
                  <a:cubicBezTo>
                    <a:pt x="8190" y="11529"/>
                    <a:pt x="8154" y="11571"/>
                    <a:pt x="8138" y="11571"/>
                  </a:cubicBezTo>
                  <a:cubicBezTo>
                    <a:pt x="8106" y="11571"/>
                    <a:pt x="8144" y="11416"/>
                    <a:pt x="8233" y="11150"/>
                  </a:cubicBezTo>
                  <a:lnTo>
                    <a:pt x="8233" y="11150"/>
                  </a:lnTo>
                  <a:cubicBezTo>
                    <a:pt x="8247" y="11125"/>
                    <a:pt x="8264" y="11096"/>
                    <a:pt x="8284" y="11065"/>
                  </a:cubicBezTo>
                  <a:cubicBezTo>
                    <a:pt x="8233" y="10916"/>
                    <a:pt x="8239" y="10711"/>
                    <a:pt x="8270" y="10578"/>
                  </a:cubicBezTo>
                  <a:cubicBezTo>
                    <a:pt x="8293" y="10479"/>
                    <a:pt x="8332" y="10424"/>
                    <a:pt x="8390" y="10424"/>
                  </a:cubicBezTo>
                  <a:cubicBezTo>
                    <a:pt x="8406" y="10424"/>
                    <a:pt x="8424" y="10428"/>
                    <a:pt x="8443" y="10436"/>
                  </a:cubicBezTo>
                  <a:cubicBezTo>
                    <a:pt x="8346" y="9763"/>
                    <a:pt x="8386" y="9466"/>
                    <a:pt x="8676" y="9367"/>
                  </a:cubicBezTo>
                  <a:cubicBezTo>
                    <a:pt x="8461" y="8870"/>
                    <a:pt x="8499" y="8572"/>
                    <a:pt x="8834" y="8062"/>
                  </a:cubicBezTo>
                  <a:lnTo>
                    <a:pt x="8834" y="8062"/>
                  </a:lnTo>
                  <a:cubicBezTo>
                    <a:pt x="8783" y="8077"/>
                    <a:pt x="8741" y="8085"/>
                    <a:pt x="8709" y="8085"/>
                  </a:cubicBezTo>
                  <a:cubicBezTo>
                    <a:pt x="8567" y="8085"/>
                    <a:pt x="8619" y="7928"/>
                    <a:pt x="8853" y="7549"/>
                  </a:cubicBezTo>
                  <a:lnTo>
                    <a:pt x="8853" y="7549"/>
                  </a:lnTo>
                  <a:cubicBezTo>
                    <a:pt x="8777" y="7610"/>
                    <a:pt x="8725" y="7642"/>
                    <a:pt x="8696" y="7642"/>
                  </a:cubicBezTo>
                  <a:cubicBezTo>
                    <a:pt x="8628" y="7642"/>
                    <a:pt x="8685" y="7472"/>
                    <a:pt x="8850" y="7120"/>
                  </a:cubicBezTo>
                  <a:lnTo>
                    <a:pt x="8850" y="7120"/>
                  </a:lnTo>
                  <a:cubicBezTo>
                    <a:pt x="8782" y="7200"/>
                    <a:pt x="8738" y="7239"/>
                    <a:pt x="8716" y="7239"/>
                  </a:cubicBezTo>
                  <a:cubicBezTo>
                    <a:pt x="8672" y="7239"/>
                    <a:pt x="8718" y="7080"/>
                    <a:pt x="8834" y="6779"/>
                  </a:cubicBezTo>
                  <a:lnTo>
                    <a:pt x="8834" y="6779"/>
                  </a:lnTo>
                  <a:cubicBezTo>
                    <a:pt x="8787" y="6847"/>
                    <a:pt x="8759" y="6878"/>
                    <a:pt x="8745" y="6878"/>
                  </a:cubicBezTo>
                  <a:cubicBezTo>
                    <a:pt x="8720" y="6878"/>
                    <a:pt x="8754" y="6756"/>
                    <a:pt x="8830" y="6547"/>
                  </a:cubicBezTo>
                  <a:lnTo>
                    <a:pt x="8830" y="6547"/>
                  </a:lnTo>
                  <a:cubicBezTo>
                    <a:pt x="8818" y="6554"/>
                    <a:pt x="8807" y="6558"/>
                    <a:pt x="8798" y="6558"/>
                  </a:cubicBezTo>
                  <a:cubicBezTo>
                    <a:pt x="8747" y="6558"/>
                    <a:pt x="8761" y="6429"/>
                    <a:pt x="8813" y="6249"/>
                  </a:cubicBezTo>
                  <a:lnTo>
                    <a:pt x="8813" y="6249"/>
                  </a:lnTo>
                  <a:cubicBezTo>
                    <a:pt x="8812" y="6249"/>
                    <a:pt x="8811" y="6249"/>
                    <a:pt x="8811" y="6249"/>
                  </a:cubicBezTo>
                  <a:cubicBezTo>
                    <a:pt x="8797" y="6249"/>
                    <a:pt x="8828" y="6191"/>
                    <a:pt x="8883" y="6187"/>
                  </a:cubicBezTo>
                  <a:cubicBezTo>
                    <a:pt x="8854" y="5930"/>
                    <a:pt x="8847" y="5730"/>
                    <a:pt x="8871" y="5614"/>
                  </a:cubicBezTo>
                  <a:cubicBezTo>
                    <a:pt x="8888" y="5537"/>
                    <a:pt x="8919" y="5497"/>
                    <a:pt x="8967" y="5497"/>
                  </a:cubicBezTo>
                  <a:cubicBezTo>
                    <a:pt x="8992" y="5497"/>
                    <a:pt x="9021" y="5507"/>
                    <a:pt x="9055" y="5529"/>
                  </a:cubicBezTo>
                  <a:cubicBezTo>
                    <a:pt x="8901" y="4876"/>
                    <a:pt x="8926" y="4615"/>
                    <a:pt x="9283" y="4470"/>
                  </a:cubicBezTo>
                  <a:cubicBezTo>
                    <a:pt x="8970" y="4090"/>
                    <a:pt x="8993" y="3828"/>
                    <a:pt x="9444" y="3070"/>
                  </a:cubicBezTo>
                  <a:lnTo>
                    <a:pt x="9444" y="3070"/>
                  </a:lnTo>
                  <a:cubicBezTo>
                    <a:pt x="9354" y="3121"/>
                    <a:pt x="9284" y="3148"/>
                    <a:pt x="9234" y="3148"/>
                  </a:cubicBezTo>
                  <a:cubicBezTo>
                    <a:pt x="9057" y="3148"/>
                    <a:pt x="9130" y="2806"/>
                    <a:pt x="9407" y="1978"/>
                  </a:cubicBezTo>
                  <a:lnTo>
                    <a:pt x="9407" y="1978"/>
                  </a:lnTo>
                  <a:cubicBezTo>
                    <a:pt x="9293" y="2167"/>
                    <a:pt x="9221" y="2256"/>
                    <a:pt x="9183" y="2256"/>
                  </a:cubicBezTo>
                  <a:cubicBezTo>
                    <a:pt x="9115" y="2256"/>
                    <a:pt x="9162" y="1956"/>
                    <a:pt x="9277" y="1417"/>
                  </a:cubicBezTo>
                  <a:lnTo>
                    <a:pt x="9277" y="1417"/>
                  </a:lnTo>
                  <a:cubicBezTo>
                    <a:pt x="9209" y="1602"/>
                    <a:pt x="9169" y="1688"/>
                    <a:pt x="9150" y="1688"/>
                  </a:cubicBezTo>
                  <a:cubicBezTo>
                    <a:pt x="9123" y="1688"/>
                    <a:pt x="9138" y="1519"/>
                    <a:pt x="9179" y="1216"/>
                  </a:cubicBezTo>
                  <a:lnTo>
                    <a:pt x="9179" y="1216"/>
                  </a:lnTo>
                  <a:cubicBezTo>
                    <a:pt x="9135" y="1320"/>
                    <a:pt x="9103" y="1367"/>
                    <a:pt x="9081" y="1367"/>
                  </a:cubicBezTo>
                  <a:cubicBezTo>
                    <a:pt x="9045" y="1367"/>
                    <a:pt x="9032" y="1249"/>
                    <a:pt x="9030" y="1056"/>
                  </a:cubicBezTo>
                  <a:cubicBezTo>
                    <a:pt x="9008" y="1081"/>
                    <a:pt x="8988" y="1092"/>
                    <a:pt x="8970" y="1092"/>
                  </a:cubicBezTo>
                  <a:cubicBezTo>
                    <a:pt x="8920" y="1092"/>
                    <a:pt x="8881" y="1016"/>
                    <a:pt x="8836" y="941"/>
                  </a:cubicBezTo>
                  <a:cubicBezTo>
                    <a:pt x="8774" y="845"/>
                    <a:pt x="8705" y="751"/>
                    <a:pt x="8628" y="660"/>
                  </a:cubicBezTo>
                  <a:cubicBezTo>
                    <a:pt x="8458" y="526"/>
                    <a:pt x="8260" y="407"/>
                    <a:pt x="8052" y="219"/>
                  </a:cubicBezTo>
                  <a:cubicBezTo>
                    <a:pt x="7982" y="264"/>
                    <a:pt x="7915" y="283"/>
                    <a:pt x="7852" y="283"/>
                  </a:cubicBezTo>
                  <a:cubicBezTo>
                    <a:pt x="7786" y="283"/>
                    <a:pt x="7724" y="262"/>
                    <a:pt x="7670" y="227"/>
                  </a:cubicBezTo>
                  <a:cubicBezTo>
                    <a:pt x="7616" y="255"/>
                    <a:pt x="7565" y="276"/>
                    <a:pt x="7519" y="276"/>
                  </a:cubicBezTo>
                  <a:cubicBezTo>
                    <a:pt x="7437" y="276"/>
                    <a:pt x="7371" y="210"/>
                    <a:pt x="7331" y="0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212550" y="1159063"/>
              <a:ext cx="289000" cy="1501525"/>
            </a:xfrm>
            <a:custGeom>
              <a:avLst/>
              <a:gdLst/>
              <a:ahLst/>
              <a:cxnLst/>
              <a:rect l="l" t="t" r="r" b="b"/>
              <a:pathLst>
                <a:path w="11560" h="60061" extrusionOk="0">
                  <a:moveTo>
                    <a:pt x="4510" y="23628"/>
                  </a:moveTo>
                  <a:cubicBezTo>
                    <a:pt x="4510" y="23628"/>
                    <a:pt x="4510" y="23629"/>
                    <a:pt x="4510" y="23629"/>
                  </a:cubicBezTo>
                  <a:cubicBezTo>
                    <a:pt x="4510" y="23629"/>
                    <a:pt x="4510" y="23628"/>
                    <a:pt x="4510" y="23628"/>
                  </a:cubicBezTo>
                  <a:close/>
                  <a:moveTo>
                    <a:pt x="9499" y="1"/>
                  </a:moveTo>
                  <a:cubicBezTo>
                    <a:pt x="9362" y="465"/>
                    <a:pt x="9258" y="643"/>
                    <a:pt x="9164" y="643"/>
                  </a:cubicBezTo>
                  <a:cubicBezTo>
                    <a:pt x="9117" y="643"/>
                    <a:pt x="9073" y="599"/>
                    <a:pt x="9028" y="523"/>
                  </a:cubicBezTo>
                  <a:cubicBezTo>
                    <a:pt x="8981" y="632"/>
                    <a:pt x="8934" y="678"/>
                    <a:pt x="8890" y="678"/>
                  </a:cubicBezTo>
                  <a:cubicBezTo>
                    <a:pt x="8840" y="678"/>
                    <a:pt x="8794" y="622"/>
                    <a:pt x="8755" y="533"/>
                  </a:cubicBezTo>
                  <a:cubicBezTo>
                    <a:pt x="8549" y="1104"/>
                    <a:pt x="8408" y="1383"/>
                    <a:pt x="8290" y="1383"/>
                  </a:cubicBezTo>
                  <a:cubicBezTo>
                    <a:pt x="8256" y="1383"/>
                    <a:pt x="8224" y="1361"/>
                    <a:pt x="8193" y="1316"/>
                  </a:cubicBezTo>
                  <a:cubicBezTo>
                    <a:pt x="8179" y="1949"/>
                    <a:pt x="8127" y="2230"/>
                    <a:pt x="7973" y="2230"/>
                  </a:cubicBezTo>
                  <a:cubicBezTo>
                    <a:pt x="7944" y="2230"/>
                    <a:pt x="7911" y="2220"/>
                    <a:pt x="7875" y="2201"/>
                  </a:cubicBezTo>
                  <a:lnTo>
                    <a:pt x="7875" y="2201"/>
                  </a:lnTo>
                  <a:cubicBezTo>
                    <a:pt x="7972" y="2832"/>
                    <a:pt x="7907" y="3088"/>
                    <a:pt x="7619" y="3290"/>
                  </a:cubicBezTo>
                  <a:cubicBezTo>
                    <a:pt x="7700" y="3444"/>
                    <a:pt x="7724" y="3586"/>
                    <a:pt x="7701" y="3727"/>
                  </a:cubicBezTo>
                  <a:cubicBezTo>
                    <a:pt x="7676" y="3890"/>
                    <a:pt x="7603" y="4052"/>
                    <a:pt x="7484" y="4119"/>
                  </a:cubicBezTo>
                  <a:cubicBezTo>
                    <a:pt x="7508" y="4195"/>
                    <a:pt x="7524" y="4256"/>
                    <a:pt x="7534" y="4282"/>
                  </a:cubicBezTo>
                  <a:lnTo>
                    <a:pt x="7534" y="4282"/>
                  </a:lnTo>
                  <a:cubicBezTo>
                    <a:pt x="7523" y="4497"/>
                    <a:pt x="7506" y="4614"/>
                    <a:pt x="7479" y="4614"/>
                  </a:cubicBezTo>
                  <a:cubicBezTo>
                    <a:pt x="7457" y="4614"/>
                    <a:pt x="7428" y="4537"/>
                    <a:pt x="7392" y="4375"/>
                  </a:cubicBezTo>
                  <a:lnTo>
                    <a:pt x="7392" y="4375"/>
                  </a:lnTo>
                  <a:cubicBezTo>
                    <a:pt x="7411" y="4750"/>
                    <a:pt x="7414" y="4949"/>
                    <a:pt x="7396" y="4949"/>
                  </a:cubicBezTo>
                  <a:cubicBezTo>
                    <a:pt x="7381" y="4949"/>
                    <a:pt x="7353" y="4824"/>
                    <a:pt x="7308" y="4562"/>
                  </a:cubicBezTo>
                  <a:lnTo>
                    <a:pt x="7308" y="4562"/>
                  </a:lnTo>
                  <a:cubicBezTo>
                    <a:pt x="7342" y="5055"/>
                    <a:pt x="7345" y="5301"/>
                    <a:pt x="7304" y="5301"/>
                  </a:cubicBezTo>
                  <a:cubicBezTo>
                    <a:pt x="7276" y="5301"/>
                    <a:pt x="7226" y="5183"/>
                    <a:pt x="7151" y="4948"/>
                  </a:cubicBezTo>
                  <a:lnTo>
                    <a:pt x="7151" y="4948"/>
                  </a:lnTo>
                  <a:cubicBezTo>
                    <a:pt x="7252" y="5908"/>
                    <a:pt x="7197" y="6165"/>
                    <a:pt x="6803" y="6174"/>
                  </a:cubicBezTo>
                  <a:cubicBezTo>
                    <a:pt x="7091" y="6680"/>
                    <a:pt x="7037" y="6938"/>
                    <a:pt x="6604" y="7522"/>
                  </a:cubicBezTo>
                  <a:cubicBezTo>
                    <a:pt x="6637" y="7515"/>
                    <a:pt x="6666" y="7512"/>
                    <a:pt x="6692" y="7512"/>
                  </a:cubicBezTo>
                  <a:cubicBezTo>
                    <a:pt x="6922" y="7512"/>
                    <a:pt x="6853" y="7785"/>
                    <a:pt x="6573" y="8430"/>
                  </a:cubicBezTo>
                  <a:cubicBezTo>
                    <a:pt x="6612" y="8399"/>
                    <a:pt x="6641" y="8384"/>
                    <a:pt x="6663" y="8384"/>
                  </a:cubicBezTo>
                  <a:cubicBezTo>
                    <a:pt x="6754" y="8384"/>
                    <a:pt x="6698" y="8648"/>
                    <a:pt x="6598" y="9021"/>
                  </a:cubicBezTo>
                  <a:cubicBezTo>
                    <a:pt x="6612" y="9152"/>
                    <a:pt x="6558" y="9447"/>
                    <a:pt x="6506" y="9744"/>
                  </a:cubicBezTo>
                  <a:cubicBezTo>
                    <a:pt x="6453" y="10038"/>
                    <a:pt x="6402" y="10335"/>
                    <a:pt x="6351" y="10631"/>
                  </a:cubicBezTo>
                  <a:cubicBezTo>
                    <a:pt x="6301" y="10927"/>
                    <a:pt x="6251" y="11223"/>
                    <a:pt x="6202" y="11517"/>
                  </a:cubicBezTo>
                  <a:cubicBezTo>
                    <a:pt x="6154" y="11816"/>
                    <a:pt x="6108" y="12112"/>
                    <a:pt x="6025" y="12387"/>
                  </a:cubicBezTo>
                  <a:cubicBezTo>
                    <a:pt x="6015" y="12706"/>
                    <a:pt x="5969" y="13001"/>
                    <a:pt x="5809" y="13249"/>
                  </a:cubicBezTo>
                  <a:cubicBezTo>
                    <a:pt x="5878" y="13597"/>
                    <a:pt x="5835" y="13893"/>
                    <a:pt x="5561" y="14199"/>
                  </a:cubicBezTo>
                  <a:cubicBezTo>
                    <a:pt x="5749" y="14488"/>
                    <a:pt x="5707" y="14786"/>
                    <a:pt x="5347" y="15307"/>
                  </a:cubicBezTo>
                  <a:cubicBezTo>
                    <a:pt x="5625" y="15382"/>
                    <a:pt x="5583" y="15679"/>
                    <a:pt x="5231" y="16410"/>
                  </a:cubicBezTo>
                  <a:cubicBezTo>
                    <a:pt x="5274" y="16389"/>
                    <a:pt x="5309" y="16378"/>
                    <a:pt x="5337" y="16378"/>
                  </a:cubicBezTo>
                  <a:cubicBezTo>
                    <a:pt x="5487" y="16378"/>
                    <a:pt x="5427" y="16680"/>
                    <a:pt x="5229" y="17252"/>
                  </a:cubicBezTo>
                  <a:cubicBezTo>
                    <a:pt x="5247" y="17242"/>
                    <a:pt x="5262" y="17238"/>
                    <a:pt x="5274" y="17238"/>
                  </a:cubicBezTo>
                  <a:cubicBezTo>
                    <a:pt x="5374" y="17238"/>
                    <a:pt x="5337" y="17509"/>
                    <a:pt x="5275" y="17837"/>
                  </a:cubicBezTo>
                  <a:cubicBezTo>
                    <a:pt x="5270" y="17950"/>
                    <a:pt x="5258" y="18080"/>
                    <a:pt x="5242" y="18220"/>
                  </a:cubicBezTo>
                  <a:cubicBezTo>
                    <a:pt x="5227" y="18361"/>
                    <a:pt x="5206" y="18509"/>
                    <a:pt x="5183" y="18635"/>
                  </a:cubicBezTo>
                  <a:cubicBezTo>
                    <a:pt x="5161" y="18857"/>
                    <a:pt x="5134" y="19057"/>
                    <a:pt x="5056" y="19109"/>
                  </a:cubicBezTo>
                  <a:cubicBezTo>
                    <a:pt x="5082" y="19453"/>
                    <a:pt x="5056" y="19651"/>
                    <a:pt x="4893" y="19682"/>
                  </a:cubicBezTo>
                  <a:cubicBezTo>
                    <a:pt x="5002" y="20049"/>
                    <a:pt x="4976" y="20248"/>
                    <a:pt x="4729" y="20393"/>
                  </a:cubicBezTo>
                  <a:cubicBezTo>
                    <a:pt x="4949" y="20446"/>
                    <a:pt x="4923" y="20640"/>
                    <a:pt x="4618" y="21040"/>
                  </a:cubicBezTo>
                  <a:cubicBezTo>
                    <a:pt x="4845" y="21228"/>
                    <a:pt x="4793" y="21619"/>
                    <a:pt x="4505" y="22359"/>
                  </a:cubicBezTo>
                  <a:cubicBezTo>
                    <a:pt x="4688" y="22401"/>
                    <a:pt x="4636" y="22792"/>
                    <a:pt x="4520" y="23256"/>
                  </a:cubicBezTo>
                  <a:cubicBezTo>
                    <a:pt x="4558" y="23378"/>
                    <a:pt x="4533" y="23572"/>
                    <a:pt x="4510" y="23628"/>
                  </a:cubicBezTo>
                  <a:lnTo>
                    <a:pt x="4510" y="23628"/>
                  </a:lnTo>
                  <a:cubicBezTo>
                    <a:pt x="4513" y="23622"/>
                    <a:pt x="4515" y="23619"/>
                    <a:pt x="4516" y="23619"/>
                  </a:cubicBezTo>
                  <a:lnTo>
                    <a:pt x="4516" y="23619"/>
                  </a:lnTo>
                  <a:cubicBezTo>
                    <a:pt x="4527" y="23619"/>
                    <a:pt x="4503" y="23803"/>
                    <a:pt x="4470" y="24067"/>
                  </a:cubicBezTo>
                  <a:lnTo>
                    <a:pt x="4336" y="25139"/>
                  </a:lnTo>
                  <a:cubicBezTo>
                    <a:pt x="4237" y="25922"/>
                    <a:pt x="4139" y="26705"/>
                    <a:pt x="4139" y="26705"/>
                  </a:cubicBezTo>
                  <a:cubicBezTo>
                    <a:pt x="4101" y="27004"/>
                    <a:pt x="4064" y="27302"/>
                    <a:pt x="4027" y="27600"/>
                  </a:cubicBezTo>
                  <a:cubicBezTo>
                    <a:pt x="3990" y="27898"/>
                    <a:pt x="3951" y="28197"/>
                    <a:pt x="3899" y="28405"/>
                  </a:cubicBezTo>
                  <a:cubicBezTo>
                    <a:pt x="3877" y="28793"/>
                    <a:pt x="3838" y="29092"/>
                    <a:pt x="3646" y="29104"/>
                  </a:cubicBezTo>
                  <a:cubicBezTo>
                    <a:pt x="3764" y="29687"/>
                    <a:pt x="3728" y="29985"/>
                    <a:pt x="3347" y="30242"/>
                  </a:cubicBezTo>
                  <a:cubicBezTo>
                    <a:pt x="3653" y="30582"/>
                    <a:pt x="3616" y="30881"/>
                    <a:pt x="3145" y="31629"/>
                  </a:cubicBezTo>
                  <a:cubicBezTo>
                    <a:pt x="3209" y="31604"/>
                    <a:pt x="3261" y="31592"/>
                    <a:pt x="3303" y="31592"/>
                  </a:cubicBezTo>
                  <a:cubicBezTo>
                    <a:pt x="3522" y="31592"/>
                    <a:pt x="3439" y="31940"/>
                    <a:pt x="3080" y="32802"/>
                  </a:cubicBezTo>
                  <a:cubicBezTo>
                    <a:pt x="3185" y="32675"/>
                    <a:pt x="3257" y="32612"/>
                    <a:pt x="3295" y="32612"/>
                  </a:cubicBezTo>
                  <a:cubicBezTo>
                    <a:pt x="3385" y="32612"/>
                    <a:pt x="3287" y="32969"/>
                    <a:pt x="3013" y="33674"/>
                  </a:cubicBezTo>
                  <a:cubicBezTo>
                    <a:pt x="3109" y="33553"/>
                    <a:pt x="3173" y="33495"/>
                    <a:pt x="3206" y="33495"/>
                  </a:cubicBezTo>
                  <a:cubicBezTo>
                    <a:pt x="3282" y="33495"/>
                    <a:pt x="3186" y="33809"/>
                    <a:pt x="2923" y="34370"/>
                  </a:cubicBezTo>
                  <a:cubicBezTo>
                    <a:pt x="2986" y="34329"/>
                    <a:pt x="3034" y="34308"/>
                    <a:pt x="3067" y="34308"/>
                  </a:cubicBezTo>
                  <a:cubicBezTo>
                    <a:pt x="3198" y="34308"/>
                    <a:pt x="3110" y="34620"/>
                    <a:pt x="2787" y="35222"/>
                  </a:cubicBezTo>
                  <a:cubicBezTo>
                    <a:pt x="2845" y="35194"/>
                    <a:pt x="2892" y="35180"/>
                    <a:pt x="2928" y="35180"/>
                  </a:cubicBezTo>
                  <a:cubicBezTo>
                    <a:pt x="3097" y="35180"/>
                    <a:pt x="3009" y="35504"/>
                    <a:pt x="2643" y="36196"/>
                  </a:cubicBezTo>
                  <a:cubicBezTo>
                    <a:pt x="2724" y="36144"/>
                    <a:pt x="2786" y="36117"/>
                    <a:pt x="2829" y="36117"/>
                  </a:cubicBezTo>
                  <a:cubicBezTo>
                    <a:pt x="2983" y="36117"/>
                    <a:pt x="2891" y="36459"/>
                    <a:pt x="2570" y="37190"/>
                  </a:cubicBezTo>
                  <a:cubicBezTo>
                    <a:pt x="2662" y="37100"/>
                    <a:pt x="2727" y="37056"/>
                    <a:pt x="2767" y="37056"/>
                  </a:cubicBezTo>
                  <a:cubicBezTo>
                    <a:pt x="2876" y="37056"/>
                    <a:pt x="2802" y="37384"/>
                    <a:pt x="2595" y="38009"/>
                  </a:cubicBezTo>
                  <a:cubicBezTo>
                    <a:pt x="2648" y="37945"/>
                    <a:pt x="2686" y="37916"/>
                    <a:pt x="2711" y="37916"/>
                  </a:cubicBezTo>
                  <a:cubicBezTo>
                    <a:pt x="2788" y="37916"/>
                    <a:pt x="2746" y="38187"/>
                    <a:pt x="2656" y="38598"/>
                  </a:cubicBezTo>
                  <a:cubicBezTo>
                    <a:pt x="2682" y="38624"/>
                    <a:pt x="2687" y="38711"/>
                    <a:pt x="2681" y="38830"/>
                  </a:cubicBezTo>
                  <a:cubicBezTo>
                    <a:pt x="2676" y="38950"/>
                    <a:pt x="2657" y="39103"/>
                    <a:pt x="2621" y="39226"/>
                  </a:cubicBezTo>
                  <a:cubicBezTo>
                    <a:pt x="2643" y="39247"/>
                    <a:pt x="2621" y="39443"/>
                    <a:pt x="2538" y="39692"/>
                  </a:cubicBezTo>
                  <a:cubicBezTo>
                    <a:pt x="2566" y="39959"/>
                    <a:pt x="2535" y="40235"/>
                    <a:pt x="2406" y="40549"/>
                  </a:cubicBezTo>
                  <a:cubicBezTo>
                    <a:pt x="2439" y="40681"/>
                    <a:pt x="2446" y="40824"/>
                    <a:pt x="2419" y="40905"/>
                  </a:cubicBezTo>
                  <a:cubicBezTo>
                    <a:pt x="2416" y="41138"/>
                    <a:pt x="2378" y="41309"/>
                    <a:pt x="2276" y="41346"/>
                  </a:cubicBezTo>
                  <a:cubicBezTo>
                    <a:pt x="2322" y="41499"/>
                    <a:pt x="2342" y="41597"/>
                    <a:pt x="2322" y="41597"/>
                  </a:cubicBezTo>
                  <a:cubicBezTo>
                    <a:pt x="2311" y="41597"/>
                    <a:pt x="2288" y="41566"/>
                    <a:pt x="2249" y="41497"/>
                  </a:cubicBezTo>
                  <a:lnTo>
                    <a:pt x="2249" y="41497"/>
                  </a:lnTo>
                  <a:cubicBezTo>
                    <a:pt x="2315" y="41794"/>
                    <a:pt x="2324" y="41943"/>
                    <a:pt x="2258" y="41943"/>
                  </a:cubicBezTo>
                  <a:cubicBezTo>
                    <a:pt x="2231" y="41943"/>
                    <a:pt x="2191" y="41917"/>
                    <a:pt x="2136" y="41865"/>
                  </a:cubicBezTo>
                  <a:lnTo>
                    <a:pt x="2136" y="41865"/>
                  </a:lnTo>
                  <a:cubicBezTo>
                    <a:pt x="2247" y="42127"/>
                    <a:pt x="2282" y="42267"/>
                    <a:pt x="2233" y="42267"/>
                  </a:cubicBezTo>
                  <a:cubicBezTo>
                    <a:pt x="2205" y="42267"/>
                    <a:pt x="2149" y="42222"/>
                    <a:pt x="2065" y="42128"/>
                  </a:cubicBezTo>
                  <a:lnTo>
                    <a:pt x="2065" y="42128"/>
                  </a:lnTo>
                  <a:cubicBezTo>
                    <a:pt x="2297" y="42388"/>
                    <a:pt x="2276" y="42584"/>
                    <a:pt x="1909" y="42777"/>
                  </a:cubicBezTo>
                  <a:cubicBezTo>
                    <a:pt x="2224" y="43099"/>
                    <a:pt x="2194" y="43375"/>
                    <a:pt x="1675" y="44166"/>
                  </a:cubicBezTo>
                  <a:cubicBezTo>
                    <a:pt x="1762" y="44126"/>
                    <a:pt x="1831" y="44105"/>
                    <a:pt x="1883" y="44105"/>
                  </a:cubicBezTo>
                  <a:cubicBezTo>
                    <a:pt x="2105" y="44105"/>
                    <a:pt x="2004" y="44500"/>
                    <a:pt x="1577" y="45537"/>
                  </a:cubicBezTo>
                  <a:cubicBezTo>
                    <a:pt x="1752" y="45266"/>
                    <a:pt x="1858" y="45131"/>
                    <a:pt x="1901" y="45131"/>
                  </a:cubicBezTo>
                  <a:cubicBezTo>
                    <a:pt x="1973" y="45131"/>
                    <a:pt x="1867" y="45507"/>
                    <a:pt x="1613" y="46250"/>
                  </a:cubicBezTo>
                  <a:cubicBezTo>
                    <a:pt x="1781" y="45872"/>
                    <a:pt x="1871" y="45690"/>
                    <a:pt x="1887" y="45690"/>
                  </a:cubicBezTo>
                  <a:lnTo>
                    <a:pt x="1887" y="45690"/>
                  </a:lnTo>
                  <a:cubicBezTo>
                    <a:pt x="1906" y="45690"/>
                    <a:pt x="1821" y="45950"/>
                    <a:pt x="1641" y="46451"/>
                  </a:cubicBezTo>
                  <a:cubicBezTo>
                    <a:pt x="1779" y="46112"/>
                    <a:pt x="1853" y="45953"/>
                    <a:pt x="1871" y="45953"/>
                  </a:cubicBezTo>
                  <a:cubicBezTo>
                    <a:pt x="1874" y="45953"/>
                    <a:pt x="1875" y="45957"/>
                    <a:pt x="1875" y="45964"/>
                  </a:cubicBezTo>
                  <a:cubicBezTo>
                    <a:pt x="1882" y="46018"/>
                    <a:pt x="1818" y="46279"/>
                    <a:pt x="1696" y="46711"/>
                  </a:cubicBezTo>
                  <a:cubicBezTo>
                    <a:pt x="1767" y="46543"/>
                    <a:pt x="1808" y="46471"/>
                    <a:pt x="1820" y="46471"/>
                  </a:cubicBezTo>
                  <a:cubicBezTo>
                    <a:pt x="1824" y="46471"/>
                    <a:pt x="1824" y="46479"/>
                    <a:pt x="1822" y="46495"/>
                  </a:cubicBezTo>
                  <a:cubicBezTo>
                    <a:pt x="1839" y="46559"/>
                    <a:pt x="1806" y="46741"/>
                    <a:pt x="1745" y="46990"/>
                  </a:cubicBezTo>
                  <a:cubicBezTo>
                    <a:pt x="1770" y="47004"/>
                    <a:pt x="1769" y="47087"/>
                    <a:pt x="1739" y="47216"/>
                  </a:cubicBezTo>
                  <a:cubicBezTo>
                    <a:pt x="1747" y="47319"/>
                    <a:pt x="1726" y="47470"/>
                    <a:pt x="1693" y="47584"/>
                  </a:cubicBezTo>
                  <a:cubicBezTo>
                    <a:pt x="1684" y="47743"/>
                    <a:pt x="1664" y="47904"/>
                    <a:pt x="1636" y="48017"/>
                  </a:cubicBezTo>
                  <a:cubicBezTo>
                    <a:pt x="1615" y="48110"/>
                    <a:pt x="1587" y="48169"/>
                    <a:pt x="1551" y="48169"/>
                  </a:cubicBezTo>
                  <a:cubicBezTo>
                    <a:pt x="1544" y="48169"/>
                    <a:pt x="1537" y="48167"/>
                    <a:pt x="1530" y="48163"/>
                  </a:cubicBezTo>
                  <a:lnTo>
                    <a:pt x="1530" y="48163"/>
                  </a:lnTo>
                  <a:cubicBezTo>
                    <a:pt x="1533" y="48844"/>
                    <a:pt x="1488" y="49179"/>
                    <a:pt x="1248" y="49179"/>
                  </a:cubicBezTo>
                  <a:cubicBezTo>
                    <a:pt x="1243" y="49179"/>
                    <a:pt x="1239" y="49179"/>
                    <a:pt x="1235" y="49179"/>
                  </a:cubicBezTo>
                  <a:lnTo>
                    <a:pt x="1235" y="49179"/>
                  </a:lnTo>
                  <a:cubicBezTo>
                    <a:pt x="1387" y="49884"/>
                    <a:pt x="1338" y="50239"/>
                    <a:pt x="954" y="50905"/>
                  </a:cubicBezTo>
                  <a:cubicBezTo>
                    <a:pt x="1093" y="50936"/>
                    <a:pt x="1151" y="51044"/>
                    <a:pt x="1142" y="51247"/>
                  </a:cubicBezTo>
                  <a:cubicBezTo>
                    <a:pt x="1133" y="51451"/>
                    <a:pt x="1059" y="51751"/>
                    <a:pt x="932" y="52074"/>
                  </a:cubicBezTo>
                  <a:cubicBezTo>
                    <a:pt x="982" y="52107"/>
                    <a:pt x="1007" y="52150"/>
                    <a:pt x="1016" y="52150"/>
                  </a:cubicBezTo>
                  <a:cubicBezTo>
                    <a:pt x="1016" y="52150"/>
                    <a:pt x="1017" y="52150"/>
                    <a:pt x="1017" y="52150"/>
                  </a:cubicBezTo>
                  <a:lnTo>
                    <a:pt x="1017" y="52150"/>
                  </a:lnTo>
                  <a:cubicBezTo>
                    <a:pt x="1015" y="52398"/>
                    <a:pt x="998" y="52560"/>
                    <a:pt x="964" y="52560"/>
                  </a:cubicBezTo>
                  <a:cubicBezTo>
                    <a:pt x="952" y="52560"/>
                    <a:pt x="938" y="52540"/>
                    <a:pt x="922" y="52496"/>
                  </a:cubicBezTo>
                  <a:lnTo>
                    <a:pt x="922" y="52496"/>
                  </a:lnTo>
                  <a:cubicBezTo>
                    <a:pt x="930" y="52884"/>
                    <a:pt x="920" y="53087"/>
                    <a:pt x="877" y="53087"/>
                  </a:cubicBezTo>
                  <a:cubicBezTo>
                    <a:pt x="858" y="53087"/>
                    <a:pt x="834" y="53051"/>
                    <a:pt x="803" y="52978"/>
                  </a:cubicBezTo>
                  <a:lnTo>
                    <a:pt x="803" y="52978"/>
                  </a:lnTo>
                  <a:cubicBezTo>
                    <a:pt x="852" y="53506"/>
                    <a:pt x="838" y="53717"/>
                    <a:pt x="711" y="53717"/>
                  </a:cubicBezTo>
                  <a:cubicBezTo>
                    <a:pt x="691" y="53717"/>
                    <a:pt x="669" y="53712"/>
                    <a:pt x="643" y="53702"/>
                  </a:cubicBezTo>
                  <a:lnTo>
                    <a:pt x="643" y="53702"/>
                  </a:lnTo>
                  <a:cubicBezTo>
                    <a:pt x="780" y="54147"/>
                    <a:pt x="752" y="54333"/>
                    <a:pt x="499" y="54549"/>
                  </a:cubicBezTo>
                  <a:cubicBezTo>
                    <a:pt x="703" y="54630"/>
                    <a:pt x="679" y="54743"/>
                    <a:pt x="420" y="55017"/>
                  </a:cubicBezTo>
                  <a:cubicBezTo>
                    <a:pt x="602" y="55092"/>
                    <a:pt x="604" y="55291"/>
                    <a:pt x="445" y="55738"/>
                  </a:cubicBezTo>
                  <a:lnTo>
                    <a:pt x="445" y="55738"/>
                  </a:lnTo>
                  <a:cubicBezTo>
                    <a:pt x="415" y="55764"/>
                    <a:pt x="364" y="55817"/>
                    <a:pt x="292" y="55892"/>
                  </a:cubicBezTo>
                  <a:cubicBezTo>
                    <a:pt x="456" y="56012"/>
                    <a:pt x="443" y="56314"/>
                    <a:pt x="335" y="56752"/>
                  </a:cubicBezTo>
                  <a:cubicBezTo>
                    <a:pt x="360" y="56758"/>
                    <a:pt x="288" y="56901"/>
                    <a:pt x="163" y="57027"/>
                  </a:cubicBezTo>
                  <a:cubicBezTo>
                    <a:pt x="245" y="57215"/>
                    <a:pt x="276" y="57385"/>
                    <a:pt x="252" y="57609"/>
                  </a:cubicBezTo>
                  <a:cubicBezTo>
                    <a:pt x="227" y="57836"/>
                    <a:pt x="150" y="58117"/>
                    <a:pt x="14" y="58529"/>
                  </a:cubicBezTo>
                  <a:cubicBezTo>
                    <a:pt x="64" y="58460"/>
                    <a:pt x="100" y="58426"/>
                    <a:pt x="122" y="58426"/>
                  </a:cubicBezTo>
                  <a:cubicBezTo>
                    <a:pt x="185" y="58426"/>
                    <a:pt x="134" y="58715"/>
                    <a:pt x="0" y="59283"/>
                  </a:cubicBezTo>
                  <a:cubicBezTo>
                    <a:pt x="38" y="59192"/>
                    <a:pt x="61" y="59151"/>
                    <a:pt x="73" y="59151"/>
                  </a:cubicBezTo>
                  <a:cubicBezTo>
                    <a:pt x="99" y="59151"/>
                    <a:pt x="68" y="59355"/>
                    <a:pt x="4" y="59688"/>
                  </a:cubicBezTo>
                  <a:cubicBezTo>
                    <a:pt x="15" y="59664"/>
                    <a:pt x="23" y="59652"/>
                    <a:pt x="28" y="59652"/>
                  </a:cubicBezTo>
                  <a:lnTo>
                    <a:pt x="28" y="59652"/>
                  </a:lnTo>
                  <a:cubicBezTo>
                    <a:pt x="45" y="59652"/>
                    <a:pt x="31" y="59791"/>
                    <a:pt x="3" y="59978"/>
                  </a:cubicBezTo>
                  <a:cubicBezTo>
                    <a:pt x="9" y="59957"/>
                    <a:pt x="16" y="59948"/>
                    <a:pt x="25" y="59948"/>
                  </a:cubicBezTo>
                  <a:cubicBezTo>
                    <a:pt x="42" y="59948"/>
                    <a:pt x="63" y="59990"/>
                    <a:pt x="84" y="60060"/>
                  </a:cubicBezTo>
                  <a:cubicBezTo>
                    <a:pt x="127" y="60012"/>
                    <a:pt x="163" y="59982"/>
                    <a:pt x="184" y="59982"/>
                  </a:cubicBezTo>
                  <a:cubicBezTo>
                    <a:pt x="197" y="59982"/>
                    <a:pt x="203" y="59993"/>
                    <a:pt x="202" y="60018"/>
                  </a:cubicBezTo>
                  <a:cubicBezTo>
                    <a:pt x="239" y="59834"/>
                    <a:pt x="269" y="59700"/>
                    <a:pt x="284" y="59700"/>
                  </a:cubicBezTo>
                  <a:cubicBezTo>
                    <a:pt x="289" y="59700"/>
                    <a:pt x="292" y="59715"/>
                    <a:pt x="293" y="59749"/>
                  </a:cubicBezTo>
                  <a:cubicBezTo>
                    <a:pt x="345" y="59415"/>
                    <a:pt x="383" y="59210"/>
                    <a:pt x="404" y="59210"/>
                  </a:cubicBezTo>
                  <a:cubicBezTo>
                    <a:pt x="415" y="59210"/>
                    <a:pt x="421" y="59262"/>
                    <a:pt x="423" y="59376"/>
                  </a:cubicBezTo>
                  <a:cubicBezTo>
                    <a:pt x="490" y="58804"/>
                    <a:pt x="537" y="58507"/>
                    <a:pt x="587" y="58507"/>
                  </a:cubicBezTo>
                  <a:cubicBezTo>
                    <a:pt x="608" y="58507"/>
                    <a:pt x="629" y="58558"/>
                    <a:pt x="653" y="58662"/>
                  </a:cubicBezTo>
                  <a:cubicBezTo>
                    <a:pt x="665" y="58359"/>
                    <a:pt x="678" y="58123"/>
                    <a:pt x="702" y="57933"/>
                  </a:cubicBezTo>
                  <a:cubicBezTo>
                    <a:pt x="727" y="57742"/>
                    <a:pt x="761" y="57594"/>
                    <a:pt x="810" y="57469"/>
                  </a:cubicBezTo>
                  <a:cubicBezTo>
                    <a:pt x="860" y="57338"/>
                    <a:pt x="927" y="57230"/>
                    <a:pt x="1018" y="57140"/>
                  </a:cubicBezTo>
                  <a:cubicBezTo>
                    <a:pt x="954" y="56992"/>
                    <a:pt x="931" y="56853"/>
                    <a:pt x="942" y="56853"/>
                  </a:cubicBezTo>
                  <a:lnTo>
                    <a:pt x="942" y="56853"/>
                  </a:lnTo>
                  <a:cubicBezTo>
                    <a:pt x="943" y="56853"/>
                    <a:pt x="945" y="56855"/>
                    <a:pt x="947" y="56859"/>
                  </a:cubicBezTo>
                  <a:cubicBezTo>
                    <a:pt x="985" y="56454"/>
                    <a:pt x="1052" y="56178"/>
                    <a:pt x="1182" y="56078"/>
                  </a:cubicBezTo>
                  <a:lnTo>
                    <a:pt x="1182" y="56078"/>
                  </a:lnTo>
                  <a:cubicBezTo>
                    <a:pt x="1183" y="56079"/>
                    <a:pt x="1183" y="56081"/>
                    <a:pt x="1183" y="56082"/>
                  </a:cubicBezTo>
                  <a:cubicBezTo>
                    <a:pt x="1183" y="56081"/>
                    <a:pt x="1183" y="56079"/>
                    <a:pt x="1183" y="56077"/>
                  </a:cubicBezTo>
                  <a:lnTo>
                    <a:pt x="1183" y="56077"/>
                  </a:lnTo>
                  <a:cubicBezTo>
                    <a:pt x="1211" y="56055"/>
                    <a:pt x="1243" y="56042"/>
                    <a:pt x="1278" y="56037"/>
                  </a:cubicBezTo>
                  <a:cubicBezTo>
                    <a:pt x="1232" y="55925"/>
                    <a:pt x="1199" y="55848"/>
                    <a:pt x="1180" y="55814"/>
                  </a:cubicBezTo>
                  <a:lnTo>
                    <a:pt x="1180" y="55814"/>
                  </a:lnTo>
                  <a:cubicBezTo>
                    <a:pt x="1183" y="55336"/>
                    <a:pt x="1252" y="55153"/>
                    <a:pt x="1450" y="55144"/>
                  </a:cubicBezTo>
                  <a:cubicBezTo>
                    <a:pt x="1291" y="54795"/>
                    <a:pt x="1306" y="54683"/>
                    <a:pt x="1530" y="54655"/>
                  </a:cubicBezTo>
                  <a:cubicBezTo>
                    <a:pt x="1357" y="54387"/>
                    <a:pt x="1393" y="54202"/>
                    <a:pt x="1674" y="53770"/>
                  </a:cubicBezTo>
                  <a:lnTo>
                    <a:pt x="1674" y="53770"/>
                  </a:lnTo>
                  <a:cubicBezTo>
                    <a:pt x="1650" y="53777"/>
                    <a:pt x="1628" y="53781"/>
                    <a:pt x="1611" y="53781"/>
                  </a:cubicBezTo>
                  <a:cubicBezTo>
                    <a:pt x="1477" y="53781"/>
                    <a:pt x="1533" y="53573"/>
                    <a:pt x="1759" y="53040"/>
                  </a:cubicBezTo>
                  <a:lnTo>
                    <a:pt x="1759" y="53040"/>
                  </a:lnTo>
                  <a:cubicBezTo>
                    <a:pt x="1702" y="53117"/>
                    <a:pt x="1666" y="53155"/>
                    <a:pt x="1649" y="53155"/>
                  </a:cubicBezTo>
                  <a:cubicBezTo>
                    <a:pt x="1611" y="53155"/>
                    <a:pt x="1669" y="52962"/>
                    <a:pt x="1803" y="52592"/>
                  </a:cubicBezTo>
                  <a:lnTo>
                    <a:pt x="1803" y="52592"/>
                  </a:lnTo>
                  <a:cubicBezTo>
                    <a:pt x="1775" y="52628"/>
                    <a:pt x="1756" y="52645"/>
                    <a:pt x="1744" y="52645"/>
                  </a:cubicBezTo>
                  <a:cubicBezTo>
                    <a:pt x="1706" y="52645"/>
                    <a:pt x="1744" y="52476"/>
                    <a:pt x="1828" y="52226"/>
                  </a:cubicBezTo>
                  <a:lnTo>
                    <a:pt x="1828" y="52226"/>
                  </a:lnTo>
                  <a:cubicBezTo>
                    <a:pt x="1824" y="52245"/>
                    <a:pt x="1828" y="52251"/>
                    <a:pt x="1841" y="52251"/>
                  </a:cubicBezTo>
                  <a:cubicBezTo>
                    <a:pt x="1859" y="52251"/>
                    <a:pt x="1892" y="52240"/>
                    <a:pt x="1937" y="52238"/>
                  </a:cubicBezTo>
                  <a:cubicBezTo>
                    <a:pt x="1919" y="51869"/>
                    <a:pt x="1946" y="51542"/>
                    <a:pt x="2008" y="51338"/>
                  </a:cubicBezTo>
                  <a:cubicBezTo>
                    <a:pt x="2063" y="51157"/>
                    <a:pt x="2142" y="51074"/>
                    <a:pt x="2266" y="51074"/>
                  </a:cubicBezTo>
                  <a:cubicBezTo>
                    <a:pt x="2282" y="51074"/>
                    <a:pt x="2299" y="51075"/>
                    <a:pt x="2317" y="51078"/>
                  </a:cubicBezTo>
                  <a:cubicBezTo>
                    <a:pt x="2208" y="50564"/>
                    <a:pt x="2202" y="50235"/>
                    <a:pt x="2328" y="49867"/>
                  </a:cubicBezTo>
                  <a:cubicBezTo>
                    <a:pt x="2391" y="49684"/>
                    <a:pt x="2487" y="49489"/>
                    <a:pt x="2619" y="49294"/>
                  </a:cubicBezTo>
                  <a:cubicBezTo>
                    <a:pt x="2509" y="49268"/>
                    <a:pt x="2457" y="49207"/>
                    <a:pt x="2439" y="49207"/>
                  </a:cubicBezTo>
                  <a:cubicBezTo>
                    <a:pt x="2435" y="49207"/>
                    <a:pt x="2433" y="49209"/>
                    <a:pt x="2432" y="49214"/>
                  </a:cubicBezTo>
                  <a:cubicBezTo>
                    <a:pt x="2459" y="48905"/>
                    <a:pt x="2516" y="48675"/>
                    <a:pt x="2597" y="48675"/>
                  </a:cubicBezTo>
                  <a:cubicBezTo>
                    <a:pt x="2613" y="48675"/>
                    <a:pt x="2630" y="48684"/>
                    <a:pt x="2648" y="48703"/>
                  </a:cubicBezTo>
                  <a:cubicBezTo>
                    <a:pt x="2624" y="48477"/>
                    <a:pt x="2609" y="48353"/>
                    <a:pt x="2598" y="48353"/>
                  </a:cubicBezTo>
                  <a:cubicBezTo>
                    <a:pt x="2595" y="48353"/>
                    <a:pt x="2593" y="48359"/>
                    <a:pt x="2590" y="48371"/>
                  </a:cubicBezTo>
                  <a:lnTo>
                    <a:pt x="2590" y="48371"/>
                  </a:lnTo>
                  <a:cubicBezTo>
                    <a:pt x="2608" y="48150"/>
                    <a:pt x="2624" y="48035"/>
                    <a:pt x="2640" y="48035"/>
                  </a:cubicBezTo>
                  <a:cubicBezTo>
                    <a:pt x="2654" y="48035"/>
                    <a:pt x="2667" y="48125"/>
                    <a:pt x="2680" y="48313"/>
                  </a:cubicBezTo>
                  <a:cubicBezTo>
                    <a:pt x="2694" y="47844"/>
                    <a:pt x="2708" y="47616"/>
                    <a:pt x="2733" y="47616"/>
                  </a:cubicBezTo>
                  <a:cubicBezTo>
                    <a:pt x="2749" y="47616"/>
                    <a:pt x="2770" y="47707"/>
                    <a:pt x="2798" y="47887"/>
                  </a:cubicBezTo>
                  <a:cubicBezTo>
                    <a:pt x="2782" y="47388"/>
                    <a:pt x="2790" y="47176"/>
                    <a:pt x="2848" y="47176"/>
                  </a:cubicBezTo>
                  <a:cubicBezTo>
                    <a:pt x="2873" y="47176"/>
                    <a:pt x="2907" y="47215"/>
                    <a:pt x="2952" y="47286"/>
                  </a:cubicBezTo>
                  <a:cubicBezTo>
                    <a:pt x="2853" y="46795"/>
                    <a:pt x="2879" y="46671"/>
                    <a:pt x="3109" y="46576"/>
                  </a:cubicBezTo>
                  <a:cubicBezTo>
                    <a:pt x="2929" y="46444"/>
                    <a:pt x="2954" y="46340"/>
                    <a:pt x="3221" y="46000"/>
                  </a:cubicBezTo>
                  <a:lnTo>
                    <a:pt x="3221" y="46000"/>
                  </a:lnTo>
                  <a:cubicBezTo>
                    <a:pt x="3209" y="46001"/>
                    <a:pt x="3198" y="46002"/>
                    <a:pt x="3187" y="46002"/>
                  </a:cubicBezTo>
                  <a:cubicBezTo>
                    <a:pt x="3109" y="46002"/>
                    <a:pt x="3079" y="45963"/>
                    <a:pt x="3097" y="45871"/>
                  </a:cubicBezTo>
                  <a:cubicBezTo>
                    <a:pt x="3118" y="45767"/>
                    <a:pt x="3200" y="45595"/>
                    <a:pt x="3347" y="45404"/>
                  </a:cubicBezTo>
                  <a:lnTo>
                    <a:pt x="3347" y="45404"/>
                  </a:lnTo>
                  <a:cubicBezTo>
                    <a:pt x="3243" y="45504"/>
                    <a:pt x="3187" y="45553"/>
                    <a:pt x="3174" y="45578"/>
                  </a:cubicBezTo>
                  <a:lnTo>
                    <a:pt x="3174" y="45578"/>
                  </a:lnTo>
                  <a:cubicBezTo>
                    <a:pt x="3190" y="45459"/>
                    <a:pt x="3232" y="45332"/>
                    <a:pt x="3303" y="45252"/>
                  </a:cubicBezTo>
                  <a:lnTo>
                    <a:pt x="3303" y="45252"/>
                  </a:lnTo>
                  <a:cubicBezTo>
                    <a:pt x="3302" y="45278"/>
                    <a:pt x="3301" y="45308"/>
                    <a:pt x="3301" y="45340"/>
                  </a:cubicBezTo>
                  <a:cubicBezTo>
                    <a:pt x="3302" y="45309"/>
                    <a:pt x="3303" y="45279"/>
                    <a:pt x="3304" y="45250"/>
                  </a:cubicBezTo>
                  <a:lnTo>
                    <a:pt x="3304" y="45250"/>
                  </a:lnTo>
                  <a:cubicBezTo>
                    <a:pt x="3338" y="45212"/>
                    <a:pt x="3379" y="45185"/>
                    <a:pt x="3427" y="45175"/>
                  </a:cubicBezTo>
                  <a:cubicBezTo>
                    <a:pt x="3390" y="45106"/>
                    <a:pt x="3362" y="45067"/>
                    <a:pt x="3343" y="45067"/>
                  </a:cubicBezTo>
                  <a:cubicBezTo>
                    <a:pt x="3326" y="45067"/>
                    <a:pt x="3315" y="45094"/>
                    <a:pt x="3309" y="45153"/>
                  </a:cubicBezTo>
                  <a:lnTo>
                    <a:pt x="3309" y="45153"/>
                  </a:lnTo>
                  <a:cubicBezTo>
                    <a:pt x="3320" y="44963"/>
                    <a:pt x="3340" y="44856"/>
                    <a:pt x="3371" y="44856"/>
                  </a:cubicBezTo>
                  <a:cubicBezTo>
                    <a:pt x="3395" y="44856"/>
                    <a:pt x="3425" y="44916"/>
                    <a:pt x="3463" y="45046"/>
                  </a:cubicBezTo>
                  <a:cubicBezTo>
                    <a:pt x="3403" y="44745"/>
                    <a:pt x="3401" y="44557"/>
                    <a:pt x="3448" y="44557"/>
                  </a:cubicBezTo>
                  <a:cubicBezTo>
                    <a:pt x="3477" y="44557"/>
                    <a:pt x="3523" y="44626"/>
                    <a:pt x="3586" y="44780"/>
                  </a:cubicBezTo>
                  <a:cubicBezTo>
                    <a:pt x="3538" y="44285"/>
                    <a:pt x="3535" y="44024"/>
                    <a:pt x="3592" y="44024"/>
                  </a:cubicBezTo>
                  <a:cubicBezTo>
                    <a:pt x="3626" y="44024"/>
                    <a:pt x="3681" y="44119"/>
                    <a:pt x="3761" y="44315"/>
                  </a:cubicBezTo>
                  <a:cubicBezTo>
                    <a:pt x="3663" y="43674"/>
                    <a:pt x="3657" y="43410"/>
                    <a:pt x="3786" y="43410"/>
                  </a:cubicBezTo>
                  <a:cubicBezTo>
                    <a:pt x="3835" y="43410"/>
                    <a:pt x="3904" y="43448"/>
                    <a:pt x="3994" y="43518"/>
                  </a:cubicBezTo>
                  <a:cubicBezTo>
                    <a:pt x="3768" y="42831"/>
                    <a:pt x="3813" y="42640"/>
                    <a:pt x="4171" y="42636"/>
                  </a:cubicBezTo>
                  <a:lnTo>
                    <a:pt x="4171" y="42636"/>
                  </a:lnTo>
                  <a:cubicBezTo>
                    <a:pt x="4169" y="42636"/>
                    <a:pt x="4167" y="42636"/>
                    <a:pt x="4165" y="42636"/>
                  </a:cubicBezTo>
                  <a:cubicBezTo>
                    <a:pt x="3813" y="42636"/>
                    <a:pt x="3859" y="42443"/>
                    <a:pt x="4263" y="41870"/>
                  </a:cubicBezTo>
                  <a:cubicBezTo>
                    <a:pt x="4126" y="41870"/>
                    <a:pt x="4079" y="41774"/>
                    <a:pt x="4095" y="41596"/>
                  </a:cubicBezTo>
                  <a:cubicBezTo>
                    <a:pt x="4110" y="41419"/>
                    <a:pt x="4188" y="41161"/>
                    <a:pt x="4295" y="41075"/>
                  </a:cubicBezTo>
                  <a:cubicBezTo>
                    <a:pt x="4284" y="40905"/>
                    <a:pt x="4283" y="40791"/>
                    <a:pt x="4285" y="40791"/>
                  </a:cubicBezTo>
                  <a:lnTo>
                    <a:pt x="4285" y="40791"/>
                  </a:lnTo>
                  <a:cubicBezTo>
                    <a:pt x="4287" y="40791"/>
                    <a:pt x="4291" y="40858"/>
                    <a:pt x="4295" y="41018"/>
                  </a:cubicBezTo>
                  <a:cubicBezTo>
                    <a:pt x="4318" y="40638"/>
                    <a:pt x="4340" y="40420"/>
                    <a:pt x="4363" y="40420"/>
                  </a:cubicBezTo>
                  <a:cubicBezTo>
                    <a:pt x="4381" y="40420"/>
                    <a:pt x="4399" y="40542"/>
                    <a:pt x="4418" y="40809"/>
                  </a:cubicBezTo>
                  <a:cubicBezTo>
                    <a:pt x="4449" y="40202"/>
                    <a:pt x="4477" y="39880"/>
                    <a:pt x="4512" y="39880"/>
                  </a:cubicBezTo>
                  <a:cubicBezTo>
                    <a:pt x="4539" y="39880"/>
                    <a:pt x="4570" y="40059"/>
                    <a:pt x="4610" y="40431"/>
                  </a:cubicBezTo>
                  <a:cubicBezTo>
                    <a:pt x="4587" y="39399"/>
                    <a:pt x="4637" y="39051"/>
                    <a:pt x="4931" y="39051"/>
                  </a:cubicBezTo>
                  <a:cubicBezTo>
                    <a:pt x="4969" y="39051"/>
                    <a:pt x="5011" y="39057"/>
                    <a:pt x="5057" y="39068"/>
                  </a:cubicBezTo>
                  <a:cubicBezTo>
                    <a:pt x="4784" y="38386"/>
                    <a:pt x="4851" y="38092"/>
                    <a:pt x="5309" y="37440"/>
                  </a:cubicBezTo>
                  <a:lnTo>
                    <a:pt x="5309" y="37440"/>
                  </a:lnTo>
                  <a:cubicBezTo>
                    <a:pt x="5279" y="37446"/>
                    <a:pt x="5253" y="37449"/>
                    <a:pt x="5229" y="37449"/>
                  </a:cubicBezTo>
                  <a:cubicBezTo>
                    <a:pt x="5124" y="37449"/>
                    <a:pt x="5082" y="37387"/>
                    <a:pt x="5092" y="37262"/>
                  </a:cubicBezTo>
                  <a:cubicBezTo>
                    <a:pt x="5102" y="37109"/>
                    <a:pt x="5191" y="36859"/>
                    <a:pt x="5334" y="36505"/>
                  </a:cubicBezTo>
                  <a:lnTo>
                    <a:pt x="5334" y="36505"/>
                  </a:lnTo>
                  <a:cubicBezTo>
                    <a:pt x="5308" y="36525"/>
                    <a:pt x="5288" y="36533"/>
                    <a:pt x="5273" y="36533"/>
                  </a:cubicBezTo>
                  <a:cubicBezTo>
                    <a:pt x="5243" y="36533"/>
                    <a:pt x="5235" y="36499"/>
                    <a:pt x="5238" y="36452"/>
                  </a:cubicBezTo>
                  <a:cubicBezTo>
                    <a:pt x="5248" y="36340"/>
                    <a:pt x="5275" y="36211"/>
                    <a:pt x="5303" y="36211"/>
                  </a:cubicBezTo>
                  <a:cubicBezTo>
                    <a:pt x="5309" y="36211"/>
                    <a:pt x="5316" y="36217"/>
                    <a:pt x="5322" y="36232"/>
                  </a:cubicBezTo>
                  <a:cubicBezTo>
                    <a:pt x="5341" y="36010"/>
                    <a:pt x="5358" y="35874"/>
                    <a:pt x="5373" y="35874"/>
                  </a:cubicBezTo>
                  <a:cubicBezTo>
                    <a:pt x="5382" y="35874"/>
                    <a:pt x="5391" y="35937"/>
                    <a:pt x="5398" y="36079"/>
                  </a:cubicBezTo>
                  <a:cubicBezTo>
                    <a:pt x="5421" y="35716"/>
                    <a:pt x="5442" y="35514"/>
                    <a:pt x="5465" y="35514"/>
                  </a:cubicBezTo>
                  <a:cubicBezTo>
                    <a:pt x="5482" y="35514"/>
                    <a:pt x="5500" y="35621"/>
                    <a:pt x="5522" y="35851"/>
                  </a:cubicBezTo>
                  <a:cubicBezTo>
                    <a:pt x="5536" y="35300"/>
                    <a:pt x="5558" y="35015"/>
                    <a:pt x="5612" y="35015"/>
                  </a:cubicBezTo>
                  <a:cubicBezTo>
                    <a:pt x="5645" y="35015"/>
                    <a:pt x="5690" y="35123"/>
                    <a:pt x="5753" y="35343"/>
                  </a:cubicBezTo>
                  <a:cubicBezTo>
                    <a:pt x="5696" y="34643"/>
                    <a:pt x="5703" y="34347"/>
                    <a:pt x="5833" y="34347"/>
                  </a:cubicBezTo>
                  <a:cubicBezTo>
                    <a:pt x="5883" y="34347"/>
                    <a:pt x="5951" y="34390"/>
                    <a:pt x="6040" y="34471"/>
                  </a:cubicBezTo>
                  <a:cubicBezTo>
                    <a:pt x="5804" y="33787"/>
                    <a:pt x="5847" y="33591"/>
                    <a:pt x="6273" y="33353"/>
                  </a:cubicBezTo>
                  <a:cubicBezTo>
                    <a:pt x="6114" y="33229"/>
                    <a:pt x="6051" y="33092"/>
                    <a:pt x="6074" y="32895"/>
                  </a:cubicBezTo>
                  <a:cubicBezTo>
                    <a:pt x="6097" y="32698"/>
                    <a:pt x="6205" y="32441"/>
                    <a:pt x="6388" y="32072"/>
                  </a:cubicBezTo>
                  <a:lnTo>
                    <a:pt x="6388" y="32072"/>
                  </a:lnTo>
                  <a:cubicBezTo>
                    <a:pt x="6336" y="32105"/>
                    <a:pt x="6298" y="32116"/>
                    <a:pt x="6274" y="32116"/>
                  </a:cubicBezTo>
                  <a:cubicBezTo>
                    <a:pt x="6244" y="32116"/>
                    <a:pt x="6236" y="32097"/>
                    <a:pt x="6249" y="32080"/>
                  </a:cubicBezTo>
                  <a:cubicBezTo>
                    <a:pt x="6242" y="31866"/>
                    <a:pt x="6301" y="31658"/>
                    <a:pt x="6424" y="31591"/>
                  </a:cubicBezTo>
                  <a:cubicBezTo>
                    <a:pt x="6391" y="31463"/>
                    <a:pt x="6377" y="31380"/>
                    <a:pt x="6383" y="31380"/>
                  </a:cubicBezTo>
                  <a:lnTo>
                    <a:pt x="6383" y="31380"/>
                  </a:lnTo>
                  <a:cubicBezTo>
                    <a:pt x="6388" y="31380"/>
                    <a:pt x="6404" y="31431"/>
                    <a:pt x="6432" y="31549"/>
                  </a:cubicBezTo>
                  <a:cubicBezTo>
                    <a:pt x="6414" y="31245"/>
                    <a:pt x="6419" y="31071"/>
                    <a:pt x="6444" y="31071"/>
                  </a:cubicBezTo>
                  <a:cubicBezTo>
                    <a:pt x="6461" y="31071"/>
                    <a:pt x="6486" y="31144"/>
                    <a:pt x="6520" y="31303"/>
                  </a:cubicBezTo>
                  <a:cubicBezTo>
                    <a:pt x="6526" y="30748"/>
                    <a:pt x="6555" y="30431"/>
                    <a:pt x="6613" y="30431"/>
                  </a:cubicBezTo>
                  <a:cubicBezTo>
                    <a:pt x="6643" y="30431"/>
                    <a:pt x="6681" y="30517"/>
                    <a:pt x="6727" y="30699"/>
                  </a:cubicBezTo>
                  <a:cubicBezTo>
                    <a:pt x="6720" y="29985"/>
                    <a:pt x="6743" y="29606"/>
                    <a:pt x="6807" y="29606"/>
                  </a:cubicBezTo>
                  <a:cubicBezTo>
                    <a:pt x="6843" y="29606"/>
                    <a:pt x="6893" y="29729"/>
                    <a:pt x="6959" y="29984"/>
                  </a:cubicBezTo>
                  <a:cubicBezTo>
                    <a:pt x="6922" y="29130"/>
                    <a:pt x="6937" y="28712"/>
                    <a:pt x="7022" y="28712"/>
                  </a:cubicBezTo>
                  <a:cubicBezTo>
                    <a:pt x="7066" y="28712"/>
                    <a:pt x="7128" y="28821"/>
                    <a:pt x="7211" y="29036"/>
                  </a:cubicBezTo>
                  <a:cubicBezTo>
                    <a:pt x="7119" y="28101"/>
                    <a:pt x="7134" y="27709"/>
                    <a:pt x="7296" y="27709"/>
                  </a:cubicBezTo>
                  <a:cubicBezTo>
                    <a:pt x="7346" y="27709"/>
                    <a:pt x="7410" y="27747"/>
                    <a:pt x="7490" y="27817"/>
                  </a:cubicBezTo>
                  <a:cubicBezTo>
                    <a:pt x="7245" y="27286"/>
                    <a:pt x="7253" y="27076"/>
                    <a:pt x="7526" y="27076"/>
                  </a:cubicBezTo>
                  <a:cubicBezTo>
                    <a:pt x="7558" y="27076"/>
                    <a:pt x="7593" y="27078"/>
                    <a:pt x="7632" y="27084"/>
                  </a:cubicBezTo>
                  <a:cubicBezTo>
                    <a:pt x="7380" y="26451"/>
                    <a:pt x="7463" y="26066"/>
                    <a:pt x="7815" y="25558"/>
                  </a:cubicBezTo>
                  <a:cubicBezTo>
                    <a:pt x="7627" y="25293"/>
                    <a:pt x="7707" y="24907"/>
                    <a:pt x="7848" y="24635"/>
                  </a:cubicBezTo>
                  <a:cubicBezTo>
                    <a:pt x="7835" y="24405"/>
                    <a:pt x="7854" y="24239"/>
                    <a:pt x="7886" y="24239"/>
                  </a:cubicBezTo>
                  <a:cubicBezTo>
                    <a:pt x="7896" y="24239"/>
                    <a:pt x="7908" y="24257"/>
                    <a:pt x="7920" y="24297"/>
                  </a:cubicBezTo>
                  <a:cubicBezTo>
                    <a:pt x="7872" y="24136"/>
                    <a:pt x="7912" y="23942"/>
                    <a:pt x="8035" y="23893"/>
                  </a:cubicBezTo>
                  <a:cubicBezTo>
                    <a:pt x="8030" y="23410"/>
                    <a:pt x="8095" y="23046"/>
                    <a:pt x="8226" y="23046"/>
                  </a:cubicBezTo>
                  <a:cubicBezTo>
                    <a:pt x="8239" y="23046"/>
                    <a:pt x="8253" y="23049"/>
                    <a:pt x="8266" y="23056"/>
                  </a:cubicBezTo>
                  <a:cubicBezTo>
                    <a:pt x="8267" y="22420"/>
                    <a:pt x="8311" y="22043"/>
                    <a:pt x="8407" y="22043"/>
                  </a:cubicBezTo>
                  <a:cubicBezTo>
                    <a:pt x="8440" y="22043"/>
                    <a:pt x="8478" y="22086"/>
                    <a:pt x="8523" y="22176"/>
                  </a:cubicBezTo>
                  <a:cubicBezTo>
                    <a:pt x="8488" y="21614"/>
                    <a:pt x="8488" y="21319"/>
                    <a:pt x="8525" y="21319"/>
                  </a:cubicBezTo>
                  <a:cubicBezTo>
                    <a:pt x="8550" y="21319"/>
                    <a:pt x="8591" y="21450"/>
                    <a:pt x="8650" y="21721"/>
                  </a:cubicBezTo>
                  <a:cubicBezTo>
                    <a:pt x="8584" y="20970"/>
                    <a:pt x="8604" y="20623"/>
                    <a:pt x="8739" y="20623"/>
                  </a:cubicBezTo>
                  <a:cubicBezTo>
                    <a:pt x="8779" y="20623"/>
                    <a:pt x="8829" y="20653"/>
                    <a:pt x="8889" y="20711"/>
                  </a:cubicBezTo>
                  <a:cubicBezTo>
                    <a:pt x="8745" y="19867"/>
                    <a:pt x="8803" y="19572"/>
                    <a:pt x="9124" y="19516"/>
                  </a:cubicBezTo>
                  <a:cubicBezTo>
                    <a:pt x="8925" y="18982"/>
                    <a:pt x="8985" y="18688"/>
                    <a:pt x="9272" y="18338"/>
                  </a:cubicBezTo>
                  <a:cubicBezTo>
                    <a:pt x="9106" y="18100"/>
                    <a:pt x="9167" y="17806"/>
                    <a:pt x="9321" y="17410"/>
                  </a:cubicBezTo>
                  <a:cubicBezTo>
                    <a:pt x="9286" y="17218"/>
                    <a:pt x="9347" y="16923"/>
                    <a:pt x="9431" y="16662"/>
                  </a:cubicBezTo>
                  <a:cubicBezTo>
                    <a:pt x="9467" y="16334"/>
                    <a:pt x="9524" y="16039"/>
                    <a:pt x="9620" y="15776"/>
                  </a:cubicBezTo>
                  <a:cubicBezTo>
                    <a:pt x="9642" y="15450"/>
                    <a:pt x="9700" y="15156"/>
                    <a:pt x="9793" y="14925"/>
                  </a:cubicBezTo>
                  <a:cubicBezTo>
                    <a:pt x="9814" y="14565"/>
                    <a:pt x="9871" y="14271"/>
                    <a:pt x="10004" y="14087"/>
                  </a:cubicBezTo>
                  <a:cubicBezTo>
                    <a:pt x="9981" y="13680"/>
                    <a:pt x="10034" y="13385"/>
                    <a:pt x="10250" y="13190"/>
                  </a:cubicBezTo>
                  <a:cubicBezTo>
                    <a:pt x="10143" y="12793"/>
                    <a:pt x="10195" y="12498"/>
                    <a:pt x="10486" y="12181"/>
                  </a:cubicBezTo>
                  <a:cubicBezTo>
                    <a:pt x="10298" y="11906"/>
                    <a:pt x="10349" y="11610"/>
                    <a:pt x="10641" y="11113"/>
                  </a:cubicBezTo>
                  <a:cubicBezTo>
                    <a:pt x="10448" y="11017"/>
                    <a:pt x="10497" y="10721"/>
                    <a:pt x="10693" y="10222"/>
                  </a:cubicBezTo>
                  <a:cubicBezTo>
                    <a:pt x="10592" y="10128"/>
                    <a:pt x="10638" y="9831"/>
                    <a:pt x="10716" y="9543"/>
                  </a:cubicBezTo>
                  <a:cubicBezTo>
                    <a:pt x="10729" y="9237"/>
                    <a:pt x="10772" y="8939"/>
                    <a:pt x="10867" y="8703"/>
                  </a:cubicBezTo>
                  <a:cubicBezTo>
                    <a:pt x="10854" y="8383"/>
                    <a:pt x="10891" y="8122"/>
                    <a:pt x="11012" y="7975"/>
                  </a:cubicBezTo>
                  <a:cubicBezTo>
                    <a:pt x="10963" y="7602"/>
                    <a:pt x="10998" y="7341"/>
                    <a:pt x="11155" y="7210"/>
                  </a:cubicBezTo>
                  <a:cubicBezTo>
                    <a:pt x="11066" y="6821"/>
                    <a:pt x="11098" y="6559"/>
                    <a:pt x="11281" y="6426"/>
                  </a:cubicBezTo>
                  <a:cubicBezTo>
                    <a:pt x="11162" y="6035"/>
                    <a:pt x="11193" y="5775"/>
                    <a:pt x="11398" y="5596"/>
                  </a:cubicBezTo>
                  <a:cubicBezTo>
                    <a:pt x="11250" y="5251"/>
                    <a:pt x="11278" y="4990"/>
                    <a:pt x="11493" y="4719"/>
                  </a:cubicBezTo>
                  <a:cubicBezTo>
                    <a:pt x="11333" y="4466"/>
                    <a:pt x="11359" y="4205"/>
                    <a:pt x="11557" y="3813"/>
                  </a:cubicBezTo>
                  <a:cubicBezTo>
                    <a:pt x="11409" y="3679"/>
                    <a:pt x="11431" y="3416"/>
                    <a:pt x="11559" y="2999"/>
                  </a:cubicBezTo>
                  <a:cubicBezTo>
                    <a:pt x="11471" y="2890"/>
                    <a:pt x="11488" y="2627"/>
                    <a:pt x="11528" y="2310"/>
                  </a:cubicBezTo>
                  <a:cubicBezTo>
                    <a:pt x="11511" y="2237"/>
                    <a:pt x="11503" y="2112"/>
                    <a:pt x="11486" y="1965"/>
                  </a:cubicBezTo>
                  <a:cubicBezTo>
                    <a:pt x="11456" y="1867"/>
                    <a:pt x="11421" y="1748"/>
                    <a:pt x="11384" y="1606"/>
                  </a:cubicBezTo>
                  <a:cubicBezTo>
                    <a:pt x="11328" y="1523"/>
                    <a:pt x="11270" y="1414"/>
                    <a:pt x="11218" y="1253"/>
                  </a:cubicBezTo>
                  <a:cubicBezTo>
                    <a:pt x="11164" y="1103"/>
                    <a:pt x="11117" y="899"/>
                    <a:pt x="11097" y="593"/>
                  </a:cubicBezTo>
                  <a:cubicBezTo>
                    <a:pt x="10968" y="705"/>
                    <a:pt x="10856" y="752"/>
                    <a:pt x="10751" y="752"/>
                  </a:cubicBezTo>
                  <a:cubicBezTo>
                    <a:pt x="10592" y="752"/>
                    <a:pt x="10450" y="644"/>
                    <a:pt x="10297" y="490"/>
                  </a:cubicBezTo>
                  <a:cubicBezTo>
                    <a:pt x="10256" y="584"/>
                    <a:pt x="10214" y="618"/>
                    <a:pt x="10174" y="618"/>
                  </a:cubicBezTo>
                  <a:cubicBezTo>
                    <a:pt x="10146" y="618"/>
                    <a:pt x="10119" y="600"/>
                    <a:pt x="10094" y="573"/>
                  </a:cubicBezTo>
                  <a:cubicBezTo>
                    <a:pt x="10036" y="508"/>
                    <a:pt x="9993" y="394"/>
                    <a:pt x="9983" y="179"/>
                  </a:cubicBezTo>
                  <a:cubicBezTo>
                    <a:pt x="9859" y="377"/>
                    <a:pt x="9761" y="488"/>
                    <a:pt x="9686" y="488"/>
                  </a:cubicBezTo>
                  <a:cubicBezTo>
                    <a:pt x="9597" y="488"/>
                    <a:pt x="9538" y="338"/>
                    <a:pt x="9499" y="1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212550" y="1159063"/>
              <a:ext cx="289000" cy="1501525"/>
            </a:xfrm>
            <a:custGeom>
              <a:avLst/>
              <a:gdLst/>
              <a:ahLst/>
              <a:cxnLst/>
              <a:rect l="l" t="t" r="r" b="b"/>
              <a:pathLst>
                <a:path w="11560" h="60061" extrusionOk="0">
                  <a:moveTo>
                    <a:pt x="4510" y="23628"/>
                  </a:moveTo>
                  <a:cubicBezTo>
                    <a:pt x="4510" y="23628"/>
                    <a:pt x="4510" y="23629"/>
                    <a:pt x="4510" y="23629"/>
                  </a:cubicBezTo>
                  <a:cubicBezTo>
                    <a:pt x="4510" y="23629"/>
                    <a:pt x="4510" y="23628"/>
                    <a:pt x="4510" y="23628"/>
                  </a:cubicBezTo>
                  <a:close/>
                  <a:moveTo>
                    <a:pt x="9499" y="1"/>
                  </a:moveTo>
                  <a:cubicBezTo>
                    <a:pt x="9362" y="465"/>
                    <a:pt x="9258" y="643"/>
                    <a:pt x="9164" y="643"/>
                  </a:cubicBezTo>
                  <a:cubicBezTo>
                    <a:pt x="9117" y="643"/>
                    <a:pt x="9073" y="599"/>
                    <a:pt x="9028" y="523"/>
                  </a:cubicBezTo>
                  <a:cubicBezTo>
                    <a:pt x="8981" y="632"/>
                    <a:pt x="8934" y="678"/>
                    <a:pt x="8890" y="678"/>
                  </a:cubicBezTo>
                  <a:cubicBezTo>
                    <a:pt x="8840" y="678"/>
                    <a:pt x="8794" y="622"/>
                    <a:pt x="8755" y="533"/>
                  </a:cubicBezTo>
                  <a:cubicBezTo>
                    <a:pt x="8549" y="1104"/>
                    <a:pt x="8408" y="1383"/>
                    <a:pt x="8290" y="1383"/>
                  </a:cubicBezTo>
                  <a:cubicBezTo>
                    <a:pt x="8256" y="1383"/>
                    <a:pt x="8224" y="1361"/>
                    <a:pt x="8193" y="1316"/>
                  </a:cubicBezTo>
                  <a:cubicBezTo>
                    <a:pt x="8179" y="1949"/>
                    <a:pt x="8127" y="2230"/>
                    <a:pt x="7973" y="2230"/>
                  </a:cubicBezTo>
                  <a:cubicBezTo>
                    <a:pt x="7944" y="2230"/>
                    <a:pt x="7911" y="2220"/>
                    <a:pt x="7875" y="2201"/>
                  </a:cubicBezTo>
                  <a:lnTo>
                    <a:pt x="7875" y="2201"/>
                  </a:lnTo>
                  <a:cubicBezTo>
                    <a:pt x="7972" y="2832"/>
                    <a:pt x="7907" y="3088"/>
                    <a:pt x="7619" y="3290"/>
                  </a:cubicBezTo>
                  <a:cubicBezTo>
                    <a:pt x="7700" y="3444"/>
                    <a:pt x="7724" y="3586"/>
                    <a:pt x="7701" y="3727"/>
                  </a:cubicBezTo>
                  <a:cubicBezTo>
                    <a:pt x="7676" y="3890"/>
                    <a:pt x="7603" y="4052"/>
                    <a:pt x="7484" y="4119"/>
                  </a:cubicBezTo>
                  <a:cubicBezTo>
                    <a:pt x="7508" y="4195"/>
                    <a:pt x="7524" y="4256"/>
                    <a:pt x="7534" y="4282"/>
                  </a:cubicBezTo>
                  <a:lnTo>
                    <a:pt x="7534" y="4282"/>
                  </a:lnTo>
                  <a:cubicBezTo>
                    <a:pt x="7523" y="4497"/>
                    <a:pt x="7506" y="4614"/>
                    <a:pt x="7479" y="4614"/>
                  </a:cubicBezTo>
                  <a:cubicBezTo>
                    <a:pt x="7457" y="4614"/>
                    <a:pt x="7428" y="4537"/>
                    <a:pt x="7392" y="4375"/>
                  </a:cubicBezTo>
                  <a:lnTo>
                    <a:pt x="7392" y="4375"/>
                  </a:lnTo>
                  <a:cubicBezTo>
                    <a:pt x="7411" y="4750"/>
                    <a:pt x="7414" y="4949"/>
                    <a:pt x="7396" y="4949"/>
                  </a:cubicBezTo>
                  <a:cubicBezTo>
                    <a:pt x="7381" y="4949"/>
                    <a:pt x="7353" y="4824"/>
                    <a:pt x="7308" y="4562"/>
                  </a:cubicBezTo>
                  <a:lnTo>
                    <a:pt x="7308" y="4562"/>
                  </a:lnTo>
                  <a:cubicBezTo>
                    <a:pt x="7342" y="5055"/>
                    <a:pt x="7345" y="5301"/>
                    <a:pt x="7304" y="5301"/>
                  </a:cubicBezTo>
                  <a:cubicBezTo>
                    <a:pt x="7276" y="5301"/>
                    <a:pt x="7226" y="5183"/>
                    <a:pt x="7151" y="4948"/>
                  </a:cubicBezTo>
                  <a:lnTo>
                    <a:pt x="7151" y="4948"/>
                  </a:lnTo>
                  <a:cubicBezTo>
                    <a:pt x="7252" y="5908"/>
                    <a:pt x="7197" y="6165"/>
                    <a:pt x="6803" y="6174"/>
                  </a:cubicBezTo>
                  <a:cubicBezTo>
                    <a:pt x="7091" y="6680"/>
                    <a:pt x="7037" y="6938"/>
                    <a:pt x="6604" y="7522"/>
                  </a:cubicBezTo>
                  <a:cubicBezTo>
                    <a:pt x="6637" y="7515"/>
                    <a:pt x="6666" y="7512"/>
                    <a:pt x="6692" y="7512"/>
                  </a:cubicBezTo>
                  <a:cubicBezTo>
                    <a:pt x="6922" y="7512"/>
                    <a:pt x="6853" y="7785"/>
                    <a:pt x="6573" y="8430"/>
                  </a:cubicBezTo>
                  <a:cubicBezTo>
                    <a:pt x="6612" y="8399"/>
                    <a:pt x="6641" y="8384"/>
                    <a:pt x="6663" y="8384"/>
                  </a:cubicBezTo>
                  <a:cubicBezTo>
                    <a:pt x="6754" y="8384"/>
                    <a:pt x="6698" y="8648"/>
                    <a:pt x="6598" y="9021"/>
                  </a:cubicBezTo>
                  <a:cubicBezTo>
                    <a:pt x="6612" y="9152"/>
                    <a:pt x="6558" y="9447"/>
                    <a:pt x="6506" y="9744"/>
                  </a:cubicBezTo>
                  <a:cubicBezTo>
                    <a:pt x="6453" y="10038"/>
                    <a:pt x="6402" y="10335"/>
                    <a:pt x="6351" y="10631"/>
                  </a:cubicBezTo>
                  <a:cubicBezTo>
                    <a:pt x="6301" y="10927"/>
                    <a:pt x="6251" y="11223"/>
                    <a:pt x="6202" y="11517"/>
                  </a:cubicBezTo>
                  <a:cubicBezTo>
                    <a:pt x="6154" y="11816"/>
                    <a:pt x="6108" y="12112"/>
                    <a:pt x="6025" y="12387"/>
                  </a:cubicBezTo>
                  <a:cubicBezTo>
                    <a:pt x="6015" y="12706"/>
                    <a:pt x="5969" y="13001"/>
                    <a:pt x="5809" y="13249"/>
                  </a:cubicBezTo>
                  <a:cubicBezTo>
                    <a:pt x="5878" y="13597"/>
                    <a:pt x="5835" y="13893"/>
                    <a:pt x="5561" y="14199"/>
                  </a:cubicBezTo>
                  <a:cubicBezTo>
                    <a:pt x="5749" y="14488"/>
                    <a:pt x="5707" y="14786"/>
                    <a:pt x="5347" y="15307"/>
                  </a:cubicBezTo>
                  <a:cubicBezTo>
                    <a:pt x="5625" y="15382"/>
                    <a:pt x="5583" y="15679"/>
                    <a:pt x="5231" y="16410"/>
                  </a:cubicBezTo>
                  <a:cubicBezTo>
                    <a:pt x="5274" y="16389"/>
                    <a:pt x="5309" y="16378"/>
                    <a:pt x="5337" y="16378"/>
                  </a:cubicBezTo>
                  <a:cubicBezTo>
                    <a:pt x="5487" y="16378"/>
                    <a:pt x="5427" y="16680"/>
                    <a:pt x="5229" y="17252"/>
                  </a:cubicBezTo>
                  <a:cubicBezTo>
                    <a:pt x="5247" y="17242"/>
                    <a:pt x="5262" y="17238"/>
                    <a:pt x="5274" y="17238"/>
                  </a:cubicBezTo>
                  <a:cubicBezTo>
                    <a:pt x="5374" y="17238"/>
                    <a:pt x="5337" y="17509"/>
                    <a:pt x="5275" y="17837"/>
                  </a:cubicBezTo>
                  <a:cubicBezTo>
                    <a:pt x="5270" y="17950"/>
                    <a:pt x="5258" y="18080"/>
                    <a:pt x="5242" y="18220"/>
                  </a:cubicBezTo>
                  <a:cubicBezTo>
                    <a:pt x="5227" y="18361"/>
                    <a:pt x="5206" y="18509"/>
                    <a:pt x="5183" y="18635"/>
                  </a:cubicBezTo>
                  <a:cubicBezTo>
                    <a:pt x="5161" y="18857"/>
                    <a:pt x="5134" y="19057"/>
                    <a:pt x="5056" y="19109"/>
                  </a:cubicBezTo>
                  <a:cubicBezTo>
                    <a:pt x="5082" y="19453"/>
                    <a:pt x="5056" y="19651"/>
                    <a:pt x="4893" y="19682"/>
                  </a:cubicBezTo>
                  <a:cubicBezTo>
                    <a:pt x="5002" y="20049"/>
                    <a:pt x="4976" y="20248"/>
                    <a:pt x="4729" y="20393"/>
                  </a:cubicBezTo>
                  <a:cubicBezTo>
                    <a:pt x="4949" y="20446"/>
                    <a:pt x="4923" y="20640"/>
                    <a:pt x="4618" y="21040"/>
                  </a:cubicBezTo>
                  <a:cubicBezTo>
                    <a:pt x="4845" y="21228"/>
                    <a:pt x="4793" y="21619"/>
                    <a:pt x="4505" y="22359"/>
                  </a:cubicBezTo>
                  <a:cubicBezTo>
                    <a:pt x="4688" y="22401"/>
                    <a:pt x="4636" y="22792"/>
                    <a:pt x="4520" y="23256"/>
                  </a:cubicBezTo>
                  <a:cubicBezTo>
                    <a:pt x="4558" y="23378"/>
                    <a:pt x="4533" y="23572"/>
                    <a:pt x="4510" y="23628"/>
                  </a:cubicBezTo>
                  <a:lnTo>
                    <a:pt x="4510" y="23628"/>
                  </a:lnTo>
                  <a:cubicBezTo>
                    <a:pt x="4513" y="23622"/>
                    <a:pt x="4515" y="23619"/>
                    <a:pt x="4516" y="23619"/>
                  </a:cubicBezTo>
                  <a:lnTo>
                    <a:pt x="4516" y="23619"/>
                  </a:lnTo>
                  <a:cubicBezTo>
                    <a:pt x="4527" y="23619"/>
                    <a:pt x="4503" y="23803"/>
                    <a:pt x="4470" y="24067"/>
                  </a:cubicBezTo>
                  <a:lnTo>
                    <a:pt x="4336" y="25139"/>
                  </a:lnTo>
                  <a:cubicBezTo>
                    <a:pt x="4237" y="25922"/>
                    <a:pt x="4139" y="26705"/>
                    <a:pt x="4139" y="26705"/>
                  </a:cubicBezTo>
                  <a:cubicBezTo>
                    <a:pt x="4101" y="27004"/>
                    <a:pt x="4064" y="27302"/>
                    <a:pt x="4027" y="27600"/>
                  </a:cubicBezTo>
                  <a:cubicBezTo>
                    <a:pt x="3990" y="27898"/>
                    <a:pt x="3951" y="28197"/>
                    <a:pt x="3899" y="28405"/>
                  </a:cubicBezTo>
                  <a:cubicBezTo>
                    <a:pt x="3877" y="28793"/>
                    <a:pt x="3838" y="29092"/>
                    <a:pt x="3646" y="29104"/>
                  </a:cubicBezTo>
                  <a:cubicBezTo>
                    <a:pt x="3764" y="29687"/>
                    <a:pt x="3728" y="29985"/>
                    <a:pt x="3347" y="30242"/>
                  </a:cubicBezTo>
                  <a:cubicBezTo>
                    <a:pt x="3653" y="30582"/>
                    <a:pt x="3616" y="30881"/>
                    <a:pt x="3145" y="31629"/>
                  </a:cubicBezTo>
                  <a:cubicBezTo>
                    <a:pt x="3209" y="31604"/>
                    <a:pt x="3261" y="31592"/>
                    <a:pt x="3303" y="31592"/>
                  </a:cubicBezTo>
                  <a:cubicBezTo>
                    <a:pt x="3522" y="31592"/>
                    <a:pt x="3439" y="31940"/>
                    <a:pt x="3080" y="32802"/>
                  </a:cubicBezTo>
                  <a:cubicBezTo>
                    <a:pt x="3185" y="32675"/>
                    <a:pt x="3257" y="32612"/>
                    <a:pt x="3295" y="32612"/>
                  </a:cubicBezTo>
                  <a:cubicBezTo>
                    <a:pt x="3385" y="32612"/>
                    <a:pt x="3287" y="32969"/>
                    <a:pt x="3013" y="33674"/>
                  </a:cubicBezTo>
                  <a:cubicBezTo>
                    <a:pt x="3109" y="33553"/>
                    <a:pt x="3173" y="33495"/>
                    <a:pt x="3206" y="33495"/>
                  </a:cubicBezTo>
                  <a:cubicBezTo>
                    <a:pt x="3282" y="33495"/>
                    <a:pt x="3186" y="33809"/>
                    <a:pt x="2923" y="34370"/>
                  </a:cubicBezTo>
                  <a:cubicBezTo>
                    <a:pt x="2986" y="34329"/>
                    <a:pt x="3034" y="34308"/>
                    <a:pt x="3067" y="34308"/>
                  </a:cubicBezTo>
                  <a:cubicBezTo>
                    <a:pt x="3198" y="34308"/>
                    <a:pt x="3110" y="34620"/>
                    <a:pt x="2787" y="35222"/>
                  </a:cubicBezTo>
                  <a:cubicBezTo>
                    <a:pt x="2845" y="35194"/>
                    <a:pt x="2892" y="35180"/>
                    <a:pt x="2928" y="35180"/>
                  </a:cubicBezTo>
                  <a:cubicBezTo>
                    <a:pt x="3097" y="35180"/>
                    <a:pt x="3009" y="35504"/>
                    <a:pt x="2643" y="36196"/>
                  </a:cubicBezTo>
                  <a:cubicBezTo>
                    <a:pt x="2724" y="36144"/>
                    <a:pt x="2786" y="36117"/>
                    <a:pt x="2829" y="36117"/>
                  </a:cubicBezTo>
                  <a:cubicBezTo>
                    <a:pt x="2983" y="36117"/>
                    <a:pt x="2891" y="36459"/>
                    <a:pt x="2570" y="37190"/>
                  </a:cubicBezTo>
                  <a:cubicBezTo>
                    <a:pt x="2662" y="37100"/>
                    <a:pt x="2727" y="37056"/>
                    <a:pt x="2767" y="37056"/>
                  </a:cubicBezTo>
                  <a:cubicBezTo>
                    <a:pt x="2876" y="37056"/>
                    <a:pt x="2802" y="37384"/>
                    <a:pt x="2595" y="38009"/>
                  </a:cubicBezTo>
                  <a:cubicBezTo>
                    <a:pt x="2648" y="37945"/>
                    <a:pt x="2686" y="37916"/>
                    <a:pt x="2711" y="37916"/>
                  </a:cubicBezTo>
                  <a:cubicBezTo>
                    <a:pt x="2788" y="37916"/>
                    <a:pt x="2746" y="38187"/>
                    <a:pt x="2656" y="38598"/>
                  </a:cubicBezTo>
                  <a:cubicBezTo>
                    <a:pt x="2682" y="38624"/>
                    <a:pt x="2687" y="38711"/>
                    <a:pt x="2681" y="38830"/>
                  </a:cubicBezTo>
                  <a:cubicBezTo>
                    <a:pt x="2676" y="38950"/>
                    <a:pt x="2657" y="39103"/>
                    <a:pt x="2621" y="39226"/>
                  </a:cubicBezTo>
                  <a:cubicBezTo>
                    <a:pt x="2643" y="39247"/>
                    <a:pt x="2621" y="39443"/>
                    <a:pt x="2538" y="39692"/>
                  </a:cubicBezTo>
                  <a:cubicBezTo>
                    <a:pt x="2566" y="39959"/>
                    <a:pt x="2535" y="40235"/>
                    <a:pt x="2406" y="40549"/>
                  </a:cubicBezTo>
                  <a:cubicBezTo>
                    <a:pt x="2439" y="40681"/>
                    <a:pt x="2446" y="40824"/>
                    <a:pt x="2419" y="40905"/>
                  </a:cubicBezTo>
                  <a:cubicBezTo>
                    <a:pt x="2416" y="41138"/>
                    <a:pt x="2378" y="41309"/>
                    <a:pt x="2276" y="41346"/>
                  </a:cubicBezTo>
                  <a:cubicBezTo>
                    <a:pt x="2322" y="41499"/>
                    <a:pt x="2342" y="41597"/>
                    <a:pt x="2322" y="41597"/>
                  </a:cubicBezTo>
                  <a:cubicBezTo>
                    <a:pt x="2311" y="41597"/>
                    <a:pt x="2288" y="41566"/>
                    <a:pt x="2249" y="41497"/>
                  </a:cubicBezTo>
                  <a:lnTo>
                    <a:pt x="2249" y="41497"/>
                  </a:lnTo>
                  <a:cubicBezTo>
                    <a:pt x="2315" y="41794"/>
                    <a:pt x="2324" y="41943"/>
                    <a:pt x="2258" y="41943"/>
                  </a:cubicBezTo>
                  <a:cubicBezTo>
                    <a:pt x="2231" y="41943"/>
                    <a:pt x="2191" y="41917"/>
                    <a:pt x="2136" y="41865"/>
                  </a:cubicBezTo>
                  <a:lnTo>
                    <a:pt x="2136" y="41865"/>
                  </a:lnTo>
                  <a:cubicBezTo>
                    <a:pt x="2247" y="42127"/>
                    <a:pt x="2282" y="42267"/>
                    <a:pt x="2233" y="42267"/>
                  </a:cubicBezTo>
                  <a:cubicBezTo>
                    <a:pt x="2205" y="42267"/>
                    <a:pt x="2149" y="42222"/>
                    <a:pt x="2065" y="42128"/>
                  </a:cubicBezTo>
                  <a:lnTo>
                    <a:pt x="2065" y="42128"/>
                  </a:lnTo>
                  <a:cubicBezTo>
                    <a:pt x="2297" y="42388"/>
                    <a:pt x="2276" y="42584"/>
                    <a:pt x="1909" y="42777"/>
                  </a:cubicBezTo>
                  <a:cubicBezTo>
                    <a:pt x="2224" y="43099"/>
                    <a:pt x="2194" y="43375"/>
                    <a:pt x="1675" y="44166"/>
                  </a:cubicBezTo>
                  <a:cubicBezTo>
                    <a:pt x="1762" y="44126"/>
                    <a:pt x="1831" y="44105"/>
                    <a:pt x="1883" y="44105"/>
                  </a:cubicBezTo>
                  <a:cubicBezTo>
                    <a:pt x="2105" y="44105"/>
                    <a:pt x="2004" y="44500"/>
                    <a:pt x="1577" y="45537"/>
                  </a:cubicBezTo>
                  <a:cubicBezTo>
                    <a:pt x="1752" y="45266"/>
                    <a:pt x="1858" y="45131"/>
                    <a:pt x="1901" y="45131"/>
                  </a:cubicBezTo>
                  <a:cubicBezTo>
                    <a:pt x="1973" y="45131"/>
                    <a:pt x="1867" y="45507"/>
                    <a:pt x="1613" y="46250"/>
                  </a:cubicBezTo>
                  <a:cubicBezTo>
                    <a:pt x="1781" y="45872"/>
                    <a:pt x="1871" y="45690"/>
                    <a:pt x="1887" y="45690"/>
                  </a:cubicBezTo>
                  <a:lnTo>
                    <a:pt x="1887" y="45690"/>
                  </a:lnTo>
                  <a:cubicBezTo>
                    <a:pt x="1906" y="45690"/>
                    <a:pt x="1821" y="45950"/>
                    <a:pt x="1641" y="46451"/>
                  </a:cubicBezTo>
                  <a:cubicBezTo>
                    <a:pt x="1779" y="46112"/>
                    <a:pt x="1853" y="45953"/>
                    <a:pt x="1871" y="45953"/>
                  </a:cubicBezTo>
                  <a:cubicBezTo>
                    <a:pt x="1874" y="45953"/>
                    <a:pt x="1875" y="45957"/>
                    <a:pt x="1875" y="45964"/>
                  </a:cubicBezTo>
                  <a:cubicBezTo>
                    <a:pt x="1882" y="46018"/>
                    <a:pt x="1818" y="46279"/>
                    <a:pt x="1696" y="46711"/>
                  </a:cubicBezTo>
                  <a:cubicBezTo>
                    <a:pt x="1767" y="46543"/>
                    <a:pt x="1808" y="46471"/>
                    <a:pt x="1820" y="46471"/>
                  </a:cubicBezTo>
                  <a:cubicBezTo>
                    <a:pt x="1824" y="46471"/>
                    <a:pt x="1824" y="46479"/>
                    <a:pt x="1822" y="46495"/>
                  </a:cubicBezTo>
                  <a:cubicBezTo>
                    <a:pt x="1839" y="46559"/>
                    <a:pt x="1806" y="46741"/>
                    <a:pt x="1745" y="46990"/>
                  </a:cubicBezTo>
                  <a:cubicBezTo>
                    <a:pt x="1770" y="47004"/>
                    <a:pt x="1769" y="47087"/>
                    <a:pt x="1739" y="47216"/>
                  </a:cubicBezTo>
                  <a:cubicBezTo>
                    <a:pt x="1747" y="47319"/>
                    <a:pt x="1726" y="47470"/>
                    <a:pt x="1693" y="47584"/>
                  </a:cubicBezTo>
                  <a:cubicBezTo>
                    <a:pt x="1684" y="47743"/>
                    <a:pt x="1664" y="47904"/>
                    <a:pt x="1636" y="48017"/>
                  </a:cubicBezTo>
                  <a:cubicBezTo>
                    <a:pt x="1615" y="48110"/>
                    <a:pt x="1587" y="48169"/>
                    <a:pt x="1551" y="48169"/>
                  </a:cubicBezTo>
                  <a:cubicBezTo>
                    <a:pt x="1544" y="48169"/>
                    <a:pt x="1537" y="48167"/>
                    <a:pt x="1530" y="48163"/>
                  </a:cubicBezTo>
                  <a:lnTo>
                    <a:pt x="1530" y="48163"/>
                  </a:lnTo>
                  <a:cubicBezTo>
                    <a:pt x="1533" y="48844"/>
                    <a:pt x="1488" y="49179"/>
                    <a:pt x="1248" y="49179"/>
                  </a:cubicBezTo>
                  <a:cubicBezTo>
                    <a:pt x="1243" y="49179"/>
                    <a:pt x="1239" y="49179"/>
                    <a:pt x="1235" y="49179"/>
                  </a:cubicBezTo>
                  <a:lnTo>
                    <a:pt x="1235" y="49179"/>
                  </a:lnTo>
                  <a:cubicBezTo>
                    <a:pt x="1387" y="49884"/>
                    <a:pt x="1338" y="50239"/>
                    <a:pt x="954" y="50905"/>
                  </a:cubicBezTo>
                  <a:cubicBezTo>
                    <a:pt x="1093" y="50936"/>
                    <a:pt x="1151" y="51044"/>
                    <a:pt x="1142" y="51247"/>
                  </a:cubicBezTo>
                  <a:cubicBezTo>
                    <a:pt x="1133" y="51451"/>
                    <a:pt x="1059" y="51751"/>
                    <a:pt x="932" y="52074"/>
                  </a:cubicBezTo>
                  <a:cubicBezTo>
                    <a:pt x="982" y="52107"/>
                    <a:pt x="1007" y="52150"/>
                    <a:pt x="1016" y="52150"/>
                  </a:cubicBezTo>
                  <a:cubicBezTo>
                    <a:pt x="1016" y="52150"/>
                    <a:pt x="1017" y="52150"/>
                    <a:pt x="1017" y="52150"/>
                  </a:cubicBezTo>
                  <a:lnTo>
                    <a:pt x="1017" y="52150"/>
                  </a:lnTo>
                  <a:cubicBezTo>
                    <a:pt x="1015" y="52398"/>
                    <a:pt x="998" y="52560"/>
                    <a:pt x="964" y="52560"/>
                  </a:cubicBezTo>
                  <a:cubicBezTo>
                    <a:pt x="952" y="52560"/>
                    <a:pt x="938" y="52540"/>
                    <a:pt x="922" y="52496"/>
                  </a:cubicBezTo>
                  <a:lnTo>
                    <a:pt x="922" y="52496"/>
                  </a:lnTo>
                  <a:cubicBezTo>
                    <a:pt x="930" y="52884"/>
                    <a:pt x="920" y="53087"/>
                    <a:pt x="877" y="53087"/>
                  </a:cubicBezTo>
                  <a:cubicBezTo>
                    <a:pt x="858" y="53087"/>
                    <a:pt x="834" y="53051"/>
                    <a:pt x="803" y="52978"/>
                  </a:cubicBezTo>
                  <a:lnTo>
                    <a:pt x="803" y="52978"/>
                  </a:lnTo>
                  <a:cubicBezTo>
                    <a:pt x="852" y="53506"/>
                    <a:pt x="838" y="53717"/>
                    <a:pt x="711" y="53717"/>
                  </a:cubicBezTo>
                  <a:cubicBezTo>
                    <a:pt x="691" y="53717"/>
                    <a:pt x="669" y="53712"/>
                    <a:pt x="643" y="53702"/>
                  </a:cubicBezTo>
                  <a:lnTo>
                    <a:pt x="643" y="53702"/>
                  </a:lnTo>
                  <a:cubicBezTo>
                    <a:pt x="780" y="54147"/>
                    <a:pt x="752" y="54333"/>
                    <a:pt x="499" y="54549"/>
                  </a:cubicBezTo>
                  <a:cubicBezTo>
                    <a:pt x="703" y="54630"/>
                    <a:pt x="679" y="54743"/>
                    <a:pt x="420" y="55017"/>
                  </a:cubicBezTo>
                  <a:cubicBezTo>
                    <a:pt x="602" y="55092"/>
                    <a:pt x="604" y="55291"/>
                    <a:pt x="445" y="55738"/>
                  </a:cubicBezTo>
                  <a:lnTo>
                    <a:pt x="445" y="55738"/>
                  </a:lnTo>
                  <a:cubicBezTo>
                    <a:pt x="415" y="55764"/>
                    <a:pt x="364" y="55817"/>
                    <a:pt x="292" y="55892"/>
                  </a:cubicBezTo>
                  <a:cubicBezTo>
                    <a:pt x="456" y="56012"/>
                    <a:pt x="443" y="56314"/>
                    <a:pt x="335" y="56752"/>
                  </a:cubicBezTo>
                  <a:cubicBezTo>
                    <a:pt x="360" y="56758"/>
                    <a:pt x="288" y="56901"/>
                    <a:pt x="163" y="57027"/>
                  </a:cubicBezTo>
                  <a:cubicBezTo>
                    <a:pt x="245" y="57215"/>
                    <a:pt x="276" y="57385"/>
                    <a:pt x="252" y="57609"/>
                  </a:cubicBezTo>
                  <a:cubicBezTo>
                    <a:pt x="227" y="57836"/>
                    <a:pt x="150" y="58117"/>
                    <a:pt x="14" y="58529"/>
                  </a:cubicBezTo>
                  <a:cubicBezTo>
                    <a:pt x="64" y="58460"/>
                    <a:pt x="100" y="58426"/>
                    <a:pt x="122" y="58426"/>
                  </a:cubicBezTo>
                  <a:cubicBezTo>
                    <a:pt x="185" y="58426"/>
                    <a:pt x="134" y="58715"/>
                    <a:pt x="0" y="59283"/>
                  </a:cubicBezTo>
                  <a:cubicBezTo>
                    <a:pt x="38" y="59192"/>
                    <a:pt x="61" y="59151"/>
                    <a:pt x="73" y="59151"/>
                  </a:cubicBezTo>
                  <a:cubicBezTo>
                    <a:pt x="99" y="59151"/>
                    <a:pt x="68" y="59355"/>
                    <a:pt x="4" y="59688"/>
                  </a:cubicBezTo>
                  <a:cubicBezTo>
                    <a:pt x="15" y="59664"/>
                    <a:pt x="23" y="59652"/>
                    <a:pt x="28" y="59652"/>
                  </a:cubicBezTo>
                  <a:lnTo>
                    <a:pt x="28" y="59652"/>
                  </a:lnTo>
                  <a:cubicBezTo>
                    <a:pt x="45" y="59652"/>
                    <a:pt x="31" y="59791"/>
                    <a:pt x="3" y="59978"/>
                  </a:cubicBezTo>
                  <a:cubicBezTo>
                    <a:pt x="9" y="59957"/>
                    <a:pt x="16" y="59948"/>
                    <a:pt x="25" y="59948"/>
                  </a:cubicBezTo>
                  <a:cubicBezTo>
                    <a:pt x="42" y="59948"/>
                    <a:pt x="63" y="59990"/>
                    <a:pt x="84" y="60060"/>
                  </a:cubicBezTo>
                  <a:cubicBezTo>
                    <a:pt x="127" y="60012"/>
                    <a:pt x="163" y="59982"/>
                    <a:pt x="184" y="59982"/>
                  </a:cubicBezTo>
                  <a:cubicBezTo>
                    <a:pt x="197" y="59982"/>
                    <a:pt x="203" y="59993"/>
                    <a:pt x="202" y="60018"/>
                  </a:cubicBezTo>
                  <a:cubicBezTo>
                    <a:pt x="239" y="59834"/>
                    <a:pt x="269" y="59700"/>
                    <a:pt x="284" y="59700"/>
                  </a:cubicBezTo>
                  <a:cubicBezTo>
                    <a:pt x="289" y="59700"/>
                    <a:pt x="292" y="59715"/>
                    <a:pt x="293" y="59749"/>
                  </a:cubicBezTo>
                  <a:cubicBezTo>
                    <a:pt x="345" y="59415"/>
                    <a:pt x="383" y="59210"/>
                    <a:pt x="404" y="59210"/>
                  </a:cubicBezTo>
                  <a:cubicBezTo>
                    <a:pt x="415" y="59210"/>
                    <a:pt x="421" y="59262"/>
                    <a:pt x="423" y="59376"/>
                  </a:cubicBezTo>
                  <a:cubicBezTo>
                    <a:pt x="490" y="58804"/>
                    <a:pt x="537" y="58507"/>
                    <a:pt x="587" y="58507"/>
                  </a:cubicBezTo>
                  <a:cubicBezTo>
                    <a:pt x="608" y="58507"/>
                    <a:pt x="629" y="58558"/>
                    <a:pt x="653" y="58662"/>
                  </a:cubicBezTo>
                  <a:cubicBezTo>
                    <a:pt x="665" y="58359"/>
                    <a:pt x="678" y="58123"/>
                    <a:pt x="702" y="57933"/>
                  </a:cubicBezTo>
                  <a:cubicBezTo>
                    <a:pt x="727" y="57742"/>
                    <a:pt x="761" y="57594"/>
                    <a:pt x="810" y="57469"/>
                  </a:cubicBezTo>
                  <a:cubicBezTo>
                    <a:pt x="860" y="57338"/>
                    <a:pt x="927" y="57230"/>
                    <a:pt x="1018" y="57140"/>
                  </a:cubicBezTo>
                  <a:cubicBezTo>
                    <a:pt x="954" y="56992"/>
                    <a:pt x="931" y="56853"/>
                    <a:pt x="942" y="56853"/>
                  </a:cubicBezTo>
                  <a:lnTo>
                    <a:pt x="942" y="56853"/>
                  </a:lnTo>
                  <a:cubicBezTo>
                    <a:pt x="943" y="56853"/>
                    <a:pt x="945" y="56855"/>
                    <a:pt x="947" y="56859"/>
                  </a:cubicBezTo>
                  <a:cubicBezTo>
                    <a:pt x="985" y="56454"/>
                    <a:pt x="1052" y="56178"/>
                    <a:pt x="1182" y="56078"/>
                  </a:cubicBezTo>
                  <a:lnTo>
                    <a:pt x="1182" y="56078"/>
                  </a:lnTo>
                  <a:cubicBezTo>
                    <a:pt x="1183" y="56079"/>
                    <a:pt x="1183" y="56081"/>
                    <a:pt x="1183" y="56082"/>
                  </a:cubicBezTo>
                  <a:cubicBezTo>
                    <a:pt x="1183" y="56081"/>
                    <a:pt x="1183" y="56079"/>
                    <a:pt x="1183" y="56077"/>
                  </a:cubicBezTo>
                  <a:lnTo>
                    <a:pt x="1183" y="56077"/>
                  </a:lnTo>
                  <a:cubicBezTo>
                    <a:pt x="1211" y="56055"/>
                    <a:pt x="1243" y="56042"/>
                    <a:pt x="1278" y="56037"/>
                  </a:cubicBezTo>
                  <a:cubicBezTo>
                    <a:pt x="1232" y="55925"/>
                    <a:pt x="1199" y="55848"/>
                    <a:pt x="1180" y="55814"/>
                  </a:cubicBezTo>
                  <a:lnTo>
                    <a:pt x="1180" y="55814"/>
                  </a:lnTo>
                  <a:cubicBezTo>
                    <a:pt x="1183" y="55336"/>
                    <a:pt x="1252" y="55153"/>
                    <a:pt x="1450" y="55144"/>
                  </a:cubicBezTo>
                  <a:cubicBezTo>
                    <a:pt x="1291" y="54795"/>
                    <a:pt x="1306" y="54683"/>
                    <a:pt x="1530" y="54655"/>
                  </a:cubicBezTo>
                  <a:cubicBezTo>
                    <a:pt x="1357" y="54387"/>
                    <a:pt x="1393" y="54202"/>
                    <a:pt x="1674" y="53770"/>
                  </a:cubicBezTo>
                  <a:lnTo>
                    <a:pt x="1674" y="53770"/>
                  </a:lnTo>
                  <a:cubicBezTo>
                    <a:pt x="1650" y="53777"/>
                    <a:pt x="1628" y="53781"/>
                    <a:pt x="1611" y="53781"/>
                  </a:cubicBezTo>
                  <a:cubicBezTo>
                    <a:pt x="1477" y="53781"/>
                    <a:pt x="1533" y="53573"/>
                    <a:pt x="1759" y="53040"/>
                  </a:cubicBezTo>
                  <a:lnTo>
                    <a:pt x="1759" y="53040"/>
                  </a:lnTo>
                  <a:cubicBezTo>
                    <a:pt x="1702" y="53117"/>
                    <a:pt x="1666" y="53155"/>
                    <a:pt x="1649" y="53155"/>
                  </a:cubicBezTo>
                  <a:cubicBezTo>
                    <a:pt x="1611" y="53155"/>
                    <a:pt x="1669" y="52962"/>
                    <a:pt x="1803" y="52592"/>
                  </a:cubicBezTo>
                  <a:lnTo>
                    <a:pt x="1803" y="52592"/>
                  </a:lnTo>
                  <a:cubicBezTo>
                    <a:pt x="1775" y="52628"/>
                    <a:pt x="1756" y="52645"/>
                    <a:pt x="1744" y="52645"/>
                  </a:cubicBezTo>
                  <a:cubicBezTo>
                    <a:pt x="1706" y="52645"/>
                    <a:pt x="1744" y="52476"/>
                    <a:pt x="1828" y="52226"/>
                  </a:cubicBezTo>
                  <a:lnTo>
                    <a:pt x="1828" y="52226"/>
                  </a:lnTo>
                  <a:cubicBezTo>
                    <a:pt x="1824" y="52245"/>
                    <a:pt x="1828" y="52251"/>
                    <a:pt x="1841" y="52251"/>
                  </a:cubicBezTo>
                  <a:cubicBezTo>
                    <a:pt x="1859" y="52251"/>
                    <a:pt x="1892" y="52240"/>
                    <a:pt x="1937" y="52238"/>
                  </a:cubicBezTo>
                  <a:cubicBezTo>
                    <a:pt x="1919" y="51869"/>
                    <a:pt x="1946" y="51542"/>
                    <a:pt x="2008" y="51338"/>
                  </a:cubicBezTo>
                  <a:cubicBezTo>
                    <a:pt x="2063" y="51157"/>
                    <a:pt x="2142" y="51074"/>
                    <a:pt x="2266" y="51074"/>
                  </a:cubicBezTo>
                  <a:cubicBezTo>
                    <a:pt x="2282" y="51074"/>
                    <a:pt x="2299" y="51075"/>
                    <a:pt x="2317" y="51078"/>
                  </a:cubicBezTo>
                  <a:cubicBezTo>
                    <a:pt x="2208" y="50564"/>
                    <a:pt x="2202" y="50235"/>
                    <a:pt x="2328" y="49867"/>
                  </a:cubicBezTo>
                  <a:cubicBezTo>
                    <a:pt x="2391" y="49684"/>
                    <a:pt x="2487" y="49489"/>
                    <a:pt x="2619" y="49294"/>
                  </a:cubicBezTo>
                  <a:cubicBezTo>
                    <a:pt x="2509" y="49268"/>
                    <a:pt x="2457" y="49207"/>
                    <a:pt x="2439" y="49207"/>
                  </a:cubicBezTo>
                  <a:cubicBezTo>
                    <a:pt x="2435" y="49207"/>
                    <a:pt x="2433" y="49209"/>
                    <a:pt x="2432" y="49214"/>
                  </a:cubicBezTo>
                  <a:cubicBezTo>
                    <a:pt x="2459" y="48905"/>
                    <a:pt x="2516" y="48675"/>
                    <a:pt x="2597" y="48675"/>
                  </a:cubicBezTo>
                  <a:cubicBezTo>
                    <a:pt x="2613" y="48675"/>
                    <a:pt x="2630" y="48684"/>
                    <a:pt x="2648" y="48703"/>
                  </a:cubicBezTo>
                  <a:cubicBezTo>
                    <a:pt x="2624" y="48477"/>
                    <a:pt x="2609" y="48353"/>
                    <a:pt x="2598" y="48353"/>
                  </a:cubicBezTo>
                  <a:cubicBezTo>
                    <a:pt x="2595" y="48353"/>
                    <a:pt x="2593" y="48359"/>
                    <a:pt x="2590" y="48371"/>
                  </a:cubicBezTo>
                  <a:lnTo>
                    <a:pt x="2590" y="48371"/>
                  </a:lnTo>
                  <a:cubicBezTo>
                    <a:pt x="2608" y="48150"/>
                    <a:pt x="2624" y="48035"/>
                    <a:pt x="2640" y="48035"/>
                  </a:cubicBezTo>
                  <a:cubicBezTo>
                    <a:pt x="2654" y="48035"/>
                    <a:pt x="2667" y="48125"/>
                    <a:pt x="2680" y="48313"/>
                  </a:cubicBezTo>
                  <a:cubicBezTo>
                    <a:pt x="2694" y="47844"/>
                    <a:pt x="2708" y="47616"/>
                    <a:pt x="2733" y="47616"/>
                  </a:cubicBezTo>
                  <a:cubicBezTo>
                    <a:pt x="2749" y="47616"/>
                    <a:pt x="2770" y="47707"/>
                    <a:pt x="2798" y="47887"/>
                  </a:cubicBezTo>
                  <a:cubicBezTo>
                    <a:pt x="2782" y="47388"/>
                    <a:pt x="2790" y="47176"/>
                    <a:pt x="2848" y="47176"/>
                  </a:cubicBezTo>
                  <a:cubicBezTo>
                    <a:pt x="2873" y="47176"/>
                    <a:pt x="2907" y="47215"/>
                    <a:pt x="2952" y="47286"/>
                  </a:cubicBezTo>
                  <a:cubicBezTo>
                    <a:pt x="2853" y="46795"/>
                    <a:pt x="2879" y="46671"/>
                    <a:pt x="3109" y="46576"/>
                  </a:cubicBezTo>
                  <a:cubicBezTo>
                    <a:pt x="2929" y="46444"/>
                    <a:pt x="2954" y="46340"/>
                    <a:pt x="3221" y="46000"/>
                  </a:cubicBezTo>
                  <a:lnTo>
                    <a:pt x="3221" y="46000"/>
                  </a:lnTo>
                  <a:cubicBezTo>
                    <a:pt x="3209" y="46001"/>
                    <a:pt x="3198" y="46002"/>
                    <a:pt x="3187" y="46002"/>
                  </a:cubicBezTo>
                  <a:cubicBezTo>
                    <a:pt x="3109" y="46002"/>
                    <a:pt x="3079" y="45963"/>
                    <a:pt x="3097" y="45871"/>
                  </a:cubicBezTo>
                  <a:cubicBezTo>
                    <a:pt x="3118" y="45767"/>
                    <a:pt x="3200" y="45595"/>
                    <a:pt x="3347" y="45404"/>
                  </a:cubicBezTo>
                  <a:lnTo>
                    <a:pt x="3347" y="45404"/>
                  </a:lnTo>
                  <a:cubicBezTo>
                    <a:pt x="3243" y="45504"/>
                    <a:pt x="3187" y="45553"/>
                    <a:pt x="3174" y="45578"/>
                  </a:cubicBezTo>
                  <a:lnTo>
                    <a:pt x="3174" y="45578"/>
                  </a:lnTo>
                  <a:cubicBezTo>
                    <a:pt x="3190" y="45459"/>
                    <a:pt x="3232" y="45332"/>
                    <a:pt x="3303" y="45252"/>
                  </a:cubicBezTo>
                  <a:lnTo>
                    <a:pt x="3303" y="45252"/>
                  </a:lnTo>
                  <a:cubicBezTo>
                    <a:pt x="3302" y="45278"/>
                    <a:pt x="3301" y="45308"/>
                    <a:pt x="3301" y="45340"/>
                  </a:cubicBezTo>
                  <a:cubicBezTo>
                    <a:pt x="3302" y="45309"/>
                    <a:pt x="3303" y="45279"/>
                    <a:pt x="3304" y="45250"/>
                  </a:cubicBezTo>
                  <a:lnTo>
                    <a:pt x="3304" y="45250"/>
                  </a:lnTo>
                  <a:cubicBezTo>
                    <a:pt x="3338" y="45212"/>
                    <a:pt x="3379" y="45185"/>
                    <a:pt x="3427" y="45175"/>
                  </a:cubicBezTo>
                  <a:cubicBezTo>
                    <a:pt x="3390" y="45106"/>
                    <a:pt x="3362" y="45067"/>
                    <a:pt x="3343" y="45067"/>
                  </a:cubicBezTo>
                  <a:cubicBezTo>
                    <a:pt x="3326" y="45067"/>
                    <a:pt x="3315" y="45094"/>
                    <a:pt x="3309" y="45153"/>
                  </a:cubicBezTo>
                  <a:lnTo>
                    <a:pt x="3309" y="45153"/>
                  </a:lnTo>
                  <a:cubicBezTo>
                    <a:pt x="3320" y="44963"/>
                    <a:pt x="3340" y="44856"/>
                    <a:pt x="3371" y="44856"/>
                  </a:cubicBezTo>
                  <a:cubicBezTo>
                    <a:pt x="3395" y="44856"/>
                    <a:pt x="3425" y="44916"/>
                    <a:pt x="3463" y="45046"/>
                  </a:cubicBezTo>
                  <a:cubicBezTo>
                    <a:pt x="3403" y="44745"/>
                    <a:pt x="3401" y="44557"/>
                    <a:pt x="3448" y="44557"/>
                  </a:cubicBezTo>
                  <a:cubicBezTo>
                    <a:pt x="3477" y="44557"/>
                    <a:pt x="3523" y="44626"/>
                    <a:pt x="3586" y="44780"/>
                  </a:cubicBezTo>
                  <a:cubicBezTo>
                    <a:pt x="3538" y="44285"/>
                    <a:pt x="3535" y="44024"/>
                    <a:pt x="3592" y="44024"/>
                  </a:cubicBezTo>
                  <a:cubicBezTo>
                    <a:pt x="3626" y="44024"/>
                    <a:pt x="3681" y="44119"/>
                    <a:pt x="3761" y="44315"/>
                  </a:cubicBezTo>
                  <a:cubicBezTo>
                    <a:pt x="3663" y="43674"/>
                    <a:pt x="3657" y="43410"/>
                    <a:pt x="3786" y="43410"/>
                  </a:cubicBezTo>
                  <a:cubicBezTo>
                    <a:pt x="3835" y="43410"/>
                    <a:pt x="3904" y="43448"/>
                    <a:pt x="3994" y="43518"/>
                  </a:cubicBezTo>
                  <a:cubicBezTo>
                    <a:pt x="3768" y="42831"/>
                    <a:pt x="3813" y="42640"/>
                    <a:pt x="4171" y="42636"/>
                  </a:cubicBezTo>
                  <a:lnTo>
                    <a:pt x="4171" y="42636"/>
                  </a:lnTo>
                  <a:cubicBezTo>
                    <a:pt x="4169" y="42636"/>
                    <a:pt x="4167" y="42636"/>
                    <a:pt x="4165" y="42636"/>
                  </a:cubicBezTo>
                  <a:cubicBezTo>
                    <a:pt x="3813" y="42636"/>
                    <a:pt x="3859" y="42443"/>
                    <a:pt x="4263" y="41870"/>
                  </a:cubicBezTo>
                  <a:cubicBezTo>
                    <a:pt x="4126" y="41870"/>
                    <a:pt x="4079" y="41774"/>
                    <a:pt x="4095" y="41596"/>
                  </a:cubicBezTo>
                  <a:cubicBezTo>
                    <a:pt x="4110" y="41419"/>
                    <a:pt x="4188" y="41161"/>
                    <a:pt x="4295" y="41075"/>
                  </a:cubicBezTo>
                  <a:cubicBezTo>
                    <a:pt x="4284" y="40905"/>
                    <a:pt x="4283" y="40791"/>
                    <a:pt x="4285" y="40791"/>
                  </a:cubicBezTo>
                  <a:lnTo>
                    <a:pt x="4285" y="40791"/>
                  </a:lnTo>
                  <a:cubicBezTo>
                    <a:pt x="4287" y="40791"/>
                    <a:pt x="4291" y="40858"/>
                    <a:pt x="4295" y="41018"/>
                  </a:cubicBezTo>
                  <a:cubicBezTo>
                    <a:pt x="4318" y="40638"/>
                    <a:pt x="4340" y="40420"/>
                    <a:pt x="4363" y="40420"/>
                  </a:cubicBezTo>
                  <a:cubicBezTo>
                    <a:pt x="4381" y="40420"/>
                    <a:pt x="4399" y="40542"/>
                    <a:pt x="4418" y="40809"/>
                  </a:cubicBezTo>
                  <a:cubicBezTo>
                    <a:pt x="4449" y="40202"/>
                    <a:pt x="4477" y="39880"/>
                    <a:pt x="4512" y="39880"/>
                  </a:cubicBezTo>
                  <a:cubicBezTo>
                    <a:pt x="4539" y="39880"/>
                    <a:pt x="4570" y="40059"/>
                    <a:pt x="4610" y="40431"/>
                  </a:cubicBezTo>
                  <a:cubicBezTo>
                    <a:pt x="4587" y="39399"/>
                    <a:pt x="4637" y="39051"/>
                    <a:pt x="4931" y="39051"/>
                  </a:cubicBezTo>
                  <a:cubicBezTo>
                    <a:pt x="4969" y="39051"/>
                    <a:pt x="5011" y="39057"/>
                    <a:pt x="5057" y="39068"/>
                  </a:cubicBezTo>
                  <a:cubicBezTo>
                    <a:pt x="4784" y="38386"/>
                    <a:pt x="4851" y="38092"/>
                    <a:pt x="5309" y="37440"/>
                  </a:cubicBezTo>
                  <a:lnTo>
                    <a:pt x="5309" y="37440"/>
                  </a:lnTo>
                  <a:cubicBezTo>
                    <a:pt x="5279" y="37446"/>
                    <a:pt x="5253" y="37449"/>
                    <a:pt x="5229" y="37449"/>
                  </a:cubicBezTo>
                  <a:cubicBezTo>
                    <a:pt x="5124" y="37449"/>
                    <a:pt x="5082" y="37387"/>
                    <a:pt x="5092" y="37262"/>
                  </a:cubicBezTo>
                  <a:cubicBezTo>
                    <a:pt x="5102" y="37109"/>
                    <a:pt x="5191" y="36859"/>
                    <a:pt x="5334" y="36505"/>
                  </a:cubicBezTo>
                  <a:lnTo>
                    <a:pt x="5334" y="36505"/>
                  </a:lnTo>
                  <a:cubicBezTo>
                    <a:pt x="5308" y="36525"/>
                    <a:pt x="5288" y="36533"/>
                    <a:pt x="5273" y="36533"/>
                  </a:cubicBezTo>
                  <a:cubicBezTo>
                    <a:pt x="5243" y="36533"/>
                    <a:pt x="5235" y="36499"/>
                    <a:pt x="5238" y="36452"/>
                  </a:cubicBezTo>
                  <a:cubicBezTo>
                    <a:pt x="5248" y="36340"/>
                    <a:pt x="5275" y="36211"/>
                    <a:pt x="5303" y="36211"/>
                  </a:cubicBezTo>
                  <a:cubicBezTo>
                    <a:pt x="5309" y="36211"/>
                    <a:pt x="5316" y="36217"/>
                    <a:pt x="5322" y="36232"/>
                  </a:cubicBezTo>
                  <a:cubicBezTo>
                    <a:pt x="5341" y="36010"/>
                    <a:pt x="5358" y="35874"/>
                    <a:pt x="5373" y="35874"/>
                  </a:cubicBezTo>
                  <a:cubicBezTo>
                    <a:pt x="5382" y="35874"/>
                    <a:pt x="5391" y="35937"/>
                    <a:pt x="5398" y="36079"/>
                  </a:cubicBezTo>
                  <a:cubicBezTo>
                    <a:pt x="5421" y="35716"/>
                    <a:pt x="5442" y="35514"/>
                    <a:pt x="5465" y="35514"/>
                  </a:cubicBezTo>
                  <a:cubicBezTo>
                    <a:pt x="5482" y="35514"/>
                    <a:pt x="5500" y="35621"/>
                    <a:pt x="5522" y="35851"/>
                  </a:cubicBezTo>
                  <a:cubicBezTo>
                    <a:pt x="5536" y="35300"/>
                    <a:pt x="5558" y="35015"/>
                    <a:pt x="5612" y="35015"/>
                  </a:cubicBezTo>
                  <a:cubicBezTo>
                    <a:pt x="5645" y="35015"/>
                    <a:pt x="5690" y="35123"/>
                    <a:pt x="5753" y="35343"/>
                  </a:cubicBezTo>
                  <a:cubicBezTo>
                    <a:pt x="5696" y="34643"/>
                    <a:pt x="5703" y="34347"/>
                    <a:pt x="5833" y="34347"/>
                  </a:cubicBezTo>
                  <a:cubicBezTo>
                    <a:pt x="5883" y="34347"/>
                    <a:pt x="5951" y="34390"/>
                    <a:pt x="6040" y="34471"/>
                  </a:cubicBezTo>
                  <a:cubicBezTo>
                    <a:pt x="5804" y="33787"/>
                    <a:pt x="5847" y="33591"/>
                    <a:pt x="6273" y="33353"/>
                  </a:cubicBezTo>
                  <a:cubicBezTo>
                    <a:pt x="6114" y="33229"/>
                    <a:pt x="6051" y="33092"/>
                    <a:pt x="6074" y="32895"/>
                  </a:cubicBezTo>
                  <a:cubicBezTo>
                    <a:pt x="6097" y="32698"/>
                    <a:pt x="6205" y="32441"/>
                    <a:pt x="6388" y="32072"/>
                  </a:cubicBezTo>
                  <a:lnTo>
                    <a:pt x="6388" y="32072"/>
                  </a:lnTo>
                  <a:cubicBezTo>
                    <a:pt x="6336" y="32105"/>
                    <a:pt x="6298" y="32116"/>
                    <a:pt x="6274" y="32116"/>
                  </a:cubicBezTo>
                  <a:cubicBezTo>
                    <a:pt x="6244" y="32116"/>
                    <a:pt x="6236" y="32097"/>
                    <a:pt x="6249" y="32080"/>
                  </a:cubicBezTo>
                  <a:cubicBezTo>
                    <a:pt x="6242" y="31866"/>
                    <a:pt x="6301" y="31658"/>
                    <a:pt x="6424" y="31591"/>
                  </a:cubicBezTo>
                  <a:cubicBezTo>
                    <a:pt x="6391" y="31463"/>
                    <a:pt x="6377" y="31380"/>
                    <a:pt x="6383" y="31380"/>
                  </a:cubicBezTo>
                  <a:lnTo>
                    <a:pt x="6383" y="31380"/>
                  </a:lnTo>
                  <a:cubicBezTo>
                    <a:pt x="6388" y="31380"/>
                    <a:pt x="6404" y="31431"/>
                    <a:pt x="6432" y="31549"/>
                  </a:cubicBezTo>
                  <a:cubicBezTo>
                    <a:pt x="6414" y="31245"/>
                    <a:pt x="6419" y="31071"/>
                    <a:pt x="6444" y="31071"/>
                  </a:cubicBezTo>
                  <a:cubicBezTo>
                    <a:pt x="6461" y="31071"/>
                    <a:pt x="6486" y="31144"/>
                    <a:pt x="6520" y="31303"/>
                  </a:cubicBezTo>
                  <a:cubicBezTo>
                    <a:pt x="6526" y="30748"/>
                    <a:pt x="6555" y="30431"/>
                    <a:pt x="6613" y="30431"/>
                  </a:cubicBezTo>
                  <a:cubicBezTo>
                    <a:pt x="6643" y="30431"/>
                    <a:pt x="6681" y="30517"/>
                    <a:pt x="6727" y="30699"/>
                  </a:cubicBezTo>
                  <a:cubicBezTo>
                    <a:pt x="6720" y="29985"/>
                    <a:pt x="6743" y="29606"/>
                    <a:pt x="6807" y="29606"/>
                  </a:cubicBezTo>
                  <a:cubicBezTo>
                    <a:pt x="6843" y="29606"/>
                    <a:pt x="6893" y="29729"/>
                    <a:pt x="6959" y="29984"/>
                  </a:cubicBezTo>
                  <a:cubicBezTo>
                    <a:pt x="6922" y="29130"/>
                    <a:pt x="6937" y="28712"/>
                    <a:pt x="7022" y="28712"/>
                  </a:cubicBezTo>
                  <a:cubicBezTo>
                    <a:pt x="7066" y="28712"/>
                    <a:pt x="7128" y="28821"/>
                    <a:pt x="7211" y="29036"/>
                  </a:cubicBezTo>
                  <a:cubicBezTo>
                    <a:pt x="7119" y="28101"/>
                    <a:pt x="7134" y="27709"/>
                    <a:pt x="7296" y="27709"/>
                  </a:cubicBezTo>
                  <a:cubicBezTo>
                    <a:pt x="7346" y="27709"/>
                    <a:pt x="7410" y="27747"/>
                    <a:pt x="7490" y="27817"/>
                  </a:cubicBezTo>
                  <a:cubicBezTo>
                    <a:pt x="7245" y="27286"/>
                    <a:pt x="7253" y="27076"/>
                    <a:pt x="7526" y="27076"/>
                  </a:cubicBezTo>
                  <a:cubicBezTo>
                    <a:pt x="7558" y="27076"/>
                    <a:pt x="7593" y="27078"/>
                    <a:pt x="7632" y="27084"/>
                  </a:cubicBezTo>
                  <a:cubicBezTo>
                    <a:pt x="7380" y="26451"/>
                    <a:pt x="7463" y="26066"/>
                    <a:pt x="7815" y="25558"/>
                  </a:cubicBezTo>
                  <a:cubicBezTo>
                    <a:pt x="7627" y="25293"/>
                    <a:pt x="7707" y="24907"/>
                    <a:pt x="7848" y="24635"/>
                  </a:cubicBezTo>
                  <a:cubicBezTo>
                    <a:pt x="7835" y="24405"/>
                    <a:pt x="7854" y="24239"/>
                    <a:pt x="7886" y="24239"/>
                  </a:cubicBezTo>
                  <a:cubicBezTo>
                    <a:pt x="7896" y="24239"/>
                    <a:pt x="7908" y="24257"/>
                    <a:pt x="7920" y="24297"/>
                  </a:cubicBezTo>
                  <a:cubicBezTo>
                    <a:pt x="7872" y="24136"/>
                    <a:pt x="7912" y="23942"/>
                    <a:pt x="8035" y="23893"/>
                  </a:cubicBezTo>
                  <a:cubicBezTo>
                    <a:pt x="8030" y="23410"/>
                    <a:pt x="8095" y="23046"/>
                    <a:pt x="8226" y="23046"/>
                  </a:cubicBezTo>
                  <a:cubicBezTo>
                    <a:pt x="8239" y="23046"/>
                    <a:pt x="8253" y="23049"/>
                    <a:pt x="8266" y="23056"/>
                  </a:cubicBezTo>
                  <a:cubicBezTo>
                    <a:pt x="8267" y="22420"/>
                    <a:pt x="8311" y="22043"/>
                    <a:pt x="8407" y="22043"/>
                  </a:cubicBezTo>
                  <a:cubicBezTo>
                    <a:pt x="8440" y="22043"/>
                    <a:pt x="8478" y="22086"/>
                    <a:pt x="8523" y="22176"/>
                  </a:cubicBezTo>
                  <a:cubicBezTo>
                    <a:pt x="8488" y="21614"/>
                    <a:pt x="8488" y="21319"/>
                    <a:pt x="8525" y="21319"/>
                  </a:cubicBezTo>
                  <a:cubicBezTo>
                    <a:pt x="8550" y="21319"/>
                    <a:pt x="8591" y="21450"/>
                    <a:pt x="8650" y="21721"/>
                  </a:cubicBezTo>
                  <a:cubicBezTo>
                    <a:pt x="8584" y="20970"/>
                    <a:pt x="8604" y="20623"/>
                    <a:pt x="8739" y="20623"/>
                  </a:cubicBezTo>
                  <a:cubicBezTo>
                    <a:pt x="8779" y="20623"/>
                    <a:pt x="8829" y="20653"/>
                    <a:pt x="8889" y="20711"/>
                  </a:cubicBezTo>
                  <a:cubicBezTo>
                    <a:pt x="8745" y="19867"/>
                    <a:pt x="8803" y="19572"/>
                    <a:pt x="9124" y="19516"/>
                  </a:cubicBezTo>
                  <a:cubicBezTo>
                    <a:pt x="8925" y="18982"/>
                    <a:pt x="8985" y="18688"/>
                    <a:pt x="9272" y="18338"/>
                  </a:cubicBezTo>
                  <a:cubicBezTo>
                    <a:pt x="9106" y="18100"/>
                    <a:pt x="9167" y="17806"/>
                    <a:pt x="9321" y="17410"/>
                  </a:cubicBezTo>
                  <a:cubicBezTo>
                    <a:pt x="9286" y="17218"/>
                    <a:pt x="9347" y="16923"/>
                    <a:pt x="9431" y="16662"/>
                  </a:cubicBezTo>
                  <a:cubicBezTo>
                    <a:pt x="9467" y="16334"/>
                    <a:pt x="9524" y="16039"/>
                    <a:pt x="9620" y="15776"/>
                  </a:cubicBezTo>
                  <a:cubicBezTo>
                    <a:pt x="9642" y="15450"/>
                    <a:pt x="9700" y="15156"/>
                    <a:pt x="9793" y="14925"/>
                  </a:cubicBezTo>
                  <a:cubicBezTo>
                    <a:pt x="9814" y="14565"/>
                    <a:pt x="9871" y="14271"/>
                    <a:pt x="10004" y="14087"/>
                  </a:cubicBezTo>
                  <a:cubicBezTo>
                    <a:pt x="9981" y="13680"/>
                    <a:pt x="10034" y="13385"/>
                    <a:pt x="10250" y="13190"/>
                  </a:cubicBezTo>
                  <a:cubicBezTo>
                    <a:pt x="10143" y="12793"/>
                    <a:pt x="10195" y="12498"/>
                    <a:pt x="10486" y="12181"/>
                  </a:cubicBezTo>
                  <a:cubicBezTo>
                    <a:pt x="10298" y="11906"/>
                    <a:pt x="10349" y="11610"/>
                    <a:pt x="10641" y="11113"/>
                  </a:cubicBezTo>
                  <a:cubicBezTo>
                    <a:pt x="10448" y="11017"/>
                    <a:pt x="10497" y="10721"/>
                    <a:pt x="10693" y="10222"/>
                  </a:cubicBezTo>
                  <a:cubicBezTo>
                    <a:pt x="10592" y="10128"/>
                    <a:pt x="10638" y="9831"/>
                    <a:pt x="10716" y="9543"/>
                  </a:cubicBezTo>
                  <a:cubicBezTo>
                    <a:pt x="10729" y="9237"/>
                    <a:pt x="10772" y="8939"/>
                    <a:pt x="10867" y="8703"/>
                  </a:cubicBezTo>
                  <a:cubicBezTo>
                    <a:pt x="10854" y="8383"/>
                    <a:pt x="10891" y="8122"/>
                    <a:pt x="11012" y="7975"/>
                  </a:cubicBezTo>
                  <a:cubicBezTo>
                    <a:pt x="10963" y="7602"/>
                    <a:pt x="10998" y="7341"/>
                    <a:pt x="11155" y="7210"/>
                  </a:cubicBezTo>
                  <a:cubicBezTo>
                    <a:pt x="11066" y="6821"/>
                    <a:pt x="11098" y="6559"/>
                    <a:pt x="11281" y="6426"/>
                  </a:cubicBezTo>
                  <a:cubicBezTo>
                    <a:pt x="11162" y="6035"/>
                    <a:pt x="11193" y="5775"/>
                    <a:pt x="11398" y="5596"/>
                  </a:cubicBezTo>
                  <a:cubicBezTo>
                    <a:pt x="11250" y="5251"/>
                    <a:pt x="11278" y="4990"/>
                    <a:pt x="11493" y="4719"/>
                  </a:cubicBezTo>
                  <a:cubicBezTo>
                    <a:pt x="11333" y="4466"/>
                    <a:pt x="11359" y="4205"/>
                    <a:pt x="11557" y="3813"/>
                  </a:cubicBezTo>
                  <a:cubicBezTo>
                    <a:pt x="11409" y="3679"/>
                    <a:pt x="11431" y="3416"/>
                    <a:pt x="11559" y="2999"/>
                  </a:cubicBezTo>
                  <a:cubicBezTo>
                    <a:pt x="11471" y="2890"/>
                    <a:pt x="11488" y="2627"/>
                    <a:pt x="11528" y="2310"/>
                  </a:cubicBezTo>
                  <a:cubicBezTo>
                    <a:pt x="11511" y="2237"/>
                    <a:pt x="11503" y="2112"/>
                    <a:pt x="11486" y="1965"/>
                  </a:cubicBezTo>
                  <a:cubicBezTo>
                    <a:pt x="11456" y="1867"/>
                    <a:pt x="11421" y="1748"/>
                    <a:pt x="11384" y="1606"/>
                  </a:cubicBezTo>
                  <a:cubicBezTo>
                    <a:pt x="11328" y="1523"/>
                    <a:pt x="11270" y="1414"/>
                    <a:pt x="11218" y="1253"/>
                  </a:cubicBezTo>
                  <a:cubicBezTo>
                    <a:pt x="11164" y="1103"/>
                    <a:pt x="11117" y="899"/>
                    <a:pt x="11097" y="593"/>
                  </a:cubicBezTo>
                  <a:cubicBezTo>
                    <a:pt x="10968" y="705"/>
                    <a:pt x="10856" y="752"/>
                    <a:pt x="10751" y="752"/>
                  </a:cubicBezTo>
                  <a:cubicBezTo>
                    <a:pt x="10592" y="752"/>
                    <a:pt x="10450" y="644"/>
                    <a:pt x="10297" y="490"/>
                  </a:cubicBezTo>
                  <a:cubicBezTo>
                    <a:pt x="10256" y="584"/>
                    <a:pt x="10214" y="618"/>
                    <a:pt x="10174" y="618"/>
                  </a:cubicBezTo>
                  <a:cubicBezTo>
                    <a:pt x="10146" y="618"/>
                    <a:pt x="10119" y="600"/>
                    <a:pt x="10094" y="573"/>
                  </a:cubicBezTo>
                  <a:cubicBezTo>
                    <a:pt x="10036" y="508"/>
                    <a:pt x="9993" y="394"/>
                    <a:pt x="9983" y="179"/>
                  </a:cubicBezTo>
                  <a:cubicBezTo>
                    <a:pt x="9859" y="377"/>
                    <a:pt x="9761" y="488"/>
                    <a:pt x="9686" y="488"/>
                  </a:cubicBezTo>
                  <a:cubicBezTo>
                    <a:pt x="9597" y="488"/>
                    <a:pt x="9538" y="338"/>
                    <a:pt x="9499" y="1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404150" y="1335988"/>
              <a:ext cx="282875" cy="1064425"/>
            </a:xfrm>
            <a:custGeom>
              <a:avLst/>
              <a:gdLst/>
              <a:ahLst/>
              <a:cxnLst/>
              <a:rect l="l" t="t" r="r" b="b"/>
              <a:pathLst>
                <a:path w="11315" h="42577" extrusionOk="0">
                  <a:moveTo>
                    <a:pt x="3599" y="19326"/>
                  </a:moveTo>
                  <a:cubicBezTo>
                    <a:pt x="3599" y="19327"/>
                    <a:pt x="3598" y="19327"/>
                    <a:pt x="3598" y="19328"/>
                  </a:cubicBezTo>
                  <a:cubicBezTo>
                    <a:pt x="3598" y="19327"/>
                    <a:pt x="3599" y="19327"/>
                    <a:pt x="3599" y="19326"/>
                  </a:cubicBezTo>
                  <a:close/>
                  <a:moveTo>
                    <a:pt x="9265" y="0"/>
                  </a:moveTo>
                  <a:cubicBezTo>
                    <a:pt x="9201" y="180"/>
                    <a:pt x="9147" y="272"/>
                    <a:pt x="9088" y="272"/>
                  </a:cubicBezTo>
                  <a:cubicBezTo>
                    <a:pt x="9032" y="272"/>
                    <a:pt x="8973" y="192"/>
                    <a:pt x="8900" y="29"/>
                  </a:cubicBezTo>
                  <a:cubicBezTo>
                    <a:pt x="8889" y="240"/>
                    <a:pt x="8859" y="341"/>
                    <a:pt x="8798" y="341"/>
                  </a:cubicBezTo>
                  <a:cubicBezTo>
                    <a:pt x="8749" y="341"/>
                    <a:pt x="8680" y="277"/>
                    <a:pt x="8584" y="152"/>
                  </a:cubicBezTo>
                  <a:lnTo>
                    <a:pt x="8584" y="152"/>
                  </a:lnTo>
                  <a:cubicBezTo>
                    <a:pt x="8618" y="340"/>
                    <a:pt x="8608" y="428"/>
                    <a:pt x="8554" y="428"/>
                  </a:cubicBezTo>
                  <a:cubicBezTo>
                    <a:pt x="8515" y="428"/>
                    <a:pt x="8452" y="381"/>
                    <a:pt x="8366" y="292"/>
                  </a:cubicBezTo>
                  <a:lnTo>
                    <a:pt x="8366" y="292"/>
                  </a:lnTo>
                  <a:cubicBezTo>
                    <a:pt x="8389" y="579"/>
                    <a:pt x="8328" y="704"/>
                    <a:pt x="8145" y="704"/>
                  </a:cubicBezTo>
                  <a:cubicBezTo>
                    <a:pt x="8106" y="704"/>
                    <a:pt x="8062" y="698"/>
                    <a:pt x="8013" y="687"/>
                  </a:cubicBezTo>
                  <a:lnTo>
                    <a:pt x="8013" y="687"/>
                  </a:lnTo>
                  <a:cubicBezTo>
                    <a:pt x="8122" y="893"/>
                    <a:pt x="8089" y="974"/>
                    <a:pt x="7949" y="974"/>
                  </a:cubicBezTo>
                  <a:cubicBezTo>
                    <a:pt x="7926" y="974"/>
                    <a:pt x="7900" y="972"/>
                    <a:pt x="7872" y="968"/>
                  </a:cubicBezTo>
                  <a:lnTo>
                    <a:pt x="7872" y="968"/>
                  </a:lnTo>
                  <a:cubicBezTo>
                    <a:pt x="7995" y="1180"/>
                    <a:pt x="7961" y="1307"/>
                    <a:pt x="7761" y="1427"/>
                  </a:cubicBezTo>
                  <a:cubicBezTo>
                    <a:pt x="7826" y="1476"/>
                    <a:pt x="7849" y="1519"/>
                    <a:pt x="7832" y="1546"/>
                  </a:cubicBezTo>
                  <a:cubicBezTo>
                    <a:pt x="7835" y="1607"/>
                    <a:pt x="7797" y="1651"/>
                    <a:pt x="7729" y="1676"/>
                  </a:cubicBezTo>
                  <a:cubicBezTo>
                    <a:pt x="7772" y="1730"/>
                    <a:pt x="7736" y="1767"/>
                    <a:pt x="7679" y="1767"/>
                  </a:cubicBezTo>
                  <a:cubicBezTo>
                    <a:pt x="7675" y="1767"/>
                    <a:pt x="7671" y="1766"/>
                    <a:pt x="7667" y="1766"/>
                  </a:cubicBezTo>
                  <a:lnTo>
                    <a:pt x="7667" y="1766"/>
                  </a:lnTo>
                  <a:cubicBezTo>
                    <a:pt x="7676" y="1870"/>
                    <a:pt x="7666" y="1951"/>
                    <a:pt x="7578" y="1955"/>
                  </a:cubicBezTo>
                  <a:cubicBezTo>
                    <a:pt x="7634" y="2071"/>
                    <a:pt x="7637" y="2138"/>
                    <a:pt x="7544" y="2138"/>
                  </a:cubicBezTo>
                  <a:cubicBezTo>
                    <a:pt x="7523" y="2138"/>
                    <a:pt x="7497" y="2135"/>
                    <a:pt x="7466" y="2128"/>
                  </a:cubicBezTo>
                  <a:lnTo>
                    <a:pt x="7466" y="2128"/>
                  </a:lnTo>
                  <a:cubicBezTo>
                    <a:pt x="7595" y="2351"/>
                    <a:pt x="7562" y="2454"/>
                    <a:pt x="7279" y="2457"/>
                  </a:cubicBezTo>
                  <a:cubicBezTo>
                    <a:pt x="7483" y="2626"/>
                    <a:pt x="7436" y="2696"/>
                    <a:pt x="7177" y="2707"/>
                  </a:cubicBezTo>
                  <a:cubicBezTo>
                    <a:pt x="7377" y="2882"/>
                    <a:pt x="7364" y="2997"/>
                    <a:pt x="7058" y="3152"/>
                  </a:cubicBezTo>
                  <a:cubicBezTo>
                    <a:pt x="7327" y="3214"/>
                    <a:pt x="7302" y="3316"/>
                    <a:pt x="6986" y="3501"/>
                  </a:cubicBezTo>
                  <a:cubicBezTo>
                    <a:pt x="7242" y="3508"/>
                    <a:pt x="7207" y="3603"/>
                    <a:pt x="6937" y="3753"/>
                  </a:cubicBezTo>
                  <a:cubicBezTo>
                    <a:pt x="7150" y="3789"/>
                    <a:pt x="7127" y="3882"/>
                    <a:pt x="6885" y="4022"/>
                  </a:cubicBezTo>
                  <a:cubicBezTo>
                    <a:pt x="7080" y="4069"/>
                    <a:pt x="7054" y="4162"/>
                    <a:pt x="6832" y="4291"/>
                  </a:cubicBezTo>
                  <a:cubicBezTo>
                    <a:pt x="7003" y="4350"/>
                    <a:pt x="6975" y="4443"/>
                    <a:pt x="6767" y="4554"/>
                  </a:cubicBezTo>
                  <a:cubicBezTo>
                    <a:pt x="6915" y="4647"/>
                    <a:pt x="6883" y="4760"/>
                    <a:pt x="6668" y="4863"/>
                  </a:cubicBezTo>
                  <a:cubicBezTo>
                    <a:pt x="6818" y="4985"/>
                    <a:pt x="6787" y="5097"/>
                    <a:pt x="6568" y="5202"/>
                  </a:cubicBezTo>
                  <a:cubicBezTo>
                    <a:pt x="6725" y="5321"/>
                    <a:pt x="6694" y="5434"/>
                    <a:pt x="6477" y="5556"/>
                  </a:cubicBezTo>
                  <a:cubicBezTo>
                    <a:pt x="6633" y="5659"/>
                    <a:pt x="6602" y="5772"/>
                    <a:pt x="6408" y="5901"/>
                  </a:cubicBezTo>
                  <a:cubicBezTo>
                    <a:pt x="6543" y="5997"/>
                    <a:pt x="6513" y="6110"/>
                    <a:pt x="6341" y="6237"/>
                  </a:cubicBezTo>
                  <a:cubicBezTo>
                    <a:pt x="6446" y="6364"/>
                    <a:pt x="6410" y="6505"/>
                    <a:pt x="6251" y="6643"/>
                  </a:cubicBezTo>
                  <a:cubicBezTo>
                    <a:pt x="6337" y="6788"/>
                    <a:pt x="6301" y="6928"/>
                    <a:pt x="6142" y="7058"/>
                  </a:cubicBezTo>
                  <a:cubicBezTo>
                    <a:pt x="6230" y="7211"/>
                    <a:pt x="6194" y="7354"/>
                    <a:pt x="6037" y="7485"/>
                  </a:cubicBezTo>
                  <a:cubicBezTo>
                    <a:pt x="6125" y="7637"/>
                    <a:pt x="6090" y="7778"/>
                    <a:pt x="5941" y="7913"/>
                  </a:cubicBezTo>
                  <a:cubicBezTo>
                    <a:pt x="6022" y="8061"/>
                    <a:pt x="5988" y="8204"/>
                    <a:pt x="5854" y="8333"/>
                  </a:cubicBezTo>
                  <a:cubicBezTo>
                    <a:pt x="5921" y="8488"/>
                    <a:pt x="5889" y="8629"/>
                    <a:pt x="5764" y="8641"/>
                  </a:cubicBezTo>
                  <a:cubicBezTo>
                    <a:pt x="5808" y="8847"/>
                    <a:pt x="5800" y="8979"/>
                    <a:pt x="5734" y="8979"/>
                  </a:cubicBezTo>
                  <a:cubicBezTo>
                    <a:pt x="5713" y="8979"/>
                    <a:pt x="5685" y="8965"/>
                    <a:pt x="5651" y="8935"/>
                  </a:cubicBezTo>
                  <a:lnTo>
                    <a:pt x="5651" y="8935"/>
                  </a:lnTo>
                  <a:cubicBezTo>
                    <a:pt x="5701" y="9212"/>
                    <a:pt x="5703" y="9365"/>
                    <a:pt x="5645" y="9365"/>
                  </a:cubicBezTo>
                  <a:cubicBezTo>
                    <a:pt x="5618" y="9365"/>
                    <a:pt x="5577" y="9331"/>
                    <a:pt x="5522" y="9260"/>
                  </a:cubicBezTo>
                  <a:lnTo>
                    <a:pt x="5522" y="9260"/>
                  </a:lnTo>
                  <a:cubicBezTo>
                    <a:pt x="5594" y="9595"/>
                    <a:pt x="5605" y="9771"/>
                    <a:pt x="5543" y="9771"/>
                  </a:cubicBezTo>
                  <a:cubicBezTo>
                    <a:pt x="5511" y="9771"/>
                    <a:pt x="5460" y="9724"/>
                    <a:pt x="5386" y="9626"/>
                  </a:cubicBezTo>
                  <a:lnTo>
                    <a:pt x="5386" y="9626"/>
                  </a:lnTo>
                  <a:cubicBezTo>
                    <a:pt x="5489" y="10012"/>
                    <a:pt x="5509" y="10202"/>
                    <a:pt x="5426" y="10202"/>
                  </a:cubicBezTo>
                  <a:cubicBezTo>
                    <a:pt x="5386" y="10202"/>
                    <a:pt x="5323" y="10158"/>
                    <a:pt x="5235" y="10072"/>
                  </a:cubicBezTo>
                  <a:lnTo>
                    <a:pt x="5235" y="10072"/>
                  </a:lnTo>
                  <a:cubicBezTo>
                    <a:pt x="5389" y="10473"/>
                    <a:pt x="5415" y="10658"/>
                    <a:pt x="5293" y="10658"/>
                  </a:cubicBezTo>
                  <a:cubicBezTo>
                    <a:pt x="5246" y="10658"/>
                    <a:pt x="5178" y="10631"/>
                    <a:pt x="5087" y="10579"/>
                  </a:cubicBezTo>
                  <a:lnTo>
                    <a:pt x="5087" y="10579"/>
                  </a:lnTo>
                  <a:cubicBezTo>
                    <a:pt x="5320" y="10987"/>
                    <a:pt x="5331" y="11150"/>
                    <a:pt x="5092" y="11150"/>
                  </a:cubicBezTo>
                  <a:cubicBezTo>
                    <a:pt x="5052" y="11150"/>
                    <a:pt x="5006" y="11145"/>
                    <a:pt x="4953" y="11137"/>
                  </a:cubicBezTo>
                  <a:lnTo>
                    <a:pt x="4953" y="11137"/>
                  </a:lnTo>
                  <a:cubicBezTo>
                    <a:pt x="5271" y="11482"/>
                    <a:pt x="5242" y="11625"/>
                    <a:pt x="4842" y="11723"/>
                  </a:cubicBezTo>
                  <a:cubicBezTo>
                    <a:pt x="5137" y="12162"/>
                    <a:pt x="5060" y="12557"/>
                    <a:pt x="4683" y="13202"/>
                  </a:cubicBezTo>
                  <a:cubicBezTo>
                    <a:pt x="4796" y="13274"/>
                    <a:pt x="4833" y="13408"/>
                    <a:pt x="4822" y="13592"/>
                  </a:cubicBezTo>
                  <a:cubicBezTo>
                    <a:pt x="4808" y="13776"/>
                    <a:pt x="4746" y="14010"/>
                    <a:pt x="4654" y="14255"/>
                  </a:cubicBezTo>
                  <a:cubicBezTo>
                    <a:pt x="4669" y="14381"/>
                    <a:pt x="4662" y="14515"/>
                    <a:pt x="4606" y="14515"/>
                  </a:cubicBezTo>
                  <a:cubicBezTo>
                    <a:pt x="4596" y="14515"/>
                    <a:pt x="4584" y="14511"/>
                    <a:pt x="4570" y="14501"/>
                  </a:cubicBezTo>
                  <a:lnTo>
                    <a:pt x="4570" y="14501"/>
                  </a:lnTo>
                  <a:cubicBezTo>
                    <a:pt x="4600" y="14815"/>
                    <a:pt x="4587" y="15005"/>
                    <a:pt x="4498" y="15005"/>
                  </a:cubicBezTo>
                  <a:cubicBezTo>
                    <a:pt x="4468" y="15005"/>
                    <a:pt x="4430" y="14983"/>
                    <a:pt x="4382" y="14938"/>
                  </a:cubicBezTo>
                  <a:lnTo>
                    <a:pt x="4382" y="14938"/>
                  </a:lnTo>
                  <a:cubicBezTo>
                    <a:pt x="4470" y="15372"/>
                    <a:pt x="4471" y="15591"/>
                    <a:pt x="4340" y="15591"/>
                  </a:cubicBezTo>
                  <a:cubicBezTo>
                    <a:pt x="4298" y="15591"/>
                    <a:pt x="4241" y="15568"/>
                    <a:pt x="4169" y="15521"/>
                  </a:cubicBezTo>
                  <a:lnTo>
                    <a:pt x="4169" y="15521"/>
                  </a:lnTo>
                  <a:cubicBezTo>
                    <a:pt x="4356" y="16021"/>
                    <a:pt x="4354" y="16237"/>
                    <a:pt x="4110" y="16237"/>
                  </a:cubicBezTo>
                  <a:cubicBezTo>
                    <a:pt x="4069" y="16237"/>
                    <a:pt x="4021" y="16231"/>
                    <a:pt x="3966" y="16219"/>
                  </a:cubicBezTo>
                  <a:lnTo>
                    <a:pt x="3966" y="16219"/>
                  </a:lnTo>
                  <a:cubicBezTo>
                    <a:pt x="4312" y="16499"/>
                    <a:pt x="4256" y="16784"/>
                    <a:pt x="3777" y="17093"/>
                  </a:cubicBezTo>
                  <a:cubicBezTo>
                    <a:pt x="4112" y="17550"/>
                    <a:pt x="4021" y="18028"/>
                    <a:pt x="3604" y="18657"/>
                  </a:cubicBezTo>
                  <a:cubicBezTo>
                    <a:pt x="3875" y="18792"/>
                    <a:pt x="3822" y="19078"/>
                    <a:pt x="3599" y="19326"/>
                  </a:cubicBezTo>
                  <a:lnTo>
                    <a:pt x="3599" y="19326"/>
                  </a:lnTo>
                  <a:cubicBezTo>
                    <a:pt x="3655" y="19265"/>
                    <a:pt x="3693" y="19237"/>
                    <a:pt x="3717" y="19237"/>
                  </a:cubicBezTo>
                  <a:cubicBezTo>
                    <a:pt x="3742" y="19237"/>
                    <a:pt x="3752" y="19265"/>
                    <a:pt x="3750" y="19317"/>
                  </a:cubicBezTo>
                  <a:cubicBezTo>
                    <a:pt x="3746" y="19421"/>
                    <a:pt x="3695" y="19617"/>
                    <a:pt x="3611" y="19824"/>
                  </a:cubicBezTo>
                  <a:cubicBezTo>
                    <a:pt x="3627" y="20001"/>
                    <a:pt x="3610" y="20187"/>
                    <a:pt x="3530" y="20209"/>
                  </a:cubicBezTo>
                  <a:cubicBezTo>
                    <a:pt x="3549" y="20540"/>
                    <a:pt x="3522" y="20747"/>
                    <a:pt x="3416" y="20747"/>
                  </a:cubicBezTo>
                  <a:cubicBezTo>
                    <a:pt x="3400" y="20747"/>
                    <a:pt x="3383" y="20743"/>
                    <a:pt x="3365" y="20734"/>
                  </a:cubicBezTo>
                  <a:lnTo>
                    <a:pt x="3365" y="20734"/>
                  </a:lnTo>
                  <a:cubicBezTo>
                    <a:pt x="3397" y="21210"/>
                    <a:pt x="3377" y="21491"/>
                    <a:pt x="3286" y="21491"/>
                  </a:cubicBezTo>
                  <a:cubicBezTo>
                    <a:pt x="3254" y="21491"/>
                    <a:pt x="3213" y="21457"/>
                    <a:pt x="3163" y="21383"/>
                  </a:cubicBezTo>
                  <a:lnTo>
                    <a:pt x="3163" y="21383"/>
                  </a:lnTo>
                  <a:cubicBezTo>
                    <a:pt x="3302" y="21845"/>
                    <a:pt x="3271" y="22078"/>
                    <a:pt x="2986" y="22175"/>
                  </a:cubicBezTo>
                  <a:cubicBezTo>
                    <a:pt x="3169" y="22504"/>
                    <a:pt x="3096" y="22696"/>
                    <a:pt x="2824" y="22871"/>
                  </a:cubicBezTo>
                  <a:cubicBezTo>
                    <a:pt x="3016" y="23128"/>
                    <a:pt x="3011" y="23366"/>
                    <a:pt x="2756" y="23728"/>
                  </a:cubicBezTo>
                  <a:cubicBezTo>
                    <a:pt x="2932" y="23830"/>
                    <a:pt x="2857" y="24057"/>
                    <a:pt x="2663" y="24378"/>
                  </a:cubicBezTo>
                  <a:cubicBezTo>
                    <a:pt x="2780" y="24489"/>
                    <a:pt x="2777" y="24694"/>
                    <a:pt x="2675" y="24963"/>
                  </a:cubicBezTo>
                  <a:cubicBezTo>
                    <a:pt x="2728" y="25121"/>
                    <a:pt x="2684" y="25344"/>
                    <a:pt x="2597" y="25406"/>
                  </a:cubicBezTo>
                  <a:cubicBezTo>
                    <a:pt x="2607" y="25721"/>
                    <a:pt x="2587" y="25919"/>
                    <a:pt x="2512" y="25919"/>
                  </a:cubicBezTo>
                  <a:cubicBezTo>
                    <a:pt x="2499" y="25919"/>
                    <a:pt x="2485" y="25913"/>
                    <a:pt x="2468" y="25900"/>
                  </a:cubicBezTo>
                  <a:lnTo>
                    <a:pt x="2468" y="25900"/>
                  </a:lnTo>
                  <a:cubicBezTo>
                    <a:pt x="2504" y="26324"/>
                    <a:pt x="2485" y="26545"/>
                    <a:pt x="2374" y="26545"/>
                  </a:cubicBezTo>
                  <a:cubicBezTo>
                    <a:pt x="2351" y="26545"/>
                    <a:pt x="2325" y="26536"/>
                    <a:pt x="2294" y="26518"/>
                  </a:cubicBezTo>
                  <a:lnTo>
                    <a:pt x="2294" y="26518"/>
                  </a:lnTo>
                  <a:cubicBezTo>
                    <a:pt x="2366" y="27273"/>
                    <a:pt x="2292" y="27704"/>
                    <a:pt x="1945" y="28087"/>
                  </a:cubicBezTo>
                  <a:cubicBezTo>
                    <a:pt x="2045" y="28328"/>
                    <a:pt x="2076" y="28555"/>
                    <a:pt x="2042" y="28810"/>
                  </a:cubicBezTo>
                  <a:cubicBezTo>
                    <a:pt x="2009" y="29063"/>
                    <a:pt x="1911" y="29342"/>
                    <a:pt x="1746" y="29622"/>
                  </a:cubicBezTo>
                  <a:cubicBezTo>
                    <a:pt x="1823" y="29752"/>
                    <a:pt x="1853" y="29882"/>
                    <a:pt x="1834" y="29882"/>
                  </a:cubicBezTo>
                  <a:cubicBezTo>
                    <a:pt x="1830" y="29882"/>
                    <a:pt x="1826" y="29878"/>
                    <a:pt x="1819" y="29869"/>
                  </a:cubicBezTo>
                  <a:lnTo>
                    <a:pt x="1819" y="29869"/>
                  </a:lnTo>
                  <a:cubicBezTo>
                    <a:pt x="1825" y="30267"/>
                    <a:pt x="1784" y="30513"/>
                    <a:pt x="1671" y="30513"/>
                  </a:cubicBezTo>
                  <a:cubicBezTo>
                    <a:pt x="1651" y="30513"/>
                    <a:pt x="1629" y="30505"/>
                    <a:pt x="1604" y="30489"/>
                  </a:cubicBezTo>
                  <a:lnTo>
                    <a:pt x="1604" y="30489"/>
                  </a:lnTo>
                  <a:cubicBezTo>
                    <a:pt x="1666" y="30852"/>
                    <a:pt x="1681" y="31050"/>
                    <a:pt x="1633" y="31050"/>
                  </a:cubicBezTo>
                  <a:cubicBezTo>
                    <a:pt x="1610" y="31050"/>
                    <a:pt x="1572" y="31004"/>
                    <a:pt x="1517" y="30907"/>
                  </a:cubicBezTo>
                  <a:lnTo>
                    <a:pt x="1517" y="30907"/>
                  </a:lnTo>
                  <a:cubicBezTo>
                    <a:pt x="1609" y="31436"/>
                    <a:pt x="1609" y="31686"/>
                    <a:pt x="1482" y="31686"/>
                  </a:cubicBezTo>
                  <a:cubicBezTo>
                    <a:pt x="1443" y="31686"/>
                    <a:pt x="1393" y="31664"/>
                    <a:pt x="1331" y="31620"/>
                  </a:cubicBezTo>
                  <a:lnTo>
                    <a:pt x="1331" y="31620"/>
                  </a:lnTo>
                  <a:cubicBezTo>
                    <a:pt x="1567" y="32028"/>
                    <a:pt x="1520" y="32316"/>
                    <a:pt x="1129" y="32563"/>
                  </a:cubicBezTo>
                  <a:cubicBezTo>
                    <a:pt x="1397" y="33086"/>
                    <a:pt x="1319" y="33566"/>
                    <a:pt x="913" y="34343"/>
                  </a:cubicBezTo>
                  <a:cubicBezTo>
                    <a:pt x="916" y="34343"/>
                    <a:pt x="920" y="34343"/>
                    <a:pt x="924" y="34343"/>
                  </a:cubicBezTo>
                  <a:cubicBezTo>
                    <a:pt x="1057" y="34343"/>
                    <a:pt x="1112" y="34413"/>
                    <a:pt x="1103" y="34515"/>
                  </a:cubicBezTo>
                  <a:cubicBezTo>
                    <a:pt x="1093" y="34665"/>
                    <a:pt x="1016" y="34851"/>
                    <a:pt x="878" y="34973"/>
                  </a:cubicBezTo>
                  <a:cubicBezTo>
                    <a:pt x="1003" y="34862"/>
                    <a:pt x="1060" y="34818"/>
                    <a:pt x="1066" y="34802"/>
                  </a:cubicBezTo>
                  <a:lnTo>
                    <a:pt x="1066" y="34802"/>
                  </a:lnTo>
                  <a:cubicBezTo>
                    <a:pt x="1058" y="35031"/>
                    <a:pt x="990" y="35288"/>
                    <a:pt x="860" y="35330"/>
                  </a:cubicBezTo>
                  <a:cubicBezTo>
                    <a:pt x="880" y="35421"/>
                    <a:pt x="895" y="35497"/>
                    <a:pt x="905" y="35554"/>
                  </a:cubicBezTo>
                  <a:lnTo>
                    <a:pt x="905" y="35554"/>
                  </a:lnTo>
                  <a:cubicBezTo>
                    <a:pt x="908" y="35943"/>
                    <a:pt x="894" y="36163"/>
                    <a:pt x="858" y="36163"/>
                  </a:cubicBezTo>
                  <a:cubicBezTo>
                    <a:pt x="836" y="36163"/>
                    <a:pt x="807" y="36087"/>
                    <a:pt x="768" y="35926"/>
                  </a:cubicBezTo>
                  <a:lnTo>
                    <a:pt x="768" y="35926"/>
                  </a:lnTo>
                  <a:cubicBezTo>
                    <a:pt x="785" y="36562"/>
                    <a:pt x="774" y="36912"/>
                    <a:pt x="725" y="36912"/>
                  </a:cubicBezTo>
                  <a:cubicBezTo>
                    <a:pt x="696" y="36912"/>
                    <a:pt x="653" y="36791"/>
                    <a:pt x="595" y="36535"/>
                  </a:cubicBezTo>
                  <a:lnTo>
                    <a:pt x="595" y="36535"/>
                  </a:lnTo>
                  <a:cubicBezTo>
                    <a:pt x="685" y="37658"/>
                    <a:pt x="620" y="38093"/>
                    <a:pt x="173" y="38537"/>
                  </a:cubicBezTo>
                  <a:cubicBezTo>
                    <a:pt x="492" y="38962"/>
                    <a:pt x="429" y="39397"/>
                    <a:pt x="13" y="40525"/>
                  </a:cubicBezTo>
                  <a:cubicBezTo>
                    <a:pt x="70" y="40475"/>
                    <a:pt x="113" y="40451"/>
                    <a:pt x="145" y="40451"/>
                  </a:cubicBezTo>
                  <a:cubicBezTo>
                    <a:pt x="278" y="40451"/>
                    <a:pt x="205" y="40879"/>
                    <a:pt x="28" y="41625"/>
                  </a:cubicBezTo>
                  <a:cubicBezTo>
                    <a:pt x="33" y="41622"/>
                    <a:pt x="38" y="41621"/>
                    <a:pt x="43" y="41621"/>
                  </a:cubicBezTo>
                  <a:cubicBezTo>
                    <a:pt x="122" y="41621"/>
                    <a:pt x="66" y="42035"/>
                    <a:pt x="1" y="42489"/>
                  </a:cubicBezTo>
                  <a:cubicBezTo>
                    <a:pt x="1" y="42488"/>
                    <a:pt x="2" y="42488"/>
                    <a:pt x="3" y="42488"/>
                  </a:cubicBezTo>
                  <a:cubicBezTo>
                    <a:pt x="12" y="42488"/>
                    <a:pt x="39" y="42525"/>
                    <a:pt x="74" y="42576"/>
                  </a:cubicBezTo>
                  <a:cubicBezTo>
                    <a:pt x="115" y="42560"/>
                    <a:pt x="153" y="42545"/>
                    <a:pt x="173" y="42545"/>
                  </a:cubicBezTo>
                  <a:cubicBezTo>
                    <a:pt x="183" y="42545"/>
                    <a:pt x="188" y="42548"/>
                    <a:pt x="188" y="42557"/>
                  </a:cubicBezTo>
                  <a:cubicBezTo>
                    <a:pt x="315" y="42163"/>
                    <a:pt x="431" y="41815"/>
                    <a:pt x="493" y="41815"/>
                  </a:cubicBezTo>
                  <a:cubicBezTo>
                    <a:pt x="507" y="41815"/>
                    <a:pt x="518" y="41834"/>
                    <a:pt x="526" y="41875"/>
                  </a:cubicBezTo>
                  <a:cubicBezTo>
                    <a:pt x="693" y="41135"/>
                    <a:pt x="810" y="40709"/>
                    <a:pt x="912" y="40709"/>
                  </a:cubicBezTo>
                  <a:cubicBezTo>
                    <a:pt x="956" y="40709"/>
                    <a:pt x="996" y="40785"/>
                    <a:pt x="1036" y="40947"/>
                  </a:cubicBezTo>
                  <a:cubicBezTo>
                    <a:pt x="1175" y="39571"/>
                    <a:pt x="1310" y="39153"/>
                    <a:pt x="1789" y="38922"/>
                  </a:cubicBezTo>
                  <a:cubicBezTo>
                    <a:pt x="1581" y="38317"/>
                    <a:pt x="1715" y="37899"/>
                    <a:pt x="2206" y="37022"/>
                  </a:cubicBezTo>
                  <a:lnTo>
                    <a:pt x="2206" y="37022"/>
                  </a:lnTo>
                  <a:cubicBezTo>
                    <a:pt x="2086" y="37174"/>
                    <a:pt x="2017" y="37246"/>
                    <a:pt x="1990" y="37246"/>
                  </a:cubicBezTo>
                  <a:cubicBezTo>
                    <a:pt x="1938" y="37246"/>
                    <a:pt x="2059" y="36959"/>
                    <a:pt x="2306" y="36471"/>
                  </a:cubicBezTo>
                  <a:lnTo>
                    <a:pt x="2306" y="36471"/>
                  </a:lnTo>
                  <a:cubicBezTo>
                    <a:pt x="2257" y="36521"/>
                    <a:pt x="2225" y="36545"/>
                    <a:pt x="2207" y="36545"/>
                  </a:cubicBezTo>
                  <a:cubicBezTo>
                    <a:pt x="2154" y="36545"/>
                    <a:pt x="2231" y="36338"/>
                    <a:pt x="2386" y="36016"/>
                  </a:cubicBezTo>
                  <a:lnTo>
                    <a:pt x="2386" y="36016"/>
                  </a:lnTo>
                  <a:cubicBezTo>
                    <a:pt x="2373" y="36031"/>
                    <a:pt x="2365" y="36038"/>
                    <a:pt x="2362" y="36038"/>
                  </a:cubicBezTo>
                  <a:cubicBezTo>
                    <a:pt x="2353" y="36038"/>
                    <a:pt x="2420" y="35935"/>
                    <a:pt x="2519" y="35839"/>
                  </a:cubicBezTo>
                  <a:cubicBezTo>
                    <a:pt x="2512" y="35586"/>
                    <a:pt x="2555" y="35348"/>
                    <a:pt x="2598" y="35235"/>
                  </a:cubicBezTo>
                  <a:cubicBezTo>
                    <a:pt x="2616" y="35189"/>
                    <a:pt x="2634" y="35165"/>
                    <a:pt x="2652" y="35165"/>
                  </a:cubicBezTo>
                  <a:cubicBezTo>
                    <a:pt x="2678" y="35165"/>
                    <a:pt x="2704" y="35211"/>
                    <a:pt x="2730" y="35310"/>
                  </a:cubicBezTo>
                  <a:cubicBezTo>
                    <a:pt x="2640" y="34971"/>
                    <a:pt x="2726" y="34692"/>
                    <a:pt x="2988" y="34591"/>
                  </a:cubicBezTo>
                  <a:cubicBezTo>
                    <a:pt x="2955" y="33946"/>
                    <a:pt x="3098" y="33481"/>
                    <a:pt x="3386" y="33129"/>
                  </a:cubicBezTo>
                  <a:cubicBezTo>
                    <a:pt x="3326" y="32736"/>
                    <a:pt x="3412" y="32456"/>
                    <a:pt x="3540" y="32405"/>
                  </a:cubicBezTo>
                  <a:cubicBezTo>
                    <a:pt x="3509" y="32324"/>
                    <a:pt x="3509" y="32233"/>
                    <a:pt x="3531" y="32165"/>
                  </a:cubicBezTo>
                  <a:cubicBezTo>
                    <a:pt x="3553" y="32047"/>
                    <a:pt x="3591" y="31946"/>
                    <a:pt x="3641" y="31946"/>
                  </a:cubicBezTo>
                  <a:cubicBezTo>
                    <a:pt x="3650" y="31946"/>
                    <a:pt x="3660" y="31950"/>
                    <a:pt x="3671" y="31958"/>
                  </a:cubicBezTo>
                  <a:cubicBezTo>
                    <a:pt x="3670" y="31796"/>
                    <a:pt x="3676" y="31699"/>
                    <a:pt x="3692" y="31699"/>
                  </a:cubicBezTo>
                  <a:cubicBezTo>
                    <a:pt x="3702" y="31699"/>
                    <a:pt x="3715" y="31733"/>
                    <a:pt x="3732" y="31807"/>
                  </a:cubicBezTo>
                  <a:cubicBezTo>
                    <a:pt x="3735" y="31561"/>
                    <a:pt x="3750" y="31428"/>
                    <a:pt x="3790" y="31428"/>
                  </a:cubicBezTo>
                  <a:cubicBezTo>
                    <a:pt x="3814" y="31428"/>
                    <a:pt x="3847" y="31476"/>
                    <a:pt x="3892" y="31576"/>
                  </a:cubicBezTo>
                  <a:cubicBezTo>
                    <a:pt x="3853" y="31252"/>
                    <a:pt x="3854" y="31099"/>
                    <a:pt x="3931" y="31099"/>
                  </a:cubicBezTo>
                  <a:cubicBezTo>
                    <a:pt x="3967" y="31099"/>
                    <a:pt x="4020" y="31132"/>
                    <a:pt x="4092" y="31197"/>
                  </a:cubicBezTo>
                  <a:cubicBezTo>
                    <a:pt x="3926" y="30782"/>
                    <a:pt x="3957" y="30677"/>
                    <a:pt x="4294" y="30643"/>
                  </a:cubicBezTo>
                  <a:cubicBezTo>
                    <a:pt x="4158" y="30556"/>
                    <a:pt x="4098" y="30486"/>
                    <a:pt x="4126" y="30438"/>
                  </a:cubicBezTo>
                  <a:cubicBezTo>
                    <a:pt x="4133" y="30329"/>
                    <a:pt x="4227" y="30238"/>
                    <a:pt x="4421" y="30141"/>
                  </a:cubicBezTo>
                  <a:cubicBezTo>
                    <a:pt x="4355" y="30140"/>
                    <a:pt x="4307" y="30138"/>
                    <a:pt x="4276" y="30138"/>
                  </a:cubicBezTo>
                  <a:cubicBezTo>
                    <a:pt x="4264" y="30138"/>
                    <a:pt x="4255" y="30138"/>
                    <a:pt x="4249" y="30139"/>
                  </a:cubicBezTo>
                  <a:lnTo>
                    <a:pt x="4249" y="30139"/>
                  </a:lnTo>
                  <a:cubicBezTo>
                    <a:pt x="4229" y="30004"/>
                    <a:pt x="4310" y="29906"/>
                    <a:pt x="4509" y="29839"/>
                  </a:cubicBezTo>
                  <a:cubicBezTo>
                    <a:pt x="4445" y="29819"/>
                    <a:pt x="4399" y="29804"/>
                    <a:pt x="4371" y="29797"/>
                  </a:cubicBezTo>
                  <a:lnTo>
                    <a:pt x="4371" y="29797"/>
                  </a:lnTo>
                  <a:cubicBezTo>
                    <a:pt x="4312" y="29632"/>
                    <a:pt x="4353" y="29543"/>
                    <a:pt x="4515" y="29543"/>
                  </a:cubicBezTo>
                  <a:cubicBezTo>
                    <a:pt x="4533" y="29543"/>
                    <a:pt x="4553" y="29544"/>
                    <a:pt x="4574" y="29547"/>
                  </a:cubicBezTo>
                  <a:cubicBezTo>
                    <a:pt x="4385" y="29411"/>
                    <a:pt x="4379" y="29289"/>
                    <a:pt x="4539" y="29289"/>
                  </a:cubicBezTo>
                  <a:cubicBezTo>
                    <a:pt x="4572" y="29289"/>
                    <a:pt x="4614" y="29295"/>
                    <a:pt x="4662" y="29307"/>
                  </a:cubicBezTo>
                  <a:cubicBezTo>
                    <a:pt x="4533" y="29124"/>
                    <a:pt x="4492" y="29031"/>
                    <a:pt x="4544" y="29031"/>
                  </a:cubicBezTo>
                  <a:cubicBezTo>
                    <a:pt x="4576" y="29031"/>
                    <a:pt x="4640" y="29064"/>
                    <a:pt x="4739" y="29131"/>
                  </a:cubicBezTo>
                  <a:cubicBezTo>
                    <a:pt x="4599" y="28934"/>
                    <a:pt x="4556" y="28834"/>
                    <a:pt x="4612" y="28834"/>
                  </a:cubicBezTo>
                  <a:cubicBezTo>
                    <a:pt x="4645" y="28834"/>
                    <a:pt x="4714" y="28869"/>
                    <a:pt x="4819" y="28941"/>
                  </a:cubicBezTo>
                  <a:cubicBezTo>
                    <a:pt x="4661" y="28653"/>
                    <a:pt x="4636" y="28500"/>
                    <a:pt x="4750" y="28500"/>
                  </a:cubicBezTo>
                  <a:cubicBezTo>
                    <a:pt x="4796" y="28500"/>
                    <a:pt x="4865" y="28524"/>
                    <a:pt x="4957" y="28575"/>
                  </a:cubicBezTo>
                  <a:cubicBezTo>
                    <a:pt x="4787" y="28254"/>
                    <a:pt x="4756" y="28088"/>
                    <a:pt x="4875" y="28088"/>
                  </a:cubicBezTo>
                  <a:cubicBezTo>
                    <a:pt x="4925" y="28088"/>
                    <a:pt x="5004" y="28119"/>
                    <a:pt x="5110" y="28180"/>
                  </a:cubicBezTo>
                  <a:cubicBezTo>
                    <a:pt x="4920" y="27842"/>
                    <a:pt x="4883" y="27671"/>
                    <a:pt x="5007" y="27671"/>
                  </a:cubicBezTo>
                  <a:cubicBezTo>
                    <a:pt x="5060" y="27671"/>
                    <a:pt x="5142" y="27702"/>
                    <a:pt x="5255" y="27765"/>
                  </a:cubicBezTo>
                  <a:cubicBezTo>
                    <a:pt x="5055" y="27428"/>
                    <a:pt x="5012" y="27257"/>
                    <a:pt x="5125" y="27257"/>
                  </a:cubicBezTo>
                  <a:cubicBezTo>
                    <a:pt x="5177" y="27257"/>
                    <a:pt x="5260" y="27292"/>
                    <a:pt x="5376" y="27362"/>
                  </a:cubicBezTo>
                  <a:cubicBezTo>
                    <a:pt x="5184" y="27024"/>
                    <a:pt x="5140" y="26850"/>
                    <a:pt x="5240" y="26850"/>
                  </a:cubicBezTo>
                  <a:cubicBezTo>
                    <a:pt x="5290" y="26850"/>
                    <a:pt x="5374" y="26892"/>
                    <a:pt x="5493" y="26977"/>
                  </a:cubicBezTo>
                  <a:cubicBezTo>
                    <a:pt x="5311" y="26625"/>
                    <a:pt x="5267" y="26446"/>
                    <a:pt x="5363" y="26446"/>
                  </a:cubicBezTo>
                  <a:cubicBezTo>
                    <a:pt x="5413" y="26446"/>
                    <a:pt x="5499" y="26494"/>
                    <a:pt x="5623" y="26590"/>
                  </a:cubicBezTo>
                  <a:cubicBezTo>
                    <a:pt x="5436" y="26218"/>
                    <a:pt x="5390" y="26030"/>
                    <a:pt x="5491" y="26030"/>
                  </a:cubicBezTo>
                  <a:cubicBezTo>
                    <a:pt x="5543" y="26030"/>
                    <a:pt x="5634" y="26079"/>
                    <a:pt x="5764" y="26180"/>
                  </a:cubicBezTo>
                  <a:cubicBezTo>
                    <a:pt x="5560" y="25789"/>
                    <a:pt x="5512" y="25597"/>
                    <a:pt x="5626" y="25597"/>
                  </a:cubicBezTo>
                  <a:cubicBezTo>
                    <a:pt x="5682" y="25597"/>
                    <a:pt x="5776" y="25643"/>
                    <a:pt x="5910" y="25733"/>
                  </a:cubicBezTo>
                  <a:cubicBezTo>
                    <a:pt x="5682" y="25340"/>
                    <a:pt x="5638" y="25157"/>
                    <a:pt x="5778" y="25157"/>
                  </a:cubicBezTo>
                  <a:cubicBezTo>
                    <a:pt x="5834" y="25157"/>
                    <a:pt x="5921" y="25187"/>
                    <a:pt x="6037" y="25245"/>
                  </a:cubicBezTo>
                  <a:cubicBezTo>
                    <a:pt x="5768" y="24843"/>
                    <a:pt x="5748" y="24676"/>
                    <a:pt x="5986" y="24676"/>
                  </a:cubicBezTo>
                  <a:cubicBezTo>
                    <a:pt x="6034" y="24676"/>
                    <a:pt x="6092" y="24683"/>
                    <a:pt x="6161" y="24696"/>
                  </a:cubicBezTo>
                  <a:cubicBezTo>
                    <a:pt x="5824" y="24333"/>
                    <a:pt x="5863" y="24191"/>
                    <a:pt x="6233" y="24102"/>
                  </a:cubicBezTo>
                  <a:cubicBezTo>
                    <a:pt x="5942" y="23910"/>
                    <a:pt x="5983" y="23769"/>
                    <a:pt x="6234" y="23578"/>
                  </a:cubicBezTo>
                  <a:cubicBezTo>
                    <a:pt x="6063" y="23488"/>
                    <a:pt x="6104" y="23348"/>
                    <a:pt x="6216" y="23166"/>
                  </a:cubicBezTo>
                  <a:cubicBezTo>
                    <a:pt x="6184" y="23066"/>
                    <a:pt x="6224" y="22926"/>
                    <a:pt x="6267" y="22816"/>
                  </a:cubicBezTo>
                  <a:cubicBezTo>
                    <a:pt x="6282" y="22736"/>
                    <a:pt x="6297" y="22675"/>
                    <a:pt x="6323" y="22675"/>
                  </a:cubicBezTo>
                  <a:cubicBezTo>
                    <a:pt x="6329" y="22675"/>
                    <a:pt x="6336" y="22679"/>
                    <a:pt x="6343" y="22687"/>
                  </a:cubicBezTo>
                  <a:cubicBezTo>
                    <a:pt x="6345" y="22570"/>
                    <a:pt x="6355" y="22499"/>
                    <a:pt x="6379" y="22499"/>
                  </a:cubicBezTo>
                  <a:cubicBezTo>
                    <a:pt x="6393" y="22499"/>
                    <a:pt x="6411" y="22520"/>
                    <a:pt x="6435" y="22567"/>
                  </a:cubicBezTo>
                  <a:cubicBezTo>
                    <a:pt x="6395" y="22402"/>
                    <a:pt x="6418" y="22266"/>
                    <a:pt x="6550" y="22266"/>
                  </a:cubicBezTo>
                  <a:cubicBezTo>
                    <a:pt x="6580" y="22266"/>
                    <a:pt x="6615" y="22273"/>
                    <a:pt x="6656" y="22288"/>
                  </a:cubicBezTo>
                  <a:cubicBezTo>
                    <a:pt x="6568" y="21733"/>
                    <a:pt x="6658" y="21417"/>
                    <a:pt x="7119" y="21074"/>
                  </a:cubicBezTo>
                  <a:cubicBezTo>
                    <a:pt x="6841" y="20786"/>
                    <a:pt x="6931" y="20470"/>
                    <a:pt x="7091" y="20139"/>
                  </a:cubicBezTo>
                  <a:cubicBezTo>
                    <a:pt x="7066" y="19996"/>
                    <a:pt x="7112" y="19838"/>
                    <a:pt x="7114" y="19836"/>
                  </a:cubicBezTo>
                  <a:lnTo>
                    <a:pt x="7114" y="19836"/>
                  </a:lnTo>
                  <a:cubicBezTo>
                    <a:pt x="7114" y="19836"/>
                    <a:pt x="7114" y="19836"/>
                    <a:pt x="7114" y="19836"/>
                  </a:cubicBezTo>
                  <a:cubicBezTo>
                    <a:pt x="7113" y="19836"/>
                    <a:pt x="7123" y="19798"/>
                    <a:pt x="7142" y="19729"/>
                  </a:cubicBezTo>
                  <a:cubicBezTo>
                    <a:pt x="7161" y="19660"/>
                    <a:pt x="7188" y="19562"/>
                    <a:pt x="7231" y="19518"/>
                  </a:cubicBezTo>
                  <a:cubicBezTo>
                    <a:pt x="7265" y="19303"/>
                    <a:pt x="7314" y="19111"/>
                    <a:pt x="7448" y="19111"/>
                  </a:cubicBezTo>
                  <a:cubicBezTo>
                    <a:pt x="7472" y="19111"/>
                    <a:pt x="7499" y="19117"/>
                    <a:pt x="7528" y="19130"/>
                  </a:cubicBezTo>
                  <a:cubicBezTo>
                    <a:pt x="7462" y="18575"/>
                    <a:pt x="7529" y="18331"/>
                    <a:pt x="7971" y="18234"/>
                  </a:cubicBezTo>
                  <a:cubicBezTo>
                    <a:pt x="7653" y="17884"/>
                    <a:pt x="7709" y="17685"/>
                    <a:pt x="8053" y="17378"/>
                  </a:cubicBezTo>
                  <a:lnTo>
                    <a:pt x="8053" y="17378"/>
                  </a:lnTo>
                  <a:cubicBezTo>
                    <a:pt x="8031" y="17379"/>
                    <a:pt x="8011" y="17380"/>
                    <a:pt x="7993" y="17380"/>
                  </a:cubicBezTo>
                  <a:cubicBezTo>
                    <a:pt x="7795" y="17380"/>
                    <a:pt x="7833" y="17292"/>
                    <a:pt x="8031" y="17135"/>
                  </a:cubicBezTo>
                  <a:cubicBezTo>
                    <a:pt x="7872" y="17095"/>
                    <a:pt x="7930" y="16884"/>
                    <a:pt x="8003" y="16653"/>
                  </a:cubicBezTo>
                  <a:cubicBezTo>
                    <a:pt x="8048" y="16463"/>
                    <a:pt x="8105" y="16251"/>
                    <a:pt x="8165" y="16040"/>
                  </a:cubicBezTo>
                  <a:cubicBezTo>
                    <a:pt x="8224" y="15830"/>
                    <a:pt x="8281" y="15619"/>
                    <a:pt x="8341" y="15408"/>
                  </a:cubicBezTo>
                  <a:cubicBezTo>
                    <a:pt x="8400" y="15196"/>
                    <a:pt x="8460" y="14987"/>
                    <a:pt x="8527" y="14864"/>
                  </a:cubicBezTo>
                  <a:cubicBezTo>
                    <a:pt x="8571" y="14603"/>
                    <a:pt x="8620" y="14410"/>
                    <a:pt x="8744" y="14410"/>
                  </a:cubicBezTo>
                  <a:cubicBezTo>
                    <a:pt x="8763" y="14410"/>
                    <a:pt x="8783" y="14415"/>
                    <a:pt x="8805" y="14424"/>
                  </a:cubicBezTo>
                  <a:cubicBezTo>
                    <a:pt x="8752" y="13932"/>
                    <a:pt x="8810" y="13721"/>
                    <a:pt x="9160" y="13617"/>
                  </a:cubicBezTo>
                  <a:cubicBezTo>
                    <a:pt x="8897" y="13404"/>
                    <a:pt x="8924" y="13298"/>
                    <a:pt x="9253" y="13123"/>
                  </a:cubicBezTo>
                  <a:cubicBezTo>
                    <a:pt x="8982" y="13086"/>
                    <a:pt x="9012" y="12980"/>
                    <a:pt x="9273" y="12718"/>
                  </a:cubicBezTo>
                  <a:lnTo>
                    <a:pt x="9273" y="12718"/>
                  </a:lnTo>
                  <a:cubicBezTo>
                    <a:pt x="9238" y="12727"/>
                    <a:pt x="9211" y="12731"/>
                    <a:pt x="9189" y="12731"/>
                  </a:cubicBezTo>
                  <a:cubicBezTo>
                    <a:pt x="9082" y="12731"/>
                    <a:pt x="9127" y="12628"/>
                    <a:pt x="9271" y="12444"/>
                  </a:cubicBezTo>
                  <a:lnTo>
                    <a:pt x="9271" y="12444"/>
                  </a:lnTo>
                  <a:cubicBezTo>
                    <a:pt x="9237" y="12463"/>
                    <a:pt x="9216" y="12471"/>
                    <a:pt x="9207" y="12471"/>
                  </a:cubicBezTo>
                  <a:cubicBezTo>
                    <a:pt x="9188" y="12471"/>
                    <a:pt x="9230" y="12428"/>
                    <a:pt x="9319" y="12366"/>
                  </a:cubicBezTo>
                  <a:cubicBezTo>
                    <a:pt x="9247" y="12243"/>
                    <a:pt x="9270" y="12084"/>
                    <a:pt x="9320" y="11986"/>
                  </a:cubicBezTo>
                  <a:cubicBezTo>
                    <a:pt x="9346" y="11933"/>
                    <a:pt x="9382" y="11904"/>
                    <a:pt x="9433" y="11904"/>
                  </a:cubicBezTo>
                  <a:cubicBezTo>
                    <a:pt x="9464" y="11904"/>
                    <a:pt x="9500" y="11915"/>
                    <a:pt x="9542" y="11937"/>
                  </a:cubicBezTo>
                  <a:cubicBezTo>
                    <a:pt x="9428" y="11393"/>
                    <a:pt x="9481" y="11182"/>
                    <a:pt x="9857" y="10900"/>
                  </a:cubicBezTo>
                  <a:cubicBezTo>
                    <a:pt x="9588" y="10758"/>
                    <a:pt x="9639" y="10544"/>
                    <a:pt x="9869" y="10115"/>
                  </a:cubicBezTo>
                  <a:lnTo>
                    <a:pt x="9869" y="10115"/>
                  </a:lnTo>
                  <a:cubicBezTo>
                    <a:pt x="9868" y="10115"/>
                    <a:pt x="9866" y="10115"/>
                    <a:pt x="9865" y="10115"/>
                  </a:cubicBezTo>
                  <a:cubicBezTo>
                    <a:pt x="9744" y="10115"/>
                    <a:pt x="9795" y="9905"/>
                    <a:pt x="9864" y="9658"/>
                  </a:cubicBezTo>
                  <a:cubicBezTo>
                    <a:pt x="9895" y="9481"/>
                    <a:pt x="9943" y="9269"/>
                    <a:pt x="9993" y="9055"/>
                  </a:cubicBezTo>
                  <a:cubicBezTo>
                    <a:pt x="10041" y="8842"/>
                    <a:pt x="10089" y="8628"/>
                    <a:pt x="10131" y="8477"/>
                  </a:cubicBezTo>
                  <a:cubicBezTo>
                    <a:pt x="10169" y="8279"/>
                    <a:pt x="10203" y="8113"/>
                    <a:pt x="10239" y="8113"/>
                  </a:cubicBezTo>
                  <a:cubicBezTo>
                    <a:pt x="10253" y="8113"/>
                    <a:pt x="10268" y="8139"/>
                    <a:pt x="10283" y="8199"/>
                  </a:cubicBezTo>
                  <a:cubicBezTo>
                    <a:pt x="10310" y="7743"/>
                    <a:pt x="10340" y="7503"/>
                    <a:pt x="10455" y="7503"/>
                  </a:cubicBezTo>
                  <a:cubicBezTo>
                    <a:pt x="10501" y="7503"/>
                    <a:pt x="10561" y="7542"/>
                    <a:pt x="10640" y="7621"/>
                  </a:cubicBezTo>
                  <a:cubicBezTo>
                    <a:pt x="10431" y="7024"/>
                    <a:pt x="10452" y="6916"/>
                    <a:pt x="10885" y="6808"/>
                  </a:cubicBezTo>
                  <a:cubicBezTo>
                    <a:pt x="10495" y="6700"/>
                    <a:pt x="10515" y="6593"/>
                    <a:pt x="10907" y="6061"/>
                  </a:cubicBezTo>
                  <a:lnTo>
                    <a:pt x="10907" y="6061"/>
                  </a:lnTo>
                  <a:cubicBezTo>
                    <a:pt x="10777" y="6179"/>
                    <a:pt x="10699" y="6239"/>
                    <a:pt x="10665" y="6239"/>
                  </a:cubicBezTo>
                  <a:cubicBezTo>
                    <a:pt x="10609" y="6239"/>
                    <a:pt x="10683" y="6068"/>
                    <a:pt x="10859" y="5723"/>
                  </a:cubicBezTo>
                  <a:lnTo>
                    <a:pt x="10859" y="5723"/>
                  </a:lnTo>
                  <a:cubicBezTo>
                    <a:pt x="10750" y="5900"/>
                    <a:pt x="10695" y="5985"/>
                    <a:pt x="10691" y="5985"/>
                  </a:cubicBezTo>
                  <a:cubicBezTo>
                    <a:pt x="10686" y="5985"/>
                    <a:pt x="10752" y="5867"/>
                    <a:pt x="10881" y="5645"/>
                  </a:cubicBezTo>
                  <a:lnTo>
                    <a:pt x="10881" y="5645"/>
                  </a:lnTo>
                  <a:cubicBezTo>
                    <a:pt x="10820" y="5704"/>
                    <a:pt x="10780" y="5730"/>
                    <a:pt x="10756" y="5730"/>
                  </a:cubicBezTo>
                  <a:cubicBezTo>
                    <a:pt x="10704" y="5730"/>
                    <a:pt x="10731" y="5606"/>
                    <a:pt x="10799" y="5422"/>
                  </a:cubicBezTo>
                  <a:lnTo>
                    <a:pt x="10799" y="5422"/>
                  </a:lnTo>
                  <a:cubicBezTo>
                    <a:pt x="10784" y="5466"/>
                    <a:pt x="10789" y="5485"/>
                    <a:pt x="10814" y="5485"/>
                  </a:cubicBezTo>
                  <a:cubicBezTo>
                    <a:pt x="10838" y="5485"/>
                    <a:pt x="10880" y="5469"/>
                    <a:pt x="10941" y="5443"/>
                  </a:cubicBezTo>
                  <a:cubicBezTo>
                    <a:pt x="10849" y="5388"/>
                    <a:pt x="10841" y="5227"/>
                    <a:pt x="10850" y="5093"/>
                  </a:cubicBezTo>
                  <a:cubicBezTo>
                    <a:pt x="10859" y="4959"/>
                    <a:pt x="10883" y="4852"/>
                    <a:pt x="10931" y="4752"/>
                  </a:cubicBezTo>
                  <a:cubicBezTo>
                    <a:pt x="10979" y="4651"/>
                    <a:pt x="11048" y="4560"/>
                    <a:pt x="11148" y="4458"/>
                  </a:cubicBezTo>
                  <a:cubicBezTo>
                    <a:pt x="10908" y="4403"/>
                    <a:pt x="10931" y="4258"/>
                    <a:pt x="11163" y="3764"/>
                  </a:cubicBezTo>
                  <a:lnTo>
                    <a:pt x="11163" y="3764"/>
                  </a:lnTo>
                  <a:cubicBezTo>
                    <a:pt x="11107" y="3826"/>
                    <a:pt x="11070" y="3856"/>
                    <a:pt x="11049" y="3856"/>
                  </a:cubicBezTo>
                  <a:cubicBezTo>
                    <a:pt x="11000" y="3856"/>
                    <a:pt x="11039" y="3696"/>
                    <a:pt x="11131" y="3401"/>
                  </a:cubicBezTo>
                  <a:lnTo>
                    <a:pt x="11131" y="3401"/>
                  </a:lnTo>
                  <a:cubicBezTo>
                    <a:pt x="11092" y="3483"/>
                    <a:pt x="11070" y="3521"/>
                    <a:pt x="11063" y="3521"/>
                  </a:cubicBezTo>
                  <a:cubicBezTo>
                    <a:pt x="11052" y="3521"/>
                    <a:pt x="11077" y="3433"/>
                    <a:pt x="11127" y="3274"/>
                  </a:cubicBezTo>
                  <a:lnTo>
                    <a:pt x="11127" y="3274"/>
                  </a:lnTo>
                  <a:cubicBezTo>
                    <a:pt x="11109" y="3319"/>
                    <a:pt x="11100" y="3339"/>
                    <a:pt x="11098" y="3339"/>
                  </a:cubicBezTo>
                  <a:cubicBezTo>
                    <a:pt x="11097" y="3339"/>
                    <a:pt x="11121" y="3275"/>
                    <a:pt x="11164" y="3172"/>
                  </a:cubicBezTo>
                  <a:lnTo>
                    <a:pt x="11164" y="3172"/>
                  </a:lnTo>
                  <a:cubicBezTo>
                    <a:pt x="11160" y="3174"/>
                    <a:pt x="11157" y="3174"/>
                    <a:pt x="11153" y="3174"/>
                  </a:cubicBezTo>
                  <a:cubicBezTo>
                    <a:pt x="11117" y="3174"/>
                    <a:pt x="11118" y="3100"/>
                    <a:pt x="11140" y="3012"/>
                  </a:cubicBezTo>
                  <a:cubicBezTo>
                    <a:pt x="11148" y="2968"/>
                    <a:pt x="11183" y="2908"/>
                    <a:pt x="11239" y="2860"/>
                  </a:cubicBezTo>
                  <a:cubicBezTo>
                    <a:pt x="11162" y="2663"/>
                    <a:pt x="11180" y="2518"/>
                    <a:pt x="11310" y="2398"/>
                  </a:cubicBezTo>
                  <a:cubicBezTo>
                    <a:pt x="11212" y="2228"/>
                    <a:pt x="11227" y="2080"/>
                    <a:pt x="11315" y="1917"/>
                  </a:cubicBezTo>
                  <a:cubicBezTo>
                    <a:pt x="11253" y="1809"/>
                    <a:pt x="11245" y="1683"/>
                    <a:pt x="11257" y="1551"/>
                  </a:cubicBezTo>
                  <a:cubicBezTo>
                    <a:pt x="11191" y="1446"/>
                    <a:pt x="11144" y="1324"/>
                    <a:pt x="11134" y="1167"/>
                  </a:cubicBezTo>
                  <a:cubicBezTo>
                    <a:pt x="11017" y="1094"/>
                    <a:pt x="10937" y="986"/>
                    <a:pt x="10912" y="798"/>
                  </a:cubicBezTo>
                  <a:cubicBezTo>
                    <a:pt x="10744" y="787"/>
                    <a:pt x="10633" y="698"/>
                    <a:pt x="10603" y="484"/>
                  </a:cubicBezTo>
                  <a:cubicBezTo>
                    <a:pt x="10555" y="497"/>
                    <a:pt x="10510" y="503"/>
                    <a:pt x="10470" y="503"/>
                  </a:cubicBezTo>
                  <a:cubicBezTo>
                    <a:pt x="10325" y="503"/>
                    <a:pt x="10227" y="420"/>
                    <a:pt x="10167" y="220"/>
                  </a:cubicBezTo>
                  <a:cubicBezTo>
                    <a:pt x="10090" y="300"/>
                    <a:pt x="10027" y="338"/>
                    <a:pt x="9976" y="338"/>
                  </a:cubicBezTo>
                  <a:cubicBezTo>
                    <a:pt x="9916" y="338"/>
                    <a:pt x="9870" y="285"/>
                    <a:pt x="9834" y="186"/>
                  </a:cubicBezTo>
                  <a:cubicBezTo>
                    <a:pt x="9777" y="252"/>
                    <a:pt x="9727" y="287"/>
                    <a:pt x="9687" y="287"/>
                  </a:cubicBezTo>
                  <a:cubicBezTo>
                    <a:pt x="9637" y="287"/>
                    <a:pt x="9604" y="234"/>
                    <a:pt x="9595" y="124"/>
                  </a:cubicBezTo>
                  <a:cubicBezTo>
                    <a:pt x="9517" y="210"/>
                    <a:pt x="9455" y="260"/>
                    <a:pt x="9406" y="260"/>
                  </a:cubicBezTo>
                  <a:cubicBezTo>
                    <a:pt x="9343" y="260"/>
                    <a:pt x="9299" y="181"/>
                    <a:pt x="9265" y="0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404150" y="1335988"/>
              <a:ext cx="282875" cy="1064425"/>
            </a:xfrm>
            <a:custGeom>
              <a:avLst/>
              <a:gdLst/>
              <a:ahLst/>
              <a:cxnLst/>
              <a:rect l="l" t="t" r="r" b="b"/>
              <a:pathLst>
                <a:path w="11315" h="42577" extrusionOk="0">
                  <a:moveTo>
                    <a:pt x="3599" y="19326"/>
                  </a:moveTo>
                  <a:cubicBezTo>
                    <a:pt x="3599" y="19327"/>
                    <a:pt x="3598" y="19327"/>
                    <a:pt x="3598" y="19328"/>
                  </a:cubicBezTo>
                  <a:cubicBezTo>
                    <a:pt x="3598" y="19327"/>
                    <a:pt x="3599" y="19327"/>
                    <a:pt x="3599" y="19326"/>
                  </a:cubicBezTo>
                  <a:close/>
                  <a:moveTo>
                    <a:pt x="9265" y="0"/>
                  </a:moveTo>
                  <a:cubicBezTo>
                    <a:pt x="9201" y="180"/>
                    <a:pt x="9147" y="272"/>
                    <a:pt x="9088" y="272"/>
                  </a:cubicBezTo>
                  <a:cubicBezTo>
                    <a:pt x="9032" y="272"/>
                    <a:pt x="8973" y="192"/>
                    <a:pt x="8900" y="29"/>
                  </a:cubicBezTo>
                  <a:cubicBezTo>
                    <a:pt x="8889" y="240"/>
                    <a:pt x="8859" y="341"/>
                    <a:pt x="8798" y="341"/>
                  </a:cubicBezTo>
                  <a:cubicBezTo>
                    <a:pt x="8749" y="341"/>
                    <a:pt x="8680" y="277"/>
                    <a:pt x="8584" y="152"/>
                  </a:cubicBezTo>
                  <a:lnTo>
                    <a:pt x="8584" y="152"/>
                  </a:lnTo>
                  <a:cubicBezTo>
                    <a:pt x="8618" y="340"/>
                    <a:pt x="8608" y="428"/>
                    <a:pt x="8554" y="428"/>
                  </a:cubicBezTo>
                  <a:cubicBezTo>
                    <a:pt x="8515" y="428"/>
                    <a:pt x="8452" y="381"/>
                    <a:pt x="8366" y="292"/>
                  </a:cubicBezTo>
                  <a:lnTo>
                    <a:pt x="8366" y="292"/>
                  </a:lnTo>
                  <a:cubicBezTo>
                    <a:pt x="8389" y="579"/>
                    <a:pt x="8328" y="704"/>
                    <a:pt x="8145" y="704"/>
                  </a:cubicBezTo>
                  <a:cubicBezTo>
                    <a:pt x="8106" y="704"/>
                    <a:pt x="8062" y="698"/>
                    <a:pt x="8013" y="687"/>
                  </a:cubicBezTo>
                  <a:lnTo>
                    <a:pt x="8013" y="687"/>
                  </a:lnTo>
                  <a:cubicBezTo>
                    <a:pt x="8122" y="893"/>
                    <a:pt x="8089" y="974"/>
                    <a:pt x="7949" y="974"/>
                  </a:cubicBezTo>
                  <a:cubicBezTo>
                    <a:pt x="7926" y="974"/>
                    <a:pt x="7900" y="972"/>
                    <a:pt x="7872" y="968"/>
                  </a:cubicBezTo>
                  <a:lnTo>
                    <a:pt x="7872" y="968"/>
                  </a:lnTo>
                  <a:cubicBezTo>
                    <a:pt x="7995" y="1180"/>
                    <a:pt x="7961" y="1307"/>
                    <a:pt x="7761" y="1427"/>
                  </a:cubicBezTo>
                  <a:cubicBezTo>
                    <a:pt x="7826" y="1476"/>
                    <a:pt x="7849" y="1519"/>
                    <a:pt x="7832" y="1546"/>
                  </a:cubicBezTo>
                  <a:cubicBezTo>
                    <a:pt x="7835" y="1607"/>
                    <a:pt x="7797" y="1651"/>
                    <a:pt x="7729" y="1676"/>
                  </a:cubicBezTo>
                  <a:cubicBezTo>
                    <a:pt x="7772" y="1730"/>
                    <a:pt x="7736" y="1767"/>
                    <a:pt x="7679" y="1767"/>
                  </a:cubicBezTo>
                  <a:cubicBezTo>
                    <a:pt x="7675" y="1767"/>
                    <a:pt x="7671" y="1766"/>
                    <a:pt x="7667" y="1766"/>
                  </a:cubicBezTo>
                  <a:lnTo>
                    <a:pt x="7667" y="1766"/>
                  </a:lnTo>
                  <a:cubicBezTo>
                    <a:pt x="7676" y="1870"/>
                    <a:pt x="7666" y="1951"/>
                    <a:pt x="7578" y="1955"/>
                  </a:cubicBezTo>
                  <a:cubicBezTo>
                    <a:pt x="7634" y="2071"/>
                    <a:pt x="7637" y="2138"/>
                    <a:pt x="7544" y="2138"/>
                  </a:cubicBezTo>
                  <a:cubicBezTo>
                    <a:pt x="7523" y="2138"/>
                    <a:pt x="7497" y="2135"/>
                    <a:pt x="7466" y="2128"/>
                  </a:cubicBezTo>
                  <a:lnTo>
                    <a:pt x="7466" y="2128"/>
                  </a:lnTo>
                  <a:cubicBezTo>
                    <a:pt x="7595" y="2351"/>
                    <a:pt x="7562" y="2454"/>
                    <a:pt x="7279" y="2457"/>
                  </a:cubicBezTo>
                  <a:cubicBezTo>
                    <a:pt x="7483" y="2626"/>
                    <a:pt x="7436" y="2696"/>
                    <a:pt x="7177" y="2707"/>
                  </a:cubicBezTo>
                  <a:cubicBezTo>
                    <a:pt x="7377" y="2882"/>
                    <a:pt x="7364" y="2997"/>
                    <a:pt x="7058" y="3152"/>
                  </a:cubicBezTo>
                  <a:cubicBezTo>
                    <a:pt x="7327" y="3214"/>
                    <a:pt x="7302" y="3316"/>
                    <a:pt x="6986" y="3501"/>
                  </a:cubicBezTo>
                  <a:cubicBezTo>
                    <a:pt x="7242" y="3508"/>
                    <a:pt x="7207" y="3603"/>
                    <a:pt x="6937" y="3753"/>
                  </a:cubicBezTo>
                  <a:cubicBezTo>
                    <a:pt x="7150" y="3789"/>
                    <a:pt x="7127" y="3882"/>
                    <a:pt x="6885" y="4022"/>
                  </a:cubicBezTo>
                  <a:cubicBezTo>
                    <a:pt x="7080" y="4069"/>
                    <a:pt x="7054" y="4162"/>
                    <a:pt x="6832" y="4291"/>
                  </a:cubicBezTo>
                  <a:cubicBezTo>
                    <a:pt x="7003" y="4350"/>
                    <a:pt x="6975" y="4443"/>
                    <a:pt x="6767" y="4554"/>
                  </a:cubicBezTo>
                  <a:cubicBezTo>
                    <a:pt x="6915" y="4647"/>
                    <a:pt x="6883" y="4760"/>
                    <a:pt x="6668" y="4863"/>
                  </a:cubicBezTo>
                  <a:cubicBezTo>
                    <a:pt x="6818" y="4985"/>
                    <a:pt x="6787" y="5097"/>
                    <a:pt x="6568" y="5202"/>
                  </a:cubicBezTo>
                  <a:cubicBezTo>
                    <a:pt x="6725" y="5321"/>
                    <a:pt x="6694" y="5434"/>
                    <a:pt x="6477" y="5556"/>
                  </a:cubicBezTo>
                  <a:cubicBezTo>
                    <a:pt x="6633" y="5659"/>
                    <a:pt x="6602" y="5772"/>
                    <a:pt x="6408" y="5901"/>
                  </a:cubicBezTo>
                  <a:cubicBezTo>
                    <a:pt x="6543" y="5997"/>
                    <a:pt x="6513" y="6110"/>
                    <a:pt x="6341" y="6237"/>
                  </a:cubicBezTo>
                  <a:cubicBezTo>
                    <a:pt x="6446" y="6364"/>
                    <a:pt x="6410" y="6505"/>
                    <a:pt x="6251" y="6643"/>
                  </a:cubicBezTo>
                  <a:cubicBezTo>
                    <a:pt x="6337" y="6788"/>
                    <a:pt x="6301" y="6928"/>
                    <a:pt x="6142" y="7058"/>
                  </a:cubicBezTo>
                  <a:cubicBezTo>
                    <a:pt x="6230" y="7211"/>
                    <a:pt x="6194" y="7354"/>
                    <a:pt x="6037" y="7485"/>
                  </a:cubicBezTo>
                  <a:cubicBezTo>
                    <a:pt x="6125" y="7637"/>
                    <a:pt x="6090" y="7778"/>
                    <a:pt x="5941" y="7913"/>
                  </a:cubicBezTo>
                  <a:cubicBezTo>
                    <a:pt x="6022" y="8061"/>
                    <a:pt x="5988" y="8204"/>
                    <a:pt x="5854" y="8333"/>
                  </a:cubicBezTo>
                  <a:cubicBezTo>
                    <a:pt x="5921" y="8488"/>
                    <a:pt x="5889" y="8629"/>
                    <a:pt x="5764" y="8641"/>
                  </a:cubicBezTo>
                  <a:cubicBezTo>
                    <a:pt x="5808" y="8847"/>
                    <a:pt x="5800" y="8979"/>
                    <a:pt x="5734" y="8979"/>
                  </a:cubicBezTo>
                  <a:cubicBezTo>
                    <a:pt x="5713" y="8979"/>
                    <a:pt x="5685" y="8965"/>
                    <a:pt x="5651" y="8935"/>
                  </a:cubicBezTo>
                  <a:lnTo>
                    <a:pt x="5651" y="8935"/>
                  </a:lnTo>
                  <a:cubicBezTo>
                    <a:pt x="5701" y="9212"/>
                    <a:pt x="5703" y="9365"/>
                    <a:pt x="5645" y="9365"/>
                  </a:cubicBezTo>
                  <a:cubicBezTo>
                    <a:pt x="5618" y="9365"/>
                    <a:pt x="5577" y="9331"/>
                    <a:pt x="5522" y="9260"/>
                  </a:cubicBezTo>
                  <a:lnTo>
                    <a:pt x="5522" y="9260"/>
                  </a:lnTo>
                  <a:cubicBezTo>
                    <a:pt x="5594" y="9595"/>
                    <a:pt x="5605" y="9771"/>
                    <a:pt x="5543" y="9771"/>
                  </a:cubicBezTo>
                  <a:cubicBezTo>
                    <a:pt x="5511" y="9771"/>
                    <a:pt x="5460" y="9724"/>
                    <a:pt x="5386" y="9626"/>
                  </a:cubicBezTo>
                  <a:lnTo>
                    <a:pt x="5386" y="9626"/>
                  </a:lnTo>
                  <a:cubicBezTo>
                    <a:pt x="5489" y="10012"/>
                    <a:pt x="5509" y="10202"/>
                    <a:pt x="5426" y="10202"/>
                  </a:cubicBezTo>
                  <a:cubicBezTo>
                    <a:pt x="5386" y="10202"/>
                    <a:pt x="5323" y="10158"/>
                    <a:pt x="5235" y="10072"/>
                  </a:cubicBezTo>
                  <a:lnTo>
                    <a:pt x="5235" y="10072"/>
                  </a:lnTo>
                  <a:cubicBezTo>
                    <a:pt x="5389" y="10473"/>
                    <a:pt x="5415" y="10658"/>
                    <a:pt x="5293" y="10658"/>
                  </a:cubicBezTo>
                  <a:cubicBezTo>
                    <a:pt x="5246" y="10658"/>
                    <a:pt x="5178" y="10631"/>
                    <a:pt x="5087" y="10579"/>
                  </a:cubicBezTo>
                  <a:lnTo>
                    <a:pt x="5087" y="10579"/>
                  </a:lnTo>
                  <a:cubicBezTo>
                    <a:pt x="5320" y="10987"/>
                    <a:pt x="5331" y="11150"/>
                    <a:pt x="5092" y="11150"/>
                  </a:cubicBezTo>
                  <a:cubicBezTo>
                    <a:pt x="5052" y="11150"/>
                    <a:pt x="5006" y="11145"/>
                    <a:pt x="4953" y="11137"/>
                  </a:cubicBezTo>
                  <a:lnTo>
                    <a:pt x="4953" y="11137"/>
                  </a:lnTo>
                  <a:cubicBezTo>
                    <a:pt x="5271" y="11482"/>
                    <a:pt x="5242" y="11625"/>
                    <a:pt x="4842" y="11723"/>
                  </a:cubicBezTo>
                  <a:cubicBezTo>
                    <a:pt x="5137" y="12162"/>
                    <a:pt x="5060" y="12557"/>
                    <a:pt x="4683" y="13202"/>
                  </a:cubicBezTo>
                  <a:cubicBezTo>
                    <a:pt x="4796" y="13274"/>
                    <a:pt x="4833" y="13408"/>
                    <a:pt x="4822" y="13592"/>
                  </a:cubicBezTo>
                  <a:cubicBezTo>
                    <a:pt x="4808" y="13776"/>
                    <a:pt x="4746" y="14010"/>
                    <a:pt x="4654" y="14255"/>
                  </a:cubicBezTo>
                  <a:cubicBezTo>
                    <a:pt x="4669" y="14381"/>
                    <a:pt x="4662" y="14515"/>
                    <a:pt x="4606" y="14515"/>
                  </a:cubicBezTo>
                  <a:cubicBezTo>
                    <a:pt x="4596" y="14515"/>
                    <a:pt x="4584" y="14511"/>
                    <a:pt x="4570" y="14501"/>
                  </a:cubicBezTo>
                  <a:lnTo>
                    <a:pt x="4570" y="14501"/>
                  </a:lnTo>
                  <a:cubicBezTo>
                    <a:pt x="4600" y="14815"/>
                    <a:pt x="4587" y="15005"/>
                    <a:pt x="4498" y="15005"/>
                  </a:cubicBezTo>
                  <a:cubicBezTo>
                    <a:pt x="4468" y="15005"/>
                    <a:pt x="4430" y="14983"/>
                    <a:pt x="4382" y="14938"/>
                  </a:cubicBezTo>
                  <a:lnTo>
                    <a:pt x="4382" y="14938"/>
                  </a:lnTo>
                  <a:cubicBezTo>
                    <a:pt x="4470" y="15372"/>
                    <a:pt x="4471" y="15591"/>
                    <a:pt x="4340" y="15591"/>
                  </a:cubicBezTo>
                  <a:cubicBezTo>
                    <a:pt x="4298" y="15591"/>
                    <a:pt x="4241" y="15568"/>
                    <a:pt x="4169" y="15521"/>
                  </a:cubicBezTo>
                  <a:lnTo>
                    <a:pt x="4169" y="15521"/>
                  </a:lnTo>
                  <a:cubicBezTo>
                    <a:pt x="4356" y="16021"/>
                    <a:pt x="4354" y="16237"/>
                    <a:pt x="4110" y="16237"/>
                  </a:cubicBezTo>
                  <a:cubicBezTo>
                    <a:pt x="4069" y="16237"/>
                    <a:pt x="4021" y="16231"/>
                    <a:pt x="3966" y="16219"/>
                  </a:cubicBezTo>
                  <a:lnTo>
                    <a:pt x="3966" y="16219"/>
                  </a:lnTo>
                  <a:cubicBezTo>
                    <a:pt x="4312" y="16499"/>
                    <a:pt x="4256" y="16784"/>
                    <a:pt x="3777" y="17093"/>
                  </a:cubicBezTo>
                  <a:cubicBezTo>
                    <a:pt x="4112" y="17550"/>
                    <a:pt x="4021" y="18028"/>
                    <a:pt x="3604" y="18657"/>
                  </a:cubicBezTo>
                  <a:cubicBezTo>
                    <a:pt x="3875" y="18792"/>
                    <a:pt x="3822" y="19078"/>
                    <a:pt x="3599" y="19326"/>
                  </a:cubicBezTo>
                  <a:lnTo>
                    <a:pt x="3599" y="19326"/>
                  </a:lnTo>
                  <a:cubicBezTo>
                    <a:pt x="3655" y="19265"/>
                    <a:pt x="3693" y="19237"/>
                    <a:pt x="3717" y="19237"/>
                  </a:cubicBezTo>
                  <a:cubicBezTo>
                    <a:pt x="3742" y="19237"/>
                    <a:pt x="3752" y="19265"/>
                    <a:pt x="3750" y="19317"/>
                  </a:cubicBezTo>
                  <a:cubicBezTo>
                    <a:pt x="3746" y="19421"/>
                    <a:pt x="3695" y="19617"/>
                    <a:pt x="3611" y="19824"/>
                  </a:cubicBezTo>
                  <a:cubicBezTo>
                    <a:pt x="3627" y="20001"/>
                    <a:pt x="3610" y="20187"/>
                    <a:pt x="3530" y="20209"/>
                  </a:cubicBezTo>
                  <a:cubicBezTo>
                    <a:pt x="3549" y="20540"/>
                    <a:pt x="3522" y="20747"/>
                    <a:pt x="3416" y="20747"/>
                  </a:cubicBezTo>
                  <a:cubicBezTo>
                    <a:pt x="3400" y="20747"/>
                    <a:pt x="3383" y="20743"/>
                    <a:pt x="3365" y="20734"/>
                  </a:cubicBezTo>
                  <a:lnTo>
                    <a:pt x="3365" y="20734"/>
                  </a:lnTo>
                  <a:cubicBezTo>
                    <a:pt x="3397" y="21210"/>
                    <a:pt x="3377" y="21491"/>
                    <a:pt x="3286" y="21491"/>
                  </a:cubicBezTo>
                  <a:cubicBezTo>
                    <a:pt x="3254" y="21491"/>
                    <a:pt x="3213" y="21457"/>
                    <a:pt x="3163" y="21383"/>
                  </a:cubicBezTo>
                  <a:lnTo>
                    <a:pt x="3163" y="21383"/>
                  </a:lnTo>
                  <a:cubicBezTo>
                    <a:pt x="3302" y="21845"/>
                    <a:pt x="3271" y="22078"/>
                    <a:pt x="2986" y="22175"/>
                  </a:cubicBezTo>
                  <a:cubicBezTo>
                    <a:pt x="3169" y="22504"/>
                    <a:pt x="3096" y="22696"/>
                    <a:pt x="2824" y="22871"/>
                  </a:cubicBezTo>
                  <a:cubicBezTo>
                    <a:pt x="3016" y="23128"/>
                    <a:pt x="3011" y="23366"/>
                    <a:pt x="2756" y="23728"/>
                  </a:cubicBezTo>
                  <a:cubicBezTo>
                    <a:pt x="2932" y="23830"/>
                    <a:pt x="2857" y="24057"/>
                    <a:pt x="2663" y="24378"/>
                  </a:cubicBezTo>
                  <a:cubicBezTo>
                    <a:pt x="2780" y="24489"/>
                    <a:pt x="2777" y="24694"/>
                    <a:pt x="2675" y="24963"/>
                  </a:cubicBezTo>
                  <a:cubicBezTo>
                    <a:pt x="2728" y="25121"/>
                    <a:pt x="2684" y="25344"/>
                    <a:pt x="2597" y="25406"/>
                  </a:cubicBezTo>
                  <a:cubicBezTo>
                    <a:pt x="2607" y="25721"/>
                    <a:pt x="2587" y="25919"/>
                    <a:pt x="2512" y="25919"/>
                  </a:cubicBezTo>
                  <a:cubicBezTo>
                    <a:pt x="2499" y="25919"/>
                    <a:pt x="2485" y="25913"/>
                    <a:pt x="2468" y="25900"/>
                  </a:cubicBezTo>
                  <a:lnTo>
                    <a:pt x="2468" y="25900"/>
                  </a:lnTo>
                  <a:cubicBezTo>
                    <a:pt x="2504" y="26324"/>
                    <a:pt x="2485" y="26545"/>
                    <a:pt x="2374" y="26545"/>
                  </a:cubicBezTo>
                  <a:cubicBezTo>
                    <a:pt x="2351" y="26545"/>
                    <a:pt x="2325" y="26536"/>
                    <a:pt x="2294" y="26518"/>
                  </a:cubicBezTo>
                  <a:lnTo>
                    <a:pt x="2294" y="26518"/>
                  </a:lnTo>
                  <a:cubicBezTo>
                    <a:pt x="2366" y="27273"/>
                    <a:pt x="2292" y="27704"/>
                    <a:pt x="1945" y="28087"/>
                  </a:cubicBezTo>
                  <a:cubicBezTo>
                    <a:pt x="2045" y="28328"/>
                    <a:pt x="2076" y="28555"/>
                    <a:pt x="2042" y="28810"/>
                  </a:cubicBezTo>
                  <a:cubicBezTo>
                    <a:pt x="2009" y="29063"/>
                    <a:pt x="1911" y="29342"/>
                    <a:pt x="1746" y="29622"/>
                  </a:cubicBezTo>
                  <a:cubicBezTo>
                    <a:pt x="1823" y="29752"/>
                    <a:pt x="1853" y="29882"/>
                    <a:pt x="1834" y="29882"/>
                  </a:cubicBezTo>
                  <a:cubicBezTo>
                    <a:pt x="1830" y="29882"/>
                    <a:pt x="1826" y="29878"/>
                    <a:pt x="1819" y="29869"/>
                  </a:cubicBezTo>
                  <a:lnTo>
                    <a:pt x="1819" y="29869"/>
                  </a:lnTo>
                  <a:cubicBezTo>
                    <a:pt x="1825" y="30267"/>
                    <a:pt x="1784" y="30513"/>
                    <a:pt x="1671" y="30513"/>
                  </a:cubicBezTo>
                  <a:cubicBezTo>
                    <a:pt x="1651" y="30513"/>
                    <a:pt x="1629" y="30505"/>
                    <a:pt x="1604" y="30489"/>
                  </a:cubicBezTo>
                  <a:lnTo>
                    <a:pt x="1604" y="30489"/>
                  </a:lnTo>
                  <a:cubicBezTo>
                    <a:pt x="1666" y="30852"/>
                    <a:pt x="1681" y="31050"/>
                    <a:pt x="1633" y="31050"/>
                  </a:cubicBezTo>
                  <a:cubicBezTo>
                    <a:pt x="1610" y="31050"/>
                    <a:pt x="1572" y="31004"/>
                    <a:pt x="1517" y="30907"/>
                  </a:cubicBezTo>
                  <a:lnTo>
                    <a:pt x="1517" y="30907"/>
                  </a:lnTo>
                  <a:cubicBezTo>
                    <a:pt x="1609" y="31436"/>
                    <a:pt x="1609" y="31686"/>
                    <a:pt x="1482" y="31686"/>
                  </a:cubicBezTo>
                  <a:cubicBezTo>
                    <a:pt x="1443" y="31686"/>
                    <a:pt x="1393" y="31664"/>
                    <a:pt x="1331" y="31620"/>
                  </a:cubicBezTo>
                  <a:lnTo>
                    <a:pt x="1331" y="31620"/>
                  </a:lnTo>
                  <a:cubicBezTo>
                    <a:pt x="1567" y="32028"/>
                    <a:pt x="1520" y="32316"/>
                    <a:pt x="1129" y="32563"/>
                  </a:cubicBezTo>
                  <a:cubicBezTo>
                    <a:pt x="1397" y="33086"/>
                    <a:pt x="1319" y="33566"/>
                    <a:pt x="913" y="34343"/>
                  </a:cubicBezTo>
                  <a:cubicBezTo>
                    <a:pt x="916" y="34343"/>
                    <a:pt x="920" y="34343"/>
                    <a:pt x="924" y="34343"/>
                  </a:cubicBezTo>
                  <a:cubicBezTo>
                    <a:pt x="1057" y="34343"/>
                    <a:pt x="1112" y="34413"/>
                    <a:pt x="1103" y="34515"/>
                  </a:cubicBezTo>
                  <a:cubicBezTo>
                    <a:pt x="1093" y="34665"/>
                    <a:pt x="1016" y="34851"/>
                    <a:pt x="878" y="34973"/>
                  </a:cubicBezTo>
                  <a:cubicBezTo>
                    <a:pt x="1003" y="34862"/>
                    <a:pt x="1060" y="34818"/>
                    <a:pt x="1066" y="34802"/>
                  </a:cubicBezTo>
                  <a:lnTo>
                    <a:pt x="1066" y="34802"/>
                  </a:lnTo>
                  <a:cubicBezTo>
                    <a:pt x="1058" y="35031"/>
                    <a:pt x="990" y="35288"/>
                    <a:pt x="860" y="35330"/>
                  </a:cubicBezTo>
                  <a:cubicBezTo>
                    <a:pt x="880" y="35421"/>
                    <a:pt x="895" y="35497"/>
                    <a:pt x="905" y="35554"/>
                  </a:cubicBezTo>
                  <a:lnTo>
                    <a:pt x="905" y="35554"/>
                  </a:lnTo>
                  <a:cubicBezTo>
                    <a:pt x="908" y="35943"/>
                    <a:pt x="894" y="36163"/>
                    <a:pt x="858" y="36163"/>
                  </a:cubicBezTo>
                  <a:cubicBezTo>
                    <a:pt x="836" y="36163"/>
                    <a:pt x="807" y="36087"/>
                    <a:pt x="768" y="35926"/>
                  </a:cubicBezTo>
                  <a:lnTo>
                    <a:pt x="768" y="35926"/>
                  </a:lnTo>
                  <a:cubicBezTo>
                    <a:pt x="785" y="36562"/>
                    <a:pt x="774" y="36912"/>
                    <a:pt x="725" y="36912"/>
                  </a:cubicBezTo>
                  <a:cubicBezTo>
                    <a:pt x="696" y="36912"/>
                    <a:pt x="653" y="36791"/>
                    <a:pt x="595" y="36535"/>
                  </a:cubicBezTo>
                  <a:lnTo>
                    <a:pt x="595" y="36535"/>
                  </a:lnTo>
                  <a:cubicBezTo>
                    <a:pt x="685" y="37658"/>
                    <a:pt x="620" y="38093"/>
                    <a:pt x="173" y="38537"/>
                  </a:cubicBezTo>
                  <a:cubicBezTo>
                    <a:pt x="492" y="38962"/>
                    <a:pt x="429" y="39397"/>
                    <a:pt x="13" y="40525"/>
                  </a:cubicBezTo>
                  <a:cubicBezTo>
                    <a:pt x="70" y="40475"/>
                    <a:pt x="113" y="40451"/>
                    <a:pt x="145" y="40451"/>
                  </a:cubicBezTo>
                  <a:cubicBezTo>
                    <a:pt x="278" y="40451"/>
                    <a:pt x="205" y="40879"/>
                    <a:pt x="28" y="41625"/>
                  </a:cubicBezTo>
                  <a:cubicBezTo>
                    <a:pt x="33" y="41622"/>
                    <a:pt x="38" y="41621"/>
                    <a:pt x="43" y="41621"/>
                  </a:cubicBezTo>
                  <a:cubicBezTo>
                    <a:pt x="122" y="41621"/>
                    <a:pt x="66" y="42035"/>
                    <a:pt x="1" y="42489"/>
                  </a:cubicBezTo>
                  <a:cubicBezTo>
                    <a:pt x="1" y="42488"/>
                    <a:pt x="2" y="42488"/>
                    <a:pt x="3" y="42488"/>
                  </a:cubicBezTo>
                  <a:cubicBezTo>
                    <a:pt x="12" y="42488"/>
                    <a:pt x="39" y="42525"/>
                    <a:pt x="74" y="42576"/>
                  </a:cubicBezTo>
                  <a:cubicBezTo>
                    <a:pt x="115" y="42560"/>
                    <a:pt x="153" y="42545"/>
                    <a:pt x="173" y="42545"/>
                  </a:cubicBezTo>
                  <a:cubicBezTo>
                    <a:pt x="183" y="42545"/>
                    <a:pt x="188" y="42548"/>
                    <a:pt x="188" y="42557"/>
                  </a:cubicBezTo>
                  <a:cubicBezTo>
                    <a:pt x="315" y="42163"/>
                    <a:pt x="431" y="41815"/>
                    <a:pt x="493" y="41815"/>
                  </a:cubicBezTo>
                  <a:cubicBezTo>
                    <a:pt x="507" y="41815"/>
                    <a:pt x="518" y="41834"/>
                    <a:pt x="526" y="41875"/>
                  </a:cubicBezTo>
                  <a:cubicBezTo>
                    <a:pt x="693" y="41135"/>
                    <a:pt x="810" y="40709"/>
                    <a:pt x="912" y="40709"/>
                  </a:cubicBezTo>
                  <a:cubicBezTo>
                    <a:pt x="956" y="40709"/>
                    <a:pt x="996" y="40785"/>
                    <a:pt x="1036" y="40947"/>
                  </a:cubicBezTo>
                  <a:cubicBezTo>
                    <a:pt x="1175" y="39571"/>
                    <a:pt x="1310" y="39153"/>
                    <a:pt x="1789" y="38922"/>
                  </a:cubicBezTo>
                  <a:cubicBezTo>
                    <a:pt x="1581" y="38317"/>
                    <a:pt x="1715" y="37899"/>
                    <a:pt x="2206" y="37022"/>
                  </a:cubicBezTo>
                  <a:lnTo>
                    <a:pt x="2206" y="37022"/>
                  </a:lnTo>
                  <a:cubicBezTo>
                    <a:pt x="2086" y="37174"/>
                    <a:pt x="2017" y="37246"/>
                    <a:pt x="1990" y="37246"/>
                  </a:cubicBezTo>
                  <a:cubicBezTo>
                    <a:pt x="1938" y="37246"/>
                    <a:pt x="2059" y="36959"/>
                    <a:pt x="2306" y="36471"/>
                  </a:cubicBezTo>
                  <a:lnTo>
                    <a:pt x="2306" y="36471"/>
                  </a:lnTo>
                  <a:cubicBezTo>
                    <a:pt x="2257" y="36521"/>
                    <a:pt x="2225" y="36545"/>
                    <a:pt x="2207" y="36545"/>
                  </a:cubicBezTo>
                  <a:cubicBezTo>
                    <a:pt x="2154" y="36545"/>
                    <a:pt x="2231" y="36338"/>
                    <a:pt x="2386" y="36016"/>
                  </a:cubicBezTo>
                  <a:lnTo>
                    <a:pt x="2386" y="36016"/>
                  </a:lnTo>
                  <a:cubicBezTo>
                    <a:pt x="2373" y="36031"/>
                    <a:pt x="2365" y="36038"/>
                    <a:pt x="2362" y="36038"/>
                  </a:cubicBezTo>
                  <a:cubicBezTo>
                    <a:pt x="2353" y="36038"/>
                    <a:pt x="2420" y="35935"/>
                    <a:pt x="2519" y="35839"/>
                  </a:cubicBezTo>
                  <a:cubicBezTo>
                    <a:pt x="2512" y="35586"/>
                    <a:pt x="2555" y="35348"/>
                    <a:pt x="2598" y="35235"/>
                  </a:cubicBezTo>
                  <a:cubicBezTo>
                    <a:pt x="2616" y="35189"/>
                    <a:pt x="2634" y="35165"/>
                    <a:pt x="2652" y="35165"/>
                  </a:cubicBezTo>
                  <a:cubicBezTo>
                    <a:pt x="2678" y="35165"/>
                    <a:pt x="2704" y="35211"/>
                    <a:pt x="2730" y="35310"/>
                  </a:cubicBezTo>
                  <a:cubicBezTo>
                    <a:pt x="2640" y="34971"/>
                    <a:pt x="2726" y="34692"/>
                    <a:pt x="2988" y="34591"/>
                  </a:cubicBezTo>
                  <a:cubicBezTo>
                    <a:pt x="2955" y="33946"/>
                    <a:pt x="3098" y="33481"/>
                    <a:pt x="3386" y="33129"/>
                  </a:cubicBezTo>
                  <a:cubicBezTo>
                    <a:pt x="3326" y="32736"/>
                    <a:pt x="3412" y="32456"/>
                    <a:pt x="3540" y="32405"/>
                  </a:cubicBezTo>
                  <a:cubicBezTo>
                    <a:pt x="3509" y="32324"/>
                    <a:pt x="3509" y="32233"/>
                    <a:pt x="3531" y="32165"/>
                  </a:cubicBezTo>
                  <a:cubicBezTo>
                    <a:pt x="3553" y="32047"/>
                    <a:pt x="3591" y="31946"/>
                    <a:pt x="3641" y="31946"/>
                  </a:cubicBezTo>
                  <a:cubicBezTo>
                    <a:pt x="3650" y="31946"/>
                    <a:pt x="3660" y="31950"/>
                    <a:pt x="3671" y="31958"/>
                  </a:cubicBezTo>
                  <a:cubicBezTo>
                    <a:pt x="3670" y="31796"/>
                    <a:pt x="3676" y="31699"/>
                    <a:pt x="3692" y="31699"/>
                  </a:cubicBezTo>
                  <a:cubicBezTo>
                    <a:pt x="3702" y="31699"/>
                    <a:pt x="3715" y="31733"/>
                    <a:pt x="3732" y="31807"/>
                  </a:cubicBezTo>
                  <a:cubicBezTo>
                    <a:pt x="3735" y="31561"/>
                    <a:pt x="3750" y="31428"/>
                    <a:pt x="3790" y="31428"/>
                  </a:cubicBezTo>
                  <a:cubicBezTo>
                    <a:pt x="3814" y="31428"/>
                    <a:pt x="3847" y="31476"/>
                    <a:pt x="3892" y="31576"/>
                  </a:cubicBezTo>
                  <a:cubicBezTo>
                    <a:pt x="3853" y="31252"/>
                    <a:pt x="3854" y="31099"/>
                    <a:pt x="3931" y="31099"/>
                  </a:cubicBezTo>
                  <a:cubicBezTo>
                    <a:pt x="3967" y="31099"/>
                    <a:pt x="4020" y="31132"/>
                    <a:pt x="4092" y="31197"/>
                  </a:cubicBezTo>
                  <a:cubicBezTo>
                    <a:pt x="3926" y="30782"/>
                    <a:pt x="3957" y="30677"/>
                    <a:pt x="4294" y="30643"/>
                  </a:cubicBezTo>
                  <a:cubicBezTo>
                    <a:pt x="4158" y="30556"/>
                    <a:pt x="4098" y="30486"/>
                    <a:pt x="4126" y="30438"/>
                  </a:cubicBezTo>
                  <a:cubicBezTo>
                    <a:pt x="4133" y="30329"/>
                    <a:pt x="4227" y="30238"/>
                    <a:pt x="4421" y="30141"/>
                  </a:cubicBezTo>
                  <a:cubicBezTo>
                    <a:pt x="4355" y="30140"/>
                    <a:pt x="4307" y="30138"/>
                    <a:pt x="4276" y="30138"/>
                  </a:cubicBezTo>
                  <a:cubicBezTo>
                    <a:pt x="4264" y="30138"/>
                    <a:pt x="4255" y="30138"/>
                    <a:pt x="4249" y="30139"/>
                  </a:cubicBezTo>
                  <a:lnTo>
                    <a:pt x="4249" y="30139"/>
                  </a:lnTo>
                  <a:cubicBezTo>
                    <a:pt x="4229" y="30004"/>
                    <a:pt x="4310" y="29906"/>
                    <a:pt x="4509" y="29839"/>
                  </a:cubicBezTo>
                  <a:cubicBezTo>
                    <a:pt x="4445" y="29819"/>
                    <a:pt x="4399" y="29804"/>
                    <a:pt x="4371" y="29797"/>
                  </a:cubicBezTo>
                  <a:lnTo>
                    <a:pt x="4371" y="29797"/>
                  </a:lnTo>
                  <a:cubicBezTo>
                    <a:pt x="4312" y="29632"/>
                    <a:pt x="4353" y="29543"/>
                    <a:pt x="4515" y="29543"/>
                  </a:cubicBezTo>
                  <a:cubicBezTo>
                    <a:pt x="4533" y="29543"/>
                    <a:pt x="4553" y="29544"/>
                    <a:pt x="4574" y="29547"/>
                  </a:cubicBezTo>
                  <a:cubicBezTo>
                    <a:pt x="4385" y="29411"/>
                    <a:pt x="4379" y="29289"/>
                    <a:pt x="4539" y="29289"/>
                  </a:cubicBezTo>
                  <a:cubicBezTo>
                    <a:pt x="4572" y="29289"/>
                    <a:pt x="4614" y="29295"/>
                    <a:pt x="4662" y="29307"/>
                  </a:cubicBezTo>
                  <a:cubicBezTo>
                    <a:pt x="4533" y="29124"/>
                    <a:pt x="4492" y="29031"/>
                    <a:pt x="4544" y="29031"/>
                  </a:cubicBezTo>
                  <a:cubicBezTo>
                    <a:pt x="4576" y="29031"/>
                    <a:pt x="4640" y="29064"/>
                    <a:pt x="4739" y="29131"/>
                  </a:cubicBezTo>
                  <a:cubicBezTo>
                    <a:pt x="4599" y="28934"/>
                    <a:pt x="4556" y="28834"/>
                    <a:pt x="4612" y="28834"/>
                  </a:cubicBezTo>
                  <a:cubicBezTo>
                    <a:pt x="4645" y="28834"/>
                    <a:pt x="4714" y="28869"/>
                    <a:pt x="4819" y="28941"/>
                  </a:cubicBezTo>
                  <a:cubicBezTo>
                    <a:pt x="4661" y="28653"/>
                    <a:pt x="4636" y="28500"/>
                    <a:pt x="4750" y="28500"/>
                  </a:cubicBezTo>
                  <a:cubicBezTo>
                    <a:pt x="4796" y="28500"/>
                    <a:pt x="4865" y="28524"/>
                    <a:pt x="4957" y="28575"/>
                  </a:cubicBezTo>
                  <a:cubicBezTo>
                    <a:pt x="4787" y="28254"/>
                    <a:pt x="4756" y="28088"/>
                    <a:pt x="4875" y="28088"/>
                  </a:cubicBezTo>
                  <a:cubicBezTo>
                    <a:pt x="4925" y="28088"/>
                    <a:pt x="5004" y="28119"/>
                    <a:pt x="5110" y="28180"/>
                  </a:cubicBezTo>
                  <a:cubicBezTo>
                    <a:pt x="4920" y="27842"/>
                    <a:pt x="4883" y="27671"/>
                    <a:pt x="5007" y="27671"/>
                  </a:cubicBezTo>
                  <a:cubicBezTo>
                    <a:pt x="5060" y="27671"/>
                    <a:pt x="5142" y="27702"/>
                    <a:pt x="5255" y="27765"/>
                  </a:cubicBezTo>
                  <a:cubicBezTo>
                    <a:pt x="5055" y="27428"/>
                    <a:pt x="5012" y="27257"/>
                    <a:pt x="5125" y="27257"/>
                  </a:cubicBezTo>
                  <a:cubicBezTo>
                    <a:pt x="5177" y="27257"/>
                    <a:pt x="5260" y="27292"/>
                    <a:pt x="5376" y="27362"/>
                  </a:cubicBezTo>
                  <a:cubicBezTo>
                    <a:pt x="5184" y="27024"/>
                    <a:pt x="5140" y="26850"/>
                    <a:pt x="5240" y="26850"/>
                  </a:cubicBezTo>
                  <a:cubicBezTo>
                    <a:pt x="5290" y="26850"/>
                    <a:pt x="5374" y="26892"/>
                    <a:pt x="5493" y="26977"/>
                  </a:cubicBezTo>
                  <a:cubicBezTo>
                    <a:pt x="5311" y="26625"/>
                    <a:pt x="5267" y="26446"/>
                    <a:pt x="5363" y="26446"/>
                  </a:cubicBezTo>
                  <a:cubicBezTo>
                    <a:pt x="5413" y="26446"/>
                    <a:pt x="5499" y="26494"/>
                    <a:pt x="5623" y="26590"/>
                  </a:cubicBezTo>
                  <a:cubicBezTo>
                    <a:pt x="5436" y="26218"/>
                    <a:pt x="5390" y="26030"/>
                    <a:pt x="5491" y="26030"/>
                  </a:cubicBezTo>
                  <a:cubicBezTo>
                    <a:pt x="5543" y="26030"/>
                    <a:pt x="5634" y="26079"/>
                    <a:pt x="5764" y="26180"/>
                  </a:cubicBezTo>
                  <a:cubicBezTo>
                    <a:pt x="5560" y="25789"/>
                    <a:pt x="5512" y="25597"/>
                    <a:pt x="5626" y="25597"/>
                  </a:cubicBezTo>
                  <a:cubicBezTo>
                    <a:pt x="5682" y="25597"/>
                    <a:pt x="5776" y="25643"/>
                    <a:pt x="5910" y="25733"/>
                  </a:cubicBezTo>
                  <a:cubicBezTo>
                    <a:pt x="5682" y="25340"/>
                    <a:pt x="5638" y="25157"/>
                    <a:pt x="5778" y="25157"/>
                  </a:cubicBezTo>
                  <a:cubicBezTo>
                    <a:pt x="5834" y="25157"/>
                    <a:pt x="5921" y="25187"/>
                    <a:pt x="6037" y="25245"/>
                  </a:cubicBezTo>
                  <a:cubicBezTo>
                    <a:pt x="5768" y="24843"/>
                    <a:pt x="5748" y="24676"/>
                    <a:pt x="5986" y="24676"/>
                  </a:cubicBezTo>
                  <a:cubicBezTo>
                    <a:pt x="6034" y="24676"/>
                    <a:pt x="6092" y="24683"/>
                    <a:pt x="6161" y="24696"/>
                  </a:cubicBezTo>
                  <a:cubicBezTo>
                    <a:pt x="5824" y="24333"/>
                    <a:pt x="5863" y="24191"/>
                    <a:pt x="6233" y="24102"/>
                  </a:cubicBezTo>
                  <a:cubicBezTo>
                    <a:pt x="5942" y="23910"/>
                    <a:pt x="5983" y="23769"/>
                    <a:pt x="6234" y="23578"/>
                  </a:cubicBezTo>
                  <a:cubicBezTo>
                    <a:pt x="6063" y="23488"/>
                    <a:pt x="6104" y="23348"/>
                    <a:pt x="6216" y="23166"/>
                  </a:cubicBezTo>
                  <a:cubicBezTo>
                    <a:pt x="6184" y="23066"/>
                    <a:pt x="6224" y="22926"/>
                    <a:pt x="6267" y="22816"/>
                  </a:cubicBezTo>
                  <a:cubicBezTo>
                    <a:pt x="6282" y="22736"/>
                    <a:pt x="6297" y="22675"/>
                    <a:pt x="6323" y="22675"/>
                  </a:cubicBezTo>
                  <a:cubicBezTo>
                    <a:pt x="6329" y="22675"/>
                    <a:pt x="6336" y="22679"/>
                    <a:pt x="6343" y="22687"/>
                  </a:cubicBezTo>
                  <a:cubicBezTo>
                    <a:pt x="6345" y="22570"/>
                    <a:pt x="6355" y="22499"/>
                    <a:pt x="6379" y="22499"/>
                  </a:cubicBezTo>
                  <a:cubicBezTo>
                    <a:pt x="6393" y="22499"/>
                    <a:pt x="6411" y="22520"/>
                    <a:pt x="6435" y="22567"/>
                  </a:cubicBezTo>
                  <a:cubicBezTo>
                    <a:pt x="6395" y="22402"/>
                    <a:pt x="6418" y="22266"/>
                    <a:pt x="6550" y="22266"/>
                  </a:cubicBezTo>
                  <a:cubicBezTo>
                    <a:pt x="6580" y="22266"/>
                    <a:pt x="6615" y="22273"/>
                    <a:pt x="6656" y="22288"/>
                  </a:cubicBezTo>
                  <a:cubicBezTo>
                    <a:pt x="6568" y="21733"/>
                    <a:pt x="6658" y="21417"/>
                    <a:pt x="7119" y="21074"/>
                  </a:cubicBezTo>
                  <a:cubicBezTo>
                    <a:pt x="6841" y="20786"/>
                    <a:pt x="6931" y="20470"/>
                    <a:pt x="7091" y="20139"/>
                  </a:cubicBezTo>
                  <a:cubicBezTo>
                    <a:pt x="7066" y="19996"/>
                    <a:pt x="7112" y="19838"/>
                    <a:pt x="7114" y="19836"/>
                  </a:cubicBezTo>
                  <a:lnTo>
                    <a:pt x="7114" y="19836"/>
                  </a:lnTo>
                  <a:cubicBezTo>
                    <a:pt x="7114" y="19836"/>
                    <a:pt x="7114" y="19836"/>
                    <a:pt x="7114" y="19836"/>
                  </a:cubicBezTo>
                  <a:cubicBezTo>
                    <a:pt x="7113" y="19836"/>
                    <a:pt x="7123" y="19798"/>
                    <a:pt x="7142" y="19729"/>
                  </a:cubicBezTo>
                  <a:cubicBezTo>
                    <a:pt x="7161" y="19660"/>
                    <a:pt x="7188" y="19562"/>
                    <a:pt x="7231" y="19518"/>
                  </a:cubicBezTo>
                  <a:cubicBezTo>
                    <a:pt x="7265" y="19303"/>
                    <a:pt x="7314" y="19111"/>
                    <a:pt x="7448" y="19111"/>
                  </a:cubicBezTo>
                  <a:cubicBezTo>
                    <a:pt x="7472" y="19111"/>
                    <a:pt x="7499" y="19117"/>
                    <a:pt x="7528" y="19130"/>
                  </a:cubicBezTo>
                  <a:cubicBezTo>
                    <a:pt x="7462" y="18575"/>
                    <a:pt x="7529" y="18331"/>
                    <a:pt x="7971" y="18234"/>
                  </a:cubicBezTo>
                  <a:cubicBezTo>
                    <a:pt x="7653" y="17884"/>
                    <a:pt x="7709" y="17685"/>
                    <a:pt x="8053" y="17378"/>
                  </a:cubicBezTo>
                  <a:lnTo>
                    <a:pt x="8053" y="17378"/>
                  </a:lnTo>
                  <a:cubicBezTo>
                    <a:pt x="8031" y="17379"/>
                    <a:pt x="8011" y="17380"/>
                    <a:pt x="7993" y="17380"/>
                  </a:cubicBezTo>
                  <a:cubicBezTo>
                    <a:pt x="7795" y="17380"/>
                    <a:pt x="7833" y="17292"/>
                    <a:pt x="8031" y="17135"/>
                  </a:cubicBezTo>
                  <a:cubicBezTo>
                    <a:pt x="7872" y="17095"/>
                    <a:pt x="7930" y="16884"/>
                    <a:pt x="8003" y="16653"/>
                  </a:cubicBezTo>
                  <a:cubicBezTo>
                    <a:pt x="8048" y="16463"/>
                    <a:pt x="8105" y="16251"/>
                    <a:pt x="8165" y="16040"/>
                  </a:cubicBezTo>
                  <a:cubicBezTo>
                    <a:pt x="8224" y="15830"/>
                    <a:pt x="8281" y="15619"/>
                    <a:pt x="8341" y="15408"/>
                  </a:cubicBezTo>
                  <a:cubicBezTo>
                    <a:pt x="8400" y="15196"/>
                    <a:pt x="8460" y="14987"/>
                    <a:pt x="8527" y="14864"/>
                  </a:cubicBezTo>
                  <a:cubicBezTo>
                    <a:pt x="8571" y="14603"/>
                    <a:pt x="8620" y="14410"/>
                    <a:pt x="8744" y="14410"/>
                  </a:cubicBezTo>
                  <a:cubicBezTo>
                    <a:pt x="8763" y="14410"/>
                    <a:pt x="8783" y="14415"/>
                    <a:pt x="8805" y="14424"/>
                  </a:cubicBezTo>
                  <a:cubicBezTo>
                    <a:pt x="8752" y="13932"/>
                    <a:pt x="8810" y="13721"/>
                    <a:pt x="9160" y="13617"/>
                  </a:cubicBezTo>
                  <a:cubicBezTo>
                    <a:pt x="8897" y="13404"/>
                    <a:pt x="8924" y="13298"/>
                    <a:pt x="9253" y="13123"/>
                  </a:cubicBezTo>
                  <a:cubicBezTo>
                    <a:pt x="8982" y="13086"/>
                    <a:pt x="9012" y="12980"/>
                    <a:pt x="9273" y="12718"/>
                  </a:cubicBezTo>
                  <a:lnTo>
                    <a:pt x="9273" y="12718"/>
                  </a:lnTo>
                  <a:cubicBezTo>
                    <a:pt x="9238" y="12727"/>
                    <a:pt x="9211" y="12731"/>
                    <a:pt x="9189" y="12731"/>
                  </a:cubicBezTo>
                  <a:cubicBezTo>
                    <a:pt x="9082" y="12731"/>
                    <a:pt x="9127" y="12628"/>
                    <a:pt x="9271" y="12444"/>
                  </a:cubicBezTo>
                  <a:lnTo>
                    <a:pt x="9271" y="12444"/>
                  </a:lnTo>
                  <a:cubicBezTo>
                    <a:pt x="9237" y="12463"/>
                    <a:pt x="9216" y="12471"/>
                    <a:pt x="9207" y="12471"/>
                  </a:cubicBezTo>
                  <a:cubicBezTo>
                    <a:pt x="9188" y="12471"/>
                    <a:pt x="9230" y="12428"/>
                    <a:pt x="9319" y="12366"/>
                  </a:cubicBezTo>
                  <a:cubicBezTo>
                    <a:pt x="9247" y="12243"/>
                    <a:pt x="9270" y="12084"/>
                    <a:pt x="9320" y="11986"/>
                  </a:cubicBezTo>
                  <a:cubicBezTo>
                    <a:pt x="9346" y="11933"/>
                    <a:pt x="9382" y="11904"/>
                    <a:pt x="9433" y="11904"/>
                  </a:cubicBezTo>
                  <a:cubicBezTo>
                    <a:pt x="9464" y="11904"/>
                    <a:pt x="9500" y="11915"/>
                    <a:pt x="9542" y="11937"/>
                  </a:cubicBezTo>
                  <a:cubicBezTo>
                    <a:pt x="9428" y="11393"/>
                    <a:pt x="9481" y="11182"/>
                    <a:pt x="9857" y="10900"/>
                  </a:cubicBezTo>
                  <a:cubicBezTo>
                    <a:pt x="9588" y="10758"/>
                    <a:pt x="9639" y="10544"/>
                    <a:pt x="9869" y="10115"/>
                  </a:cubicBezTo>
                  <a:lnTo>
                    <a:pt x="9869" y="10115"/>
                  </a:lnTo>
                  <a:cubicBezTo>
                    <a:pt x="9868" y="10115"/>
                    <a:pt x="9866" y="10115"/>
                    <a:pt x="9865" y="10115"/>
                  </a:cubicBezTo>
                  <a:cubicBezTo>
                    <a:pt x="9744" y="10115"/>
                    <a:pt x="9795" y="9905"/>
                    <a:pt x="9864" y="9658"/>
                  </a:cubicBezTo>
                  <a:cubicBezTo>
                    <a:pt x="9895" y="9481"/>
                    <a:pt x="9943" y="9269"/>
                    <a:pt x="9993" y="9055"/>
                  </a:cubicBezTo>
                  <a:cubicBezTo>
                    <a:pt x="10041" y="8842"/>
                    <a:pt x="10089" y="8628"/>
                    <a:pt x="10131" y="8477"/>
                  </a:cubicBezTo>
                  <a:cubicBezTo>
                    <a:pt x="10169" y="8279"/>
                    <a:pt x="10203" y="8113"/>
                    <a:pt x="10239" y="8113"/>
                  </a:cubicBezTo>
                  <a:cubicBezTo>
                    <a:pt x="10253" y="8113"/>
                    <a:pt x="10268" y="8139"/>
                    <a:pt x="10283" y="8199"/>
                  </a:cubicBezTo>
                  <a:cubicBezTo>
                    <a:pt x="10310" y="7743"/>
                    <a:pt x="10340" y="7503"/>
                    <a:pt x="10455" y="7503"/>
                  </a:cubicBezTo>
                  <a:cubicBezTo>
                    <a:pt x="10501" y="7503"/>
                    <a:pt x="10561" y="7542"/>
                    <a:pt x="10640" y="7621"/>
                  </a:cubicBezTo>
                  <a:cubicBezTo>
                    <a:pt x="10431" y="7024"/>
                    <a:pt x="10452" y="6916"/>
                    <a:pt x="10885" y="6808"/>
                  </a:cubicBezTo>
                  <a:cubicBezTo>
                    <a:pt x="10495" y="6700"/>
                    <a:pt x="10515" y="6593"/>
                    <a:pt x="10907" y="6061"/>
                  </a:cubicBezTo>
                  <a:lnTo>
                    <a:pt x="10907" y="6061"/>
                  </a:lnTo>
                  <a:cubicBezTo>
                    <a:pt x="10777" y="6179"/>
                    <a:pt x="10699" y="6239"/>
                    <a:pt x="10665" y="6239"/>
                  </a:cubicBezTo>
                  <a:cubicBezTo>
                    <a:pt x="10609" y="6239"/>
                    <a:pt x="10683" y="6068"/>
                    <a:pt x="10859" y="5723"/>
                  </a:cubicBezTo>
                  <a:lnTo>
                    <a:pt x="10859" y="5723"/>
                  </a:lnTo>
                  <a:cubicBezTo>
                    <a:pt x="10750" y="5900"/>
                    <a:pt x="10695" y="5985"/>
                    <a:pt x="10691" y="5985"/>
                  </a:cubicBezTo>
                  <a:cubicBezTo>
                    <a:pt x="10686" y="5985"/>
                    <a:pt x="10752" y="5867"/>
                    <a:pt x="10881" y="5645"/>
                  </a:cubicBezTo>
                  <a:lnTo>
                    <a:pt x="10881" y="5645"/>
                  </a:lnTo>
                  <a:cubicBezTo>
                    <a:pt x="10820" y="5704"/>
                    <a:pt x="10780" y="5730"/>
                    <a:pt x="10756" y="5730"/>
                  </a:cubicBezTo>
                  <a:cubicBezTo>
                    <a:pt x="10704" y="5730"/>
                    <a:pt x="10731" y="5606"/>
                    <a:pt x="10799" y="5422"/>
                  </a:cubicBezTo>
                  <a:lnTo>
                    <a:pt x="10799" y="5422"/>
                  </a:lnTo>
                  <a:cubicBezTo>
                    <a:pt x="10784" y="5466"/>
                    <a:pt x="10789" y="5485"/>
                    <a:pt x="10814" y="5485"/>
                  </a:cubicBezTo>
                  <a:cubicBezTo>
                    <a:pt x="10838" y="5485"/>
                    <a:pt x="10880" y="5469"/>
                    <a:pt x="10941" y="5443"/>
                  </a:cubicBezTo>
                  <a:cubicBezTo>
                    <a:pt x="10849" y="5388"/>
                    <a:pt x="10841" y="5227"/>
                    <a:pt x="10850" y="5093"/>
                  </a:cubicBezTo>
                  <a:cubicBezTo>
                    <a:pt x="10859" y="4959"/>
                    <a:pt x="10883" y="4852"/>
                    <a:pt x="10931" y="4752"/>
                  </a:cubicBezTo>
                  <a:cubicBezTo>
                    <a:pt x="10979" y="4651"/>
                    <a:pt x="11048" y="4560"/>
                    <a:pt x="11148" y="4458"/>
                  </a:cubicBezTo>
                  <a:cubicBezTo>
                    <a:pt x="10908" y="4403"/>
                    <a:pt x="10931" y="4258"/>
                    <a:pt x="11163" y="3764"/>
                  </a:cubicBezTo>
                  <a:lnTo>
                    <a:pt x="11163" y="3764"/>
                  </a:lnTo>
                  <a:cubicBezTo>
                    <a:pt x="11107" y="3826"/>
                    <a:pt x="11070" y="3856"/>
                    <a:pt x="11049" y="3856"/>
                  </a:cubicBezTo>
                  <a:cubicBezTo>
                    <a:pt x="11000" y="3856"/>
                    <a:pt x="11039" y="3696"/>
                    <a:pt x="11131" y="3401"/>
                  </a:cubicBezTo>
                  <a:lnTo>
                    <a:pt x="11131" y="3401"/>
                  </a:lnTo>
                  <a:cubicBezTo>
                    <a:pt x="11092" y="3483"/>
                    <a:pt x="11070" y="3521"/>
                    <a:pt x="11063" y="3521"/>
                  </a:cubicBezTo>
                  <a:cubicBezTo>
                    <a:pt x="11052" y="3521"/>
                    <a:pt x="11077" y="3433"/>
                    <a:pt x="11127" y="3274"/>
                  </a:cubicBezTo>
                  <a:lnTo>
                    <a:pt x="11127" y="3274"/>
                  </a:lnTo>
                  <a:cubicBezTo>
                    <a:pt x="11109" y="3319"/>
                    <a:pt x="11100" y="3339"/>
                    <a:pt x="11098" y="3339"/>
                  </a:cubicBezTo>
                  <a:cubicBezTo>
                    <a:pt x="11097" y="3339"/>
                    <a:pt x="11121" y="3275"/>
                    <a:pt x="11164" y="3172"/>
                  </a:cubicBezTo>
                  <a:lnTo>
                    <a:pt x="11164" y="3172"/>
                  </a:lnTo>
                  <a:cubicBezTo>
                    <a:pt x="11160" y="3174"/>
                    <a:pt x="11157" y="3174"/>
                    <a:pt x="11153" y="3174"/>
                  </a:cubicBezTo>
                  <a:cubicBezTo>
                    <a:pt x="11117" y="3174"/>
                    <a:pt x="11118" y="3100"/>
                    <a:pt x="11140" y="3012"/>
                  </a:cubicBezTo>
                  <a:cubicBezTo>
                    <a:pt x="11148" y="2968"/>
                    <a:pt x="11183" y="2908"/>
                    <a:pt x="11239" y="2860"/>
                  </a:cubicBezTo>
                  <a:cubicBezTo>
                    <a:pt x="11162" y="2663"/>
                    <a:pt x="11180" y="2518"/>
                    <a:pt x="11310" y="2398"/>
                  </a:cubicBezTo>
                  <a:cubicBezTo>
                    <a:pt x="11212" y="2228"/>
                    <a:pt x="11227" y="2080"/>
                    <a:pt x="11315" y="1917"/>
                  </a:cubicBezTo>
                  <a:cubicBezTo>
                    <a:pt x="11253" y="1809"/>
                    <a:pt x="11245" y="1683"/>
                    <a:pt x="11257" y="1551"/>
                  </a:cubicBezTo>
                  <a:cubicBezTo>
                    <a:pt x="11191" y="1446"/>
                    <a:pt x="11144" y="1324"/>
                    <a:pt x="11134" y="1167"/>
                  </a:cubicBezTo>
                  <a:cubicBezTo>
                    <a:pt x="11017" y="1094"/>
                    <a:pt x="10937" y="986"/>
                    <a:pt x="10912" y="798"/>
                  </a:cubicBezTo>
                  <a:cubicBezTo>
                    <a:pt x="10744" y="787"/>
                    <a:pt x="10633" y="698"/>
                    <a:pt x="10603" y="484"/>
                  </a:cubicBezTo>
                  <a:cubicBezTo>
                    <a:pt x="10555" y="497"/>
                    <a:pt x="10510" y="503"/>
                    <a:pt x="10470" y="503"/>
                  </a:cubicBezTo>
                  <a:cubicBezTo>
                    <a:pt x="10325" y="503"/>
                    <a:pt x="10227" y="420"/>
                    <a:pt x="10167" y="220"/>
                  </a:cubicBezTo>
                  <a:cubicBezTo>
                    <a:pt x="10090" y="300"/>
                    <a:pt x="10027" y="338"/>
                    <a:pt x="9976" y="338"/>
                  </a:cubicBezTo>
                  <a:cubicBezTo>
                    <a:pt x="9916" y="338"/>
                    <a:pt x="9870" y="285"/>
                    <a:pt x="9834" y="186"/>
                  </a:cubicBezTo>
                  <a:cubicBezTo>
                    <a:pt x="9777" y="252"/>
                    <a:pt x="9727" y="287"/>
                    <a:pt x="9687" y="287"/>
                  </a:cubicBezTo>
                  <a:cubicBezTo>
                    <a:pt x="9637" y="287"/>
                    <a:pt x="9604" y="234"/>
                    <a:pt x="9595" y="124"/>
                  </a:cubicBezTo>
                  <a:cubicBezTo>
                    <a:pt x="9517" y="210"/>
                    <a:pt x="9455" y="260"/>
                    <a:pt x="9406" y="260"/>
                  </a:cubicBezTo>
                  <a:cubicBezTo>
                    <a:pt x="9343" y="260"/>
                    <a:pt x="9299" y="181"/>
                    <a:pt x="9265" y="0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485950" y="1466988"/>
              <a:ext cx="322875" cy="1241425"/>
            </a:xfrm>
            <a:custGeom>
              <a:avLst/>
              <a:gdLst/>
              <a:ahLst/>
              <a:cxnLst/>
              <a:rect l="l" t="t" r="r" b="b"/>
              <a:pathLst>
                <a:path w="12915" h="49657" extrusionOk="0">
                  <a:moveTo>
                    <a:pt x="12221" y="0"/>
                  </a:moveTo>
                  <a:lnTo>
                    <a:pt x="12221" y="0"/>
                  </a:lnTo>
                  <a:cubicBezTo>
                    <a:pt x="12057" y="456"/>
                    <a:pt x="11940" y="673"/>
                    <a:pt x="11856" y="673"/>
                  </a:cubicBezTo>
                  <a:cubicBezTo>
                    <a:pt x="11777" y="673"/>
                    <a:pt x="11727" y="483"/>
                    <a:pt x="11695" y="121"/>
                  </a:cubicBezTo>
                  <a:cubicBezTo>
                    <a:pt x="11562" y="614"/>
                    <a:pt x="11458" y="832"/>
                    <a:pt x="11355" y="832"/>
                  </a:cubicBezTo>
                  <a:cubicBezTo>
                    <a:pt x="11290" y="832"/>
                    <a:pt x="11225" y="744"/>
                    <a:pt x="11154" y="585"/>
                  </a:cubicBezTo>
                  <a:cubicBezTo>
                    <a:pt x="11093" y="1031"/>
                    <a:pt x="11010" y="1227"/>
                    <a:pt x="10839" y="1227"/>
                  </a:cubicBezTo>
                  <a:cubicBezTo>
                    <a:pt x="10773" y="1227"/>
                    <a:pt x="10694" y="1198"/>
                    <a:pt x="10597" y="1142"/>
                  </a:cubicBezTo>
                  <a:lnTo>
                    <a:pt x="10597" y="1142"/>
                  </a:lnTo>
                  <a:cubicBezTo>
                    <a:pt x="10660" y="1409"/>
                    <a:pt x="10669" y="1592"/>
                    <a:pt x="10601" y="1706"/>
                  </a:cubicBezTo>
                  <a:cubicBezTo>
                    <a:pt x="10544" y="1856"/>
                    <a:pt x="10411" y="1939"/>
                    <a:pt x="10191" y="2006"/>
                  </a:cubicBezTo>
                  <a:cubicBezTo>
                    <a:pt x="10497" y="2290"/>
                    <a:pt x="10433" y="2491"/>
                    <a:pt x="10145" y="2796"/>
                  </a:cubicBezTo>
                  <a:cubicBezTo>
                    <a:pt x="10227" y="2845"/>
                    <a:pt x="10253" y="2919"/>
                    <a:pt x="10241" y="2999"/>
                  </a:cubicBezTo>
                  <a:cubicBezTo>
                    <a:pt x="10246" y="3097"/>
                    <a:pt x="10212" y="3201"/>
                    <a:pt x="10155" y="3259"/>
                  </a:cubicBezTo>
                  <a:cubicBezTo>
                    <a:pt x="10152" y="3377"/>
                    <a:pt x="10133" y="3464"/>
                    <a:pt x="10067" y="3464"/>
                  </a:cubicBezTo>
                  <a:cubicBezTo>
                    <a:pt x="10053" y="3464"/>
                    <a:pt x="10037" y="3460"/>
                    <a:pt x="10018" y="3452"/>
                  </a:cubicBezTo>
                  <a:lnTo>
                    <a:pt x="10018" y="3452"/>
                  </a:lnTo>
                  <a:cubicBezTo>
                    <a:pt x="10054" y="3632"/>
                    <a:pt x="10048" y="3735"/>
                    <a:pt x="9965" y="3735"/>
                  </a:cubicBezTo>
                  <a:cubicBezTo>
                    <a:pt x="9934" y="3735"/>
                    <a:pt x="9892" y="3721"/>
                    <a:pt x="9838" y="3691"/>
                  </a:cubicBezTo>
                  <a:lnTo>
                    <a:pt x="9838" y="3691"/>
                  </a:lnTo>
                  <a:cubicBezTo>
                    <a:pt x="9957" y="4004"/>
                    <a:pt x="9937" y="4144"/>
                    <a:pt x="9682" y="4144"/>
                  </a:cubicBezTo>
                  <a:cubicBezTo>
                    <a:pt x="9656" y="4144"/>
                    <a:pt x="9628" y="4143"/>
                    <a:pt x="9597" y="4140"/>
                  </a:cubicBezTo>
                  <a:lnTo>
                    <a:pt x="9597" y="4140"/>
                  </a:lnTo>
                  <a:cubicBezTo>
                    <a:pt x="9854" y="4441"/>
                    <a:pt x="9815" y="4576"/>
                    <a:pt x="9422" y="4676"/>
                  </a:cubicBezTo>
                  <a:cubicBezTo>
                    <a:pt x="9738" y="4846"/>
                    <a:pt x="9699" y="4980"/>
                    <a:pt x="9309" y="5167"/>
                  </a:cubicBezTo>
                  <a:cubicBezTo>
                    <a:pt x="9603" y="5318"/>
                    <a:pt x="9546" y="5521"/>
                    <a:pt x="9192" y="5755"/>
                  </a:cubicBezTo>
                  <a:cubicBezTo>
                    <a:pt x="9434" y="5926"/>
                    <a:pt x="9379" y="6129"/>
                    <a:pt x="9072" y="6342"/>
                  </a:cubicBezTo>
                  <a:cubicBezTo>
                    <a:pt x="9268" y="6535"/>
                    <a:pt x="9214" y="6739"/>
                    <a:pt x="8915" y="6895"/>
                  </a:cubicBezTo>
                  <a:cubicBezTo>
                    <a:pt x="9104" y="7146"/>
                    <a:pt x="9051" y="7348"/>
                    <a:pt x="8715" y="7482"/>
                  </a:cubicBezTo>
                  <a:cubicBezTo>
                    <a:pt x="8943" y="7755"/>
                    <a:pt x="8891" y="7958"/>
                    <a:pt x="8539" y="8156"/>
                  </a:cubicBezTo>
                  <a:cubicBezTo>
                    <a:pt x="8778" y="8388"/>
                    <a:pt x="8721" y="8615"/>
                    <a:pt x="8481" y="8895"/>
                  </a:cubicBezTo>
                  <a:cubicBezTo>
                    <a:pt x="8604" y="9067"/>
                    <a:pt x="8547" y="9294"/>
                    <a:pt x="8431" y="9570"/>
                  </a:cubicBezTo>
                  <a:cubicBezTo>
                    <a:pt x="8432" y="9660"/>
                    <a:pt x="8418" y="9760"/>
                    <a:pt x="8397" y="9867"/>
                  </a:cubicBezTo>
                  <a:cubicBezTo>
                    <a:pt x="8377" y="9974"/>
                    <a:pt x="8349" y="10087"/>
                    <a:pt x="8320" y="10198"/>
                  </a:cubicBezTo>
                  <a:cubicBezTo>
                    <a:pt x="8264" y="10427"/>
                    <a:pt x="8210" y="10655"/>
                    <a:pt x="8037" y="10700"/>
                  </a:cubicBezTo>
                  <a:cubicBezTo>
                    <a:pt x="8098" y="11108"/>
                    <a:pt x="8043" y="11335"/>
                    <a:pt x="7700" y="11460"/>
                  </a:cubicBezTo>
                  <a:cubicBezTo>
                    <a:pt x="7933" y="11789"/>
                    <a:pt x="7880" y="12017"/>
                    <a:pt x="7618" y="12333"/>
                  </a:cubicBezTo>
                  <a:cubicBezTo>
                    <a:pt x="7770" y="12472"/>
                    <a:pt x="7717" y="12699"/>
                    <a:pt x="7654" y="12936"/>
                  </a:cubicBezTo>
                  <a:cubicBezTo>
                    <a:pt x="7610" y="13154"/>
                    <a:pt x="7557" y="13381"/>
                    <a:pt x="7505" y="13609"/>
                  </a:cubicBezTo>
                  <a:cubicBezTo>
                    <a:pt x="7452" y="13835"/>
                    <a:pt x="7399" y="14064"/>
                    <a:pt x="7347" y="14292"/>
                  </a:cubicBezTo>
                  <a:cubicBezTo>
                    <a:pt x="7296" y="14520"/>
                    <a:pt x="7244" y="14747"/>
                    <a:pt x="7181" y="14938"/>
                  </a:cubicBezTo>
                  <a:cubicBezTo>
                    <a:pt x="7141" y="15204"/>
                    <a:pt x="7090" y="15431"/>
                    <a:pt x="6951" y="15558"/>
                  </a:cubicBezTo>
                  <a:cubicBezTo>
                    <a:pt x="6989" y="15888"/>
                    <a:pt x="6938" y="16116"/>
                    <a:pt x="6748" y="16347"/>
                  </a:cubicBezTo>
                  <a:cubicBezTo>
                    <a:pt x="6836" y="16571"/>
                    <a:pt x="6786" y="16801"/>
                    <a:pt x="6669" y="17081"/>
                  </a:cubicBezTo>
                  <a:cubicBezTo>
                    <a:pt x="6686" y="17256"/>
                    <a:pt x="6635" y="17485"/>
                    <a:pt x="6585" y="17713"/>
                  </a:cubicBezTo>
                  <a:cubicBezTo>
                    <a:pt x="6485" y="18168"/>
                    <a:pt x="6384" y="18624"/>
                    <a:pt x="6288" y="18953"/>
                  </a:cubicBezTo>
                  <a:cubicBezTo>
                    <a:pt x="6203" y="19427"/>
                    <a:pt x="6121" y="19816"/>
                    <a:pt x="6027" y="19816"/>
                  </a:cubicBezTo>
                  <a:cubicBezTo>
                    <a:pt x="6005" y="19816"/>
                    <a:pt x="5983" y="19795"/>
                    <a:pt x="5959" y="19749"/>
                  </a:cubicBezTo>
                  <a:lnTo>
                    <a:pt x="5959" y="19749"/>
                  </a:lnTo>
                  <a:cubicBezTo>
                    <a:pt x="5974" y="20229"/>
                    <a:pt x="5943" y="20541"/>
                    <a:pt x="5862" y="20541"/>
                  </a:cubicBezTo>
                  <a:cubicBezTo>
                    <a:pt x="5824" y="20541"/>
                    <a:pt x="5776" y="20475"/>
                    <a:pt x="5717" y="20329"/>
                  </a:cubicBezTo>
                  <a:cubicBezTo>
                    <a:pt x="5706" y="21448"/>
                    <a:pt x="5621" y="22035"/>
                    <a:pt x="5373" y="22035"/>
                  </a:cubicBezTo>
                  <a:cubicBezTo>
                    <a:pt x="5316" y="22035"/>
                    <a:pt x="5251" y="22004"/>
                    <a:pt x="5175" y="21941"/>
                  </a:cubicBezTo>
                  <a:lnTo>
                    <a:pt x="5175" y="21941"/>
                  </a:lnTo>
                  <a:cubicBezTo>
                    <a:pt x="5322" y="22847"/>
                    <a:pt x="5322" y="23276"/>
                    <a:pt x="5151" y="23276"/>
                  </a:cubicBezTo>
                  <a:cubicBezTo>
                    <a:pt x="5087" y="23276"/>
                    <a:pt x="4998" y="23215"/>
                    <a:pt x="4885" y="23097"/>
                  </a:cubicBezTo>
                  <a:lnTo>
                    <a:pt x="4885" y="23097"/>
                  </a:lnTo>
                  <a:cubicBezTo>
                    <a:pt x="5301" y="23530"/>
                    <a:pt x="5228" y="23874"/>
                    <a:pt x="4651" y="24314"/>
                  </a:cubicBezTo>
                  <a:cubicBezTo>
                    <a:pt x="5031" y="24787"/>
                    <a:pt x="4907" y="25359"/>
                    <a:pt x="4411" y="26261"/>
                  </a:cubicBezTo>
                  <a:cubicBezTo>
                    <a:pt x="4710" y="26271"/>
                    <a:pt x="4636" y="26615"/>
                    <a:pt x="4357" y="27043"/>
                  </a:cubicBezTo>
                  <a:cubicBezTo>
                    <a:pt x="4441" y="27085"/>
                    <a:pt x="4455" y="27235"/>
                    <a:pt x="4436" y="27348"/>
                  </a:cubicBezTo>
                  <a:cubicBezTo>
                    <a:pt x="4410" y="27611"/>
                    <a:pt x="4362" y="27847"/>
                    <a:pt x="4309" y="27847"/>
                  </a:cubicBezTo>
                  <a:cubicBezTo>
                    <a:pt x="4300" y="27847"/>
                    <a:pt x="4290" y="27839"/>
                    <a:pt x="4280" y="27821"/>
                  </a:cubicBezTo>
                  <a:cubicBezTo>
                    <a:pt x="4248" y="28224"/>
                    <a:pt x="4217" y="28466"/>
                    <a:pt x="4184" y="28466"/>
                  </a:cubicBezTo>
                  <a:cubicBezTo>
                    <a:pt x="4166" y="28466"/>
                    <a:pt x="4147" y="28391"/>
                    <a:pt x="4126" y="28227"/>
                  </a:cubicBezTo>
                  <a:cubicBezTo>
                    <a:pt x="4098" y="28819"/>
                    <a:pt x="4066" y="29142"/>
                    <a:pt x="4018" y="29142"/>
                  </a:cubicBezTo>
                  <a:cubicBezTo>
                    <a:pt x="3989" y="29142"/>
                    <a:pt x="3954" y="29019"/>
                    <a:pt x="3911" y="28760"/>
                  </a:cubicBezTo>
                  <a:cubicBezTo>
                    <a:pt x="3901" y="29623"/>
                    <a:pt x="3864" y="30060"/>
                    <a:pt x="3760" y="30060"/>
                  </a:cubicBezTo>
                  <a:cubicBezTo>
                    <a:pt x="3709" y="30060"/>
                    <a:pt x="3643" y="29957"/>
                    <a:pt x="3556" y="29752"/>
                  </a:cubicBezTo>
                  <a:lnTo>
                    <a:pt x="3556" y="29752"/>
                  </a:lnTo>
                  <a:cubicBezTo>
                    <a:pt x="3650" y="30793"/>
                    <a:pt x="3624" y="31225"/>
                    <a:pt x="3392" y="31225"/>
                  </a:cubicBezTo>
                  <a:cubicBezTo>
                    <a:pt x="3331" y="31225"/>
                    <a:pt x="3255" y="31195"/>
                    <a:pt x="3163" y="31138"/>
                  </a:cubicBezTo>
                  <a:lnTo>
                    <a:pt x="3163" y="31138"/>
                  </a:lnTo>
                  <a:cubicBezTo>
                    <a:pt x="3458" y="32097"/>
                    <a:pt x="3386" y="32440"/>
                    <a:pt x="2828" y="32761"/>
                  </a:cubicBezTo>
                  <a:cubicBezTo>
                    <a:pt x="3205" y="33297"/>
                    <a:pt x="3097" y="33812"/>
                    <a:pt x="2562" y="34873"/>
                  </a:cubicBezTo>
                  <a:cubicBezTo>
                    <a:pt x="2571" y="34872"/>
                    <a:pt x="2580" y="34871"/>
                    <a:pt x="2589" y="34871"/>
                  </a:cubicBezTo>
                  <a:cubicBezTo>
                    <a:pt x="2874" y="34871"/>
                    <a:pt x="2763" y="35382"/>
                    <a:pt x="2472" y="36260"/>
                  </a:cubicBezTo>
                  <a:cubicBezTo>
                    <a:pt x="2555" y="36384"/>
                    <a:pt x="2447" y="36899"/>
                    <a:pt x="2339" y="37419"/>
                  </a:cubicBezTo>
                  <a:lnTo>
                    <a:pt x="2180" y="38187"/>
                  </a:lnTo>
                  <a:cubicBezTo>
                    <a:pt x="2128" y="38445"/>
                    <a:pt x="2075" y="38704"/>
                    <a:pt x="2051" y="38795"/>
                  </a:cubicBezTo>
                  <a:cubicBezTo>
                    <a:pt x="2025" y="38952"/>
                    <a:pt x="1961" y="39262"/>
                    <a:pt x="1946" y="39262"/>
                  </a:cubicBezTo>
                  <a:cubicBezTo>
                    <a:pt x="1945" y="39262"/>
                    <a:pt x="1944" y="39261"/>
                    <a:pt x="1943" y="39258"/>
                  </a:cubicBezTo>
                  <a:cubicBezTo>
                    <a:pt x="1821" y="39917"/>
                    <a:pt x="1728" y="40393"/>
                    <a:pt x="1708" y="40393"/>
                  </a:cubicBezTo>
                  <a:cubicBezTo>
                    <a:pt x="1699" y="40393"/>
                    <a:pt x="1705" y="40292"/>
                    <a:pt x="1732" y="40061"/>
                  </a:cubicBezTo>
                  <a:lnTo>
                    <a:pt x="1732" y="40061"/>
                  </a:lnTo>
                  <a:cubicBezTo>
                    <a:pt x="1575" y="41007"/>
                    <a:pt x="1485" y="41523"/>
                    <a:pt x="1473" y="41523"/>
                  </a:cubicBezTo>
                  <a:cubicBezTo>
                    <a:pt x="1463" y="41523"/>
                    <a:pt x="1496" y="41239"/>
                    <a:pt x="1575" y="40634"/>
                  </a:cubicBezTo>
                  <a:lnTo>
                    <a:pt x="1575" y="40634"/>
                  </a:lnTo>
                  <a:cubicBezTo>
                    <a:pt x="1457" y="41523"/>
                    <a:pt x="1386" y="41990"/>
                    <a:pt x="1360" y="41990"/>
                  </a:cubicBezTo>
                  <a:cubicBezTo>
                    <a:pt x="1344" y="41990"/>
                    <a:pt x="1343" y="41824"/>
                    <a:pt x="1358" y="41482"/>
                  </a:cubicBezTo>
                  <a:lnTo>
                    <a:pt x="1358" y="41482"/>
                  </a:lnTo>
                  <a:cubicBezTo>
                    <a:pt x="1134" y="43313"/>
                    <a:pt x="1019" y="43887"/>
                    <a:pt x="727" y="44306"/>
                  </a:cubicBezTo>
                  <a:cubicBezTo>
                    <a:pt x="835" y="44804"/>
                    <a:pt x="766" y="45147"/>
                    <a:pt x="413" y="46009"/>
                  </a:cubicBezTo>
                  <a:cubicBezTo>
                    <a:pt x="441" y="45987"/>
                    <a:pt x="464" y="45975"/>
                    <a:pt x="482" y="45975"/>
                  </a:cubicBezTo>
                  <a:cubicBezTo>
                    <a:pt x="601" y="45975"/>
                    <a:pt x="495" y="46508"/>
                    <a:pt x="149" y="47975"/>
                  </a:cubicBezTo>
                  <a:cubicBezTo>
                    <a:pt x="258" y="47613"/>
                    <a:pt x="319" y="47435"/>
                    <a:pt x="336" y="47435"/>
                  </a:cubicBezTo>
                  <a:lnTo>
                    <a:pt x="336" y="47435"/>
                  </a:lnTo>
                  <a:cubicBezTo>
                    <a:pt x="363" y="47435"/>
                    <a:pt x="280" y="47880"/>
                    <a:pt x="104" y="48741"/>
                  </a:cubicBezTo>
                  <a:cubicBezTo>
                    <a:pt x="160" y="48532"/>
                    <a:pt x="190" y="48436"/>
                    <a:pt x="199" y="48436"/>
                  </a:cubicBezTo>
                  <a:lnTo>
                    <a:pt x="199" y="48436"/>
                  </a:lnTo>
                  <a:cubicBezTo>
                    <a:pt x="218" y="48436"/>
                    <a:pt x="139" y="48873"/>
                    <a:pt x="0" y="49583"/>
                  </a:cubicBezTo>
                  <a:cubicBezTo>
                    <a:pt x="30" y="49443"/>
                    <a:pt x="48" y="49377"/>
                    <a:pt x="57" y="49377"/>
                  </a:cubicBezTo>
                  <a:lnTo>
                    <a:pt x="57" y="49377"/>
                  </a:lnTo>
                  <a:cubicBezTo>
                    <a:pt x="67" y="49377"/>
                    <a:pt x="63" y="49473"/>
                    <a:pt x="44" y="49657"/>
                  </a:cubicBezTo>
                  <a:cubicBezTo>
                    <a:pt x="94" y="49493"/>
                    <a:pt x="128" y="49406"/>
                    <a:pt x="142" y="49406"/>
                  </a:cubicBezTo>
                  <a:lnTo>
                    <a:pt x="142" y="49406"/>
                  </a:lnTo>
                  <a:cubicBezTo>
                    <a:pt x="155" y="49406"/>
                    <a:pt x="151" y="49479"/>
                    <a:pt x="127" y="49632"/>
                  </a:cubicBezTo>
                  <a:cubicBezTo>
                    <a:pt x="306" y="48934"/>
                    <a:pt x="430" y="48507"/>
                    <a:pt x="490" y="48507"/>
                  </a:cubicBezTo>
                  <a:cubicBezTo>
                    <a:pt x="520" y="48507"/>
                    <a:pt x="534" y="48612"/>
                    <a:pt x="532" y="48841"/>
                  </a:cubicBezTo>
                  <a:cubicBezTo>
                    <a:pt x="688" y="47965"/>
                    <a:pt x="787" y="47525"/>
                    <a:pt x="859" y="47525"/>
                  </a:cubicBezTo>
                  <a:cubicBezTo>
                    <a:pt x="903" y="47525"/>
                    <a:pt x="937" y="47687"/>
                    <a:pt x="969" y="48013"/>
                  </a:cubicBezTo>
                  <a:cubicBezTo>
                    <a:pt x="1126" y="46432"/>
                    <a:pt x="1265" y="45992"/>
                    <a:pt x="1711" y="45950"/>
                  </a:cubicBezTo>
                  <a:cubicBezTo>
                    <a:pt x="1459" y="45319"/>
                    <a:pt x="1556" y="44981"/>
                    <a:pt x="2054" y="44627"/>
                  </a:cubicBezTo>
                  <a:cubicBezTo>
                    <a:pt x="1814" y="44083"/>
                    <a:pt x="1976" y="43521"/>
                    <a:pt x="2452" y="42630"/>
                  </a:cubicBezTo>
                  <a:cubicBezTo>
                    <a:pt x="2235" y="42622"/>
                    <a:pt x="2332" y="42286"/>
                    <a:pt x="2581" y="41869"/>
                  </a:cubicBezTo>
                  <a:lnTo>
                    <a:pt x="2581" y="41869"/>
                  </a:lnTo>
                  <a:cubicBezTo>
                    <a:pt x="2507" y="41992"/>
                    <a:pt x="2463" y="42049"/>
                    <a:pt x="2446" y="42049"/>
                  </a:cubicBezTo>
                  <a:cubicBezTo>
                    <a:pt x="2404" y="42049"/>
                    <a:pt x="2506" y="41733"/>
                    <a:pt x="2692" y="41230"/>
                  </a:cubicBezTo>
                  <a:cubicBezTo>
                    <a:pt x="2683" y="41048"/>
                    <a:pt x="2842" y="40485"/>
                    <a:pt x="2968" y="40036"/>
                  </a:cubicBezTo>
                  <a:cubicBezTo>
                    <a:pt x="3096" y="39586"/>
                    <a:pt x="3192" y="39248"/>
                    <a:pt x="3192" y="39248"/>
                  </a:cubicBezTo>
                  <a:cubicBezTo>
                    <a:pt x="3332" y="38758"/>
                    <a:pt x="3470" y="38268"/>
                    <a:pt x="3553" y="38268"/>
                  </a:cubicBezTo>
                  <a:cubicBezTo>
                    <a:pt x="3556" y="38268"/>
                    <a:pt x="3558" y="38269"/>
                    <a:pt x="3561" y="38270"/>
                  </a:cubicBezTo>
                  <a:cubicBezTo>
                    <a:pt x="3695" y="37578"/>
                    <a:pt x="3802" y="37123"/>
                    <a:pt x="3886" y="37123"/>
                  </a:cubicBezTo>
                  <a:cubicBezTo>
                    <a:pt x="3930" y="37123"/>
                    <a:pt x="3967" y="37243"/>
                    <a:pt x="3999" y="37513"/>
                  </a:cubicBezTo>
                  <a:cubicBezTo>
                    <a:pt x="4130" y="36254"/>
                    <a:pt x="4238" y="35625"/>
                    <a:pt x="4408" y="35625"/>
                  </a:cubicBezTo>
                  <a:cubicBezTo>
                    <a:pt x="4483" y="35625"/>
                    <a:pt x="4570" y="35746"/>
                    <a:pt x="4677" y="35987"/>
                  </a:cubicBezTo>
                  <a:cubicBezTo>
                    <a:pt x="4609" y="34182"/>
                    <a:pt x="4749" y="33674"/>
                    <a:pt x="5388" y="33406"/>
                  </a:cubicBezTo>
                  <a:cubicBezTo>
                    <a:pt x="4960" y="32916"/>
                    <a:pt x="5031" y="32663"/>
                    <a:pt x="5608" y="32185"/>
                  </a:cubicBezTo>
                  <a:cubicBezTo>
                    <a:pt x="5172" y="32155"/>
                    <a:pt x="5242" y="31901"/>
                    <a:pt x="5742" y="31207"/>
                  </a:cubicBezTo>
                  <a:lnTo>
                    <a:pt x="5742" y="31207"/>
                  </a:lnTo>
                  <a:cubicBezTo>
                    <a:pt x="5665" y="31247"/>
                    <a:pt x="5608" y="31267"/>
                    <a:pt x="5569" y="31267"/>
                  </a:cubicBezTo>
                  <a:cubicBezTo>
                    <a:pt x="5426" y="31267"/>
                    <a:pt x="5532" y="30995"/>
                    <a:pt x="5826" y="30454"/>
                  </a:cubicBezTo>
                  <a:lnTo>
                    <a:pt x="5826" y="30454"/>
                  </a:lnTo>
                  <a:cubicBezTo>
                    <a:pt x="5774" y="30495"/>
                    <a:pt x="5737" y="30515"/>
                    <a:pt x="5713" y="30515"/>
                  </a:cubicBezTo>
                  <a:cubicBezTo>
                    <a:pt x="5629" y="30515"/>
                    <a:pt x="5712" y="30273"/>
                    <a:pt x="5894" y="29860"/>
                  </a:cubicBezTo>
                  <a:lnTo>
                    <a:pt x="5894" y="29860"/>
                  </a:lnTo>
                  <a:cubicBezTo>
                    <a:pt x="5891" y="29861"/>
                    <a:pt x="5887" y="29861"/>
                    <a:pt x="5884" y="29861"/>
                  </a:cubicBezTo>
                  <a:cubicBezTo>
                    <a:pt x="5804" y="29861"/>
                    <a:pt x="5871" y="29614"/>
                    <a:pt x="5981" y="29355"/>
                  </a:cubicBezTo>
                  <a:cubicBezTo>
                    <a:pt x="6004" y="29267"/>
                    <a:pt x="6060" y="29171"/>
                    <a:pt x="6122" y="29171"/>
                  </a:cubicBezTo>
                  <a:cubicBezTo>
                    <a:pt x="6131" y="29171"/>
                    <a:pt x="6140" y="29173"/>
                    <a:pt x="6149" y="29177"/>
                  </a:cubicBezTo>
                  <a:cubicBezTo>
                    <a:pt x="6256" y="28303"/>
                    <a:pt x="6367" y="27804"/>
                    <a:pt x="6550" y="27804"/>
                  </a:cubicBezTo>
                  <a:cubicBezTo>
                    <a:pt x="6593" y="27804"/>
                    <a:pt x="6640" y="27831"/>
                    <a:pt x="6692" y="27888"/>
                  </a:cubicBezTo>
                  <a:cubicBezTo>
                    <a:pt x="6584" y="27238"/>
                    <a:pt x="6623" y="26892"/>
                    <a:pt x="6826" y="26892"/>
                  </a:cubicBezTo>
                  <a:cubicBezTo>
                    <a:pt x="6875" y="26892"/>
                    <a:pt x="6933" y="26911"/>
                    <a:pt x="7001" y="26951"/>
                  </a:cubicBezTo>
                  <a:cubicBezTo>
                    <a:pt x="6896" y="25842"/>
                    <a:pt x="7050" y="25277"/>
                    <a:pt x="7489" y="24965"/>
                  </a:cubicBezTo>
                  <a:cubicBezTo>
                    <a:pt x="7296" y="24375"/>
                    <a:pt x="7387" y="24038"/>
                    <a:pt x="7669" y="23967"/>
                  </a:cubicBezTo>
                  <a:lnTo>
                    <a:pt x="7669" y="23967"/>
                  </a:lnTo>
                  <a:cubicBezTo>
                    <a:pt x="7644" y="23973"/>
                    <a:pt x="7622" y="23976"/>
                    <a:pt x="7603" y="23976"/>
                  </a:cubicBezTo>
                  <a:cubicBezTo>
                    <a:pt x="7513" y="23976"/>
                    <a:pt x="7485" y="23908"/>
                    <a:pt x="7507" y="23783"/>
                  </a:cubicBezTo>
                  <a:cubicBezTo>
                    <a:pt x="7535" y="23633"/>
                    <a:pt x="7636" y="23399"/>
                    <a:pt x="7784" y="23183"/>
                  </a:cubicBezTo>
                  <a:cubicBezTo>
                    <a:pt x="7761" y="22977"/>
                    <a:pt x="7771" y="22784"/>
                    <a:pt x="7776" y="22784"/>
                  </a:cubicBezTo>
                  <a:lnTo>
                    <a:pt x="7776" y="22784"/>
                  </a:lnTo>
                  <a:cubicBezTo>
                    <a:pt x="7776" y="22784"/>
                    <a:pt x="7777" y="22788"/>
                    <a:pt x="7777" y="22796"/>
                  </a:cubicBezTo>
                  <a:cubicBezTo>
                    <a:pt x="7835" y="22435"/>
                    <a:pt x="7886" y="22201"/>
                    <a:pt x="7909" y="22201"/>
                  </a:cubicBezTo>
                  <a:cubicBezTo>
                    <a:pt x="7920" y="22201"/>
                    <a:pt x="7925" y="22258"/>
                    <a:pt x="7921" y="22387"/>
                  </a:cubicBezTo>
                  <a:cubicBezTo>
                    <a:pt x="8034" y="21756"/>
                    <a:pt x="8111" y="21380"/>
                    <a:pt x="8136" y="21380"/>
                  </a:cubicBezTo>
                  <a:lnTo>
                    <a:pt x="8136" y="21380"/>
                  </a:lnTo>
                  <a:cubicBezTo>
                    <a:pt x="8153" y="21380"/>
                    <a:pt x="8146" y="21552"/>
                    <a:pt x="8109" y="21934"/>
                  </a:cubicBezTo>
                  <a:cubicBezTo>
                    <a:pt x="8204" y="21220"/>
                    <a:pt x="8266" y="20841"/>
                    <a:pt x="8303" y="20841"/>
                  </a:cubicBezTo>
                  <a:cubicBezTo>
                    <a:pt x="8328" y="20841"/>
                    <a:pt x="8341" y="21016"/>
                    <a:pt x="8345" y="21380"/>
                  </a:cubicBezTo>
                  <a:cubicBezTo>
                    <a:pt x="8423" y="20521"/>
                    <a:pt x="8478" y="20093"/>
                    <a:pt x="8533" y="20093"/>
                  </a:cubicBezTo>
                  <a:cubicBezTo>
                    <a:pt x="8568" y="20093"/>
                    <a:pt x="8603" y="20267"/>
                    <a:pt x="8642" y="20615"/>
                  </a:cubicBezTo>
                  <a:cubicBezTo>
                    <a:pt x="8665" y="19683"/>
                    <a:pt x="8703" y="19258"/>
                    <a:pt x="8798" y="19258"/>
                  </a:cubicBezTo>
                  <a:cubicBezTo>
                    <a:pt x="8846" y="19258"/>
                    <a:pt x="8908" y="19366"/>
                    <a:pt x="8991" y="19572"/>
                  </a:cubicBezTo>
                  <a:cubicBezTo>
                    <a:pt x="8898" y="18634"/>
                    <a:pt x="8931" y="18310"/>
                    <a:pt x="9175" y="18310"/>
                  </a:cubicBezTo>
                  <a:cubicBezTo>
                    <a:pt x="9221" y="18310"/>
                    <a:pt x="9274" y="18322"/>
                    <a:pt x="9335" y="18342"/>
                  </a:cubicBezTo>
                  <a:cubicBezTo>
                    <a:pt x="9083" y="17702"/>
                    <a:pt x="9152" y="17442"/>
                    <a:pt x="9614" y="17140"/>
                  </a:cubicBezTo>
                  <a:cubicBezTo>
                    <a:pt x="9278" y="17055"/>
                    <a:pt x="9335" y="16932"/>
                    <a:pt x="9761" y="16709"/>
                  </a:cubicBezTo>
                  <a:cubicBezTo>
                    <a:pt x="9504" y="16458"/>
                    <a:pt x="9534" y="16130"/>
                    <a:pt x="9821" y="15579"/>
                  </a:cubicBezTo>
                  <a:lnTo>
                    <a:pt x="9821" y="15579"/>
                  </a:lnTo>
                  <a:cubicBezTo>
                    <a:pt x="9822" y="15579"/>
                    <a:pt x="9823" y="15579"/>
                    <a:pt x="9825" y="15579"/>
                  </a:cubicBezTo>
                  <a:cubicBezTo>
                    <a:pt x="9866" y="15579"/>
                    <a:pt x="9947" y="15556"/>
                    <a:pt x="10061" y="15525"/>
                  </a:cubicBezTo>
                  <a:cubicBezTo>
                    <a:pt x="9896" y="15096"/>
                    <a:pt x="9958" y="14612"/>
                    <a:pt x="10168" y="14078"/>
                  </a:cubicBezTo>
                  <a:cubicBezTo>
                    <a:pt x="10146" y="14048"/>
                    <a:pt x="10208" y="13988"/>
                    <a:pt x="10315" y="13988"/>
                  </a:cubicBezTo>
                  <a:cubicBezTo>
                    <a:pt x="10350" y="13988"/>
                    <a:pt x="10389" y="13994"/>
                    <a:pt x="10431" y="14010"/>
                  </a:cubicBezTo>
                  <a:cubicBezTo>
                    <a:pt x="10386" y="13437"/>
                    <a:pt x="10397" y="13019"/>
                    <a:pt x="10478" y="12671"/>
                  </a:cubicBezTo>
                  <a:cubicBezTo>
                    <a:pt x="10561" y="12324"/>
                    <a:pt x="10713" y="12047"/>
                    <a:pt x="10953" y="11749"/>
                  </a:cubicBezTo>
                  <a:cubicBezTo>
                    <a:pt x="10838" y="11537"/>
                    <a:pt x="10812" y="11304"/>
                    <a:pt x="10864" y="11007"/>
                  </a:cubicBezTo>
                  <a:cubicBezTo>
                    <a:pt x="10916" y="10713"/>
                    <a:pt x="11048" y="10355"/>
                    <a:pt x="11242" y="10015"/>
                  </a:cubicBezTo>
                  <a:cubicBezTo>
                    <a:pt x="11184" y="9880"/>
                    <a:pt x="11166" y="9756"/>
                    <a:pt x="11169" y="9756"/>
                  </a:cubicBezTo>
                  <a:lnTo>
                    <a:pt x="11169" y="9756"/>
                  </a:lnTo>
                  <a:cubicBezTo>
                    <a:pt x="11169" y="9756"/>
                    <a:pt x="11172" y="9765"/>
                    <a:pt x="11175" y="9785"/>
                  </a:cubicBezTo>
                  <a:cubicBezTo>
                    <a:pt x="11220" y="9357"/>
                    <a:pt x="11280" y="9075"/>
                    <a:pt x="11349" y="9075"/>
                  </a:cubicBezTo>
                  <a:cubicBezTo>
                    <a:pt x="11370" y="9075"/>
                    <a:pt x="11391" y="9101"/>
                    <a:pt x="11414" y="9156"/>
                  </a:cubicBezTo>
                  <a:cubicBezTo>
                    <a:pt x="11407" y="8657"/>
                    <a:pt x="11441" y="8339"/>
                    <a:pt x="11496" y="8339"/>
                  </a:cubicBezTo>
                  <a:cubicBezTo>
                    <a:pt x="11522" y="8339"/>
                    <a:pt x="11552" y="8407"/>
                    <a:pt x="11585" y="8557"/>
                  </a:cubicBezTo>
                  <a:cubicBezTo>
                    <a:pt x="11593" y="7968"/>
                    <a:pt x="11609" y="7669"/>
                    <a:pt x="11640" y="7669"/>
                  </a:cubicBezTo>
                  <a:cubicBezTo>
                    <a:pt x="11662" y="7669"/>
                    <a:pt x="11691" y="7814"/>
                    <a:pt x="11731" y="8107"/>
                  </a:cubicBezTo>
                  <a:cubicBezTo>
                    <a:pt x="11716" y="7471"/>
                    <a:pt x="11723" y="7157"/>
                    <a:pt x="11767" y="7157"/>
                  </a:cubicBezTo>
                  <a:cubicBezTo>
                    <a:pt x="11795" y="7157"/>
                    <a:pt x="11839" y="7291"/>
                    <a:pt x="11901" y="7558"/>
                  </a:cubicBezTo>
                  <a:cubicBezTo>
                    <a:pt x="11849" y="6915"/>
                    <a:pt x="11843" y="6610"/>
                    <a:pt x="11905" y="6610"/>
                  </a:cubicBezTo>
                  <a:cubicBezTo>
                    <a:pt x="11941" y="6610"/>
                    <a:pt x="11999" y="6714"/>
                    <a:pt x="12084" y="6914"/>
                  </a:cubicBezTo>
                  <a:cubicBezTo>
                    <a:pt x="11975" y="6301"/>
                    <a:pt x="11958" y="6029"/>
                    <a:pt x="12059" y="6029"/>
                  </a:cubicBezTo>
                  <a:cubicBezTo>
                    <a:pt x="12104" y="6029"/>
                    <a:pt x="12172" y="6083"/>
                    <a:pt x="12265" y="6184"/>
                  </a:cubicBezTo>
                  <a:cubicBezTo>
                    <a:pt x="12082" y="5271"/>
                    <a:pt x="12167" y="4859"/>
                    <a:pt x="12638" y="4288"/>
                  </a:cubicBezTo>
                  <a:cubicBezTo>
                    <a:pt x="12331" y="4034"/>
                    <a:pt x="12409" y="3619"/>
                    <a:pt x="12852" y="2629"/>
                  </a:cubicBezTo>
                  <a:lnTo>
                    <a:pt x="12852" y="2629"/>
                  </a:lnTo>
                  <a:cubicBezTo>
                    <a:pt x="12748" y="2746"/>
                    <a:pt x="12680" y="2805"/>
                    <a:pt x="12648" y="2805"/>
                  </a:cubicBezTo>
                  <a:cubicBezTo>
                    <a:pt x="12578" y="2805"/>
                    <a:pt x="12672" y="2531"/>
                    <a:pt x="12914" y="1974"/>
                  </a:cubicBezTo>
                  <a:lnTo>
                    <a:pt x="12914" y="1974"/>
                  </a:lnTo>
                  <a:cubicBezTo>
                    <a:pt x="12832" y="2081"/>
                    <a:pt x="12775" y="2134"/>
                    <a:pt x="12741" y="2134"/>
                  </a:cubicBezTo>
                  <a:cubicBezTo>
                    <a:pt x="12661" y="2134"/>
                    <a:pt x="12714" y="1828"/>
                    <a:pt x="12888" y="1198"/>
                  </a:cubicBezTo>
                  <a:lnTo>
                    <a:pt x="12888" y="1198"/>
                  </a:lnTo>
                  <a:cubicBezTo>
                    <a:pt x="12784" y="1348"/>
                    <a:pt x="12708" y="1427"/>
                    <a:pt x="12658" y="1427"/>
                  </a:cubicBezTo>
                  <a:cubicBezTo>
                    <a:pt x="12558" y="1427"/>
                    <a:pt x="12565" y="1114"/>
                    <a:pt x="12672" y="439"/>
                  </a:cubicBezTo>
                  <a:lnTo>
                    <a:pt x="12672" y="439"/>
                  </a:lnTo>
                  <a:cubicBezTo>
                    <a:pt x="12525" y="728"/>
                    <a:pt x="12417" y="874"/>
                    <a:pt x="12343" y="874"/>
                  </a:cubicBezTo>
                  <a:cubicBezTo>
                    <a:pt x="12240" y="874"/>
                    <a:pt x="12204" y="588"/>
                    <a:pt x="12221" y="0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485950" y="1466988"/>
              <a:ext cx="322875" cy="1241425"/>
            </a:xfrm>
            <a:custGeom>
              <a:avLst/>
              <a:gdLst/>
              <a:ahLst/>
              <a:cxnLst/>
              <a:rect l="l" t="t" r="r" b="b"/>
              <a:pathLst>
                <a:path w="12915" h="49657" extrusionOk="0">
                  <a:moveTo>
                    <a:pt x="12221" y="0"/>
                  </a:moveTo>
                  <a:lnTo>
                    <a:pt x="12221" y="0"/>
                  </a:lnTo>
                  <a:cubicBezTo>
                    <a:pt x="12057" y="456"/>
                    <a:pt x="11940" y="673"/>
                    <a:pt x="11856" y="673"/>
                  </a:cubicBezTo>
                  <a:cubicBezTo>
                    <a:pt x="11777" y="673"/>
                    <a:pt x="11727" y="483"/>
                    <a:pt x="11695" y="121"/>
                  </a:cubicBezTo>
                  <a:cubicBezTo>
                    <a:pt x="11562" y="614"/>
                    <a:pt x="11458" y="832"/>
                    <a:pt x="11355" y="832"/>
                  </a:cubicBezTo>
                  <a:cubicBezTo>
                    <a:pt x="11290" y="832"/>
                    <a:pt x="11225" y="744"/>
                    <a:pt x="11154" y="585"/>
                  </a:cubicBezTo>
                  <a:cubicBezTo>
                    <a:pt x="11093" y="1031"/>
                    <a:pt x="11010" y="1227"/>
                    <a:pt x="10839" y="1227"/>
                  </a:cubicBezTo>
                  <a:cubicBezTo>
                    <a:pt x="10773" y="1227"/>
                    <a:pt x="10694" y="1198"/>
                    <a:pt x="10597" y="1142"/>
                  </a:cubicBezTo>
                  <a:lnTo>
                    <a:pt x="10597" y="1142"/>
                  </a:lnTo>
                  <a:cubicBezTo>
                    <a:pt x="10660" y="1409"/>
                    <a:pt x="10669" y="1592"/>
                    <a:pt x="10601" y="1706"/>
                  </a:cubicBezTo>
                  <a:cubicBezTo>
                    <a:pt x="10544" y="1856"/>
                    <a:pt x="10411" y="1939"/>
                    <a:pt x="10191" y="2006"/>
                  </a:cubicBezTo>
                  <a:cubicBezTo>
                    <a:pt x="10497" y="2290"/>
                    <a:pt x="10433" y="2491"/>
                    <a:pt x="10145" y="2796"/>
                  </a:cubicBezTo>
                  <a:cubicBezTo>
                    <a:pt x="10227" y="2845"/>
                    <a:pt x="10253" y="2919"/>
                    <a:pt x="10241" y="2999"/>
                  </a:cubicBezTo>
                  <a:cubicBezTo>
                    <a:pt x="10246" y="3097"/>
                    <a:pt x="10212" y="3201"/>
                    <a:pt x="10155" y="3259"/>
                  </a:cubicBezTo>
                  <a:cubicBezTo>
                    <a:pt x="10152" y="3377"/>
                    <a:pt x="10133" y="3464"/>
                    <a:pt x="10067" y="3464"/>
                  </a:cubicBezTo>
                  <a:cubicBezTo>
                    <a:pt x="10053" y="3464"/>
                    <a:pt x="10037" y="3460"/>
                    <a:pt x="10018" y="3452"/>
                  </a:cubicBezTo>
                  <a:lnTo>
                    <a:pt x="10018" y="3452"/>
                  </a:lnTo>
                  <a:cubicBezTo>
                    <a:pt x="10054" y="3632"/>
                    <a:pt x="10048" y="3735"/>
                    <a:pt x="9965" y="3735"/>
                  </a:cubicBezTo>
                  <a:cubicBezTo>
                    <a:pt x="9934" y="3735"/>
                    <a:pt x="9892" y="3721"/>
                    <a:pt x="9838" y="3691"/>
                  </a:cubicBezTo>
                  <a:lnTo>
                    <a:pt x="9838" y="3691"/>
                  </a:lnTo>
                  <a:cubicBezTo>
                    <a:pt x="9957" y="4004"/>
                    <a:pt x="9937" y="4144"/>
                    <a:pt x="9682" y="4144"/>
                  </a:cubicBezTo>
                  <a:cubicBezTo>
                    <a:pt x="9656" y="4144"/>
                    <a:pt x="9628" y="4143"/>
                    <a:pt x="9597" y="4140"/>
                  </a:cubicBezTo>
                  <a:lnTo>
                    <a:pt x="9597" y="4140"/>
                  </a:lnTo>
                  <a:cubicBezTo>
                    <a:pt x="9854" y="4441"/>
                    <a:pt x="9815" y="4576"/>
                    <a:pt x="9422" y="4676"/>
                  </a:cubicBezTo>
                  <a:cubicBezTo>
                    <a:pt x="9738" y="4846"/>
                    <a:pt x="9699" y="4980"/>
                    <a:pt x="9309" y="5167"/>
                  </a:cubicBezTo>
                  <a:cubicBezTo>
                    <a:pt x="9603" y="5318"/>
                    <a:pt x="9546" y="5521"/>
                    <a:pt x="9192" y="5755"/>
                  </a:cubicBezTo>
                  <a:cubicBezTo>
                    <a:pt x="9434" y="5926"/>
                    <a:pt x="9379" y="6129"/>
                    <a:pt x="9072" y="6342"/>
                  </a:cubicBezTo>
                  <a:cubicBezTo>
                    <a:pt x="9268" y="6535"/>
                    <a:pt x="9214" y="6739"/>
                    <a:pt x="8915" y="6895"/>
                  </a:cubicBezTo>
                  <a:cubicBezTo>
                    <a:pt x="9104" y="7146"/>
                    <a:pt x="9051" y="7348"/>
                    <a:pt x="8715" y="7482"/>
                  </a:cubicBezTo>
                  <a:cubicBezTo>
                    <a:pt x="8943" y="7755"/>
                    <a:pt x="8891" y="7958"/>
                    <a:pt x="8539" y="8156"/>
                  </a:cubicBezTo>
                  <a:cubicBezTo>
                    <a:pt x="8778" y="8388"/>
                    <a:pt x="8721" y="8615"/>
                    <a:pt x="8481" y="8895"/>
                  </a:cubicBezTo>
                  <a:cubicBezTo>
                    <a:pt x="8604" y="9067"/>
                    <a:pt x="8547" y="9294"/>
                    <a:pt x="8431" y="9570"/>
                  </a:cubicBezTo>
                  <a:cubicBezTo>
                    <a:pt x="8432" y="9660"/>
                    <a:pt x="8418" y="9760"/>
                    <a:pt x="8397" y="9867"/>
                  </a:cubicBezTo>
                  <a:cubicBezTo>
                    <a:pt x="8377" y="9974"/>
                    <a:pt x="8349" y="10087"/>
                    <a:pt x="8320" y="10198"/>
                  </a:cubicBezTo>
                  <a:cubicBezTo>
                    <a:pt x="8264" y="10427"/>
                    <a:pt x="8210" y="10655"/>
                    <a:pt x="8037" y="10700"/>
                  </a:cubicBezTo>
                  <a:cubicBezTo>
                    <a:pt x="8098" y="11108"/>
                    <a:pt x="8043" y="11335"/>
                    <a:pt x="7700" y="11460"/>
                  </a:cubicBezTo>
                  <a:cubicBezTo>
                    <a:pt x="7933" y="11789"/>
                    <a:pt x="7880" y="12017"/>
                    <a:pt x="7618" y="12333"/>
                  </a:cubicBezTo>
                  <a:cubicBezTo>
                    <a:pt x="7770" y="12472"/>
                    <a:pt x="7717" y="12699"/>
                    <a:pt x="7654" y="12936"/>
                  </a:cubicBezTo>
                  <a:cubicBezTo>
                    <a:pt x="7610" y="13154"/>
                    <a:pt x="7557" y="13381"/>
                    <a:pt x="7505" y="13609"/>
                  </a:cubicBezTo>
                  <a:cubicBezTo>
                    <a:pt x="7452" y="13835"/>
                    <a:pt x="7399" y="14064"/>
                    <a:pt x="7347" y="14292"/>
                  </a:cubicBezTo>
                  <a:cubicBezTo>
                    <a:pt x="7296" y="14520"/>
                    <a:pt x="7244" y="14747"/>
                    <a:pt x="7181" y="14938"/>
                  </a:cubicBezTo>
                  <a:cubicBezTo>
                    <a:pt x="7141" y="15204"/>
                    <a:pt x="7090" y="15431"/>
                    <a:pt x="6951" y="15558"/>
                  </a:cubicBezTo>
                  <a:cubicBezTo>
                    <a:pt x="6989" y="15888"/>
                    <a:pt x="6938" y="16116"/>
                    <a:pt x="6748" y="16347"/>
                  </a:cubicBezTo>
                  <a:cubicBezTo>
                    <a:pt x="6836" y="16571"/>
                    <a:pt x="6786" y="16801"/>
                    <a:pt x="6669" y="17081"/>
                  </a:cubicBezTo>
                  <a:cubicBezTo>
                    <a:pt x="6686" y="17256"/>
                    <a:pt x="6635" y="17485"/>
                    <a:pt x="6585" y="17713"/>
                  </a:cubicBezTo>
                  <a:cubicBezTo>
                    <a:pt x="6485" y="18168"/>
                    <a:pt x="6384" y="18624"/>
                    <a:pt x="6288" y="18953"/>
                  </a:cubicBezTo>
                  <a:cubicBezTo>
                    <a:pt x="6203" y="19427"/>
                    <a:pt x="6121" y="19816"/>
                    <a:pt x="6027" y="19816"/>
                  </a:cubicBezTo>
                  <a:cubicBezTo>
                    <a:pt x="6005" y="19816"/>
                    <a:pt x="5983" y="19795"/>
                    <a:pt x="5959" y="19749"/>
                  </a:cubicBezTo>
                  <a:lnTo>
                    <a:pt x="5959" y="19749"/>
                  </a:lnTo>
                  <a:cubicBezTo>
                    <a:pt x="5974" y="20229"/>
                    <a:pt x="5943" y="20541"/>
                    <a:pt x="5862" y="20541"/>
                  </a:cubicBezTo>
                  <a:cubicBezTo>
                    <a:pt x="5824" y="20541"/>
                    <a:pt x="5776" y="20475"/>
                    <a:pt x="5717" y="20329"/>
                  </a:cubicBezTo>
                  <a:cubicBezTo>
                    <a:pt x="5706" y="21448"/>
                    <a:pt x="5621" y="22035"/>
                    <a:pt x="5373" y="22035"/>
                  </a:cubicBezTo>
                  <a:cubicBezTo>
                    <a:pt x="5316" y="22035"/>
                    <a:pt x="5251" y="22004"/>
                    <a:pt x="5175" y="21941"/>
                  </a:cubicBezTo>
                  <a:lnTo>
                    <a:pt x="5175" y="21941"/>
                  </a:lnTo>
                  <a:cubicBezTo>
                    <a:pt x="5322" y="22847"/>
                    <a:pt x="5322" y="23276"/>
                    <a:pt x="5151" y="23276"/>
                  </a:cubicBezTo>
                  <a:cubicBezTo>
                    <a:pt x="5087" y="23276"/>
                    <a:pt x="4998" y="23215"/>
                    <a:pt x="4885" y="23097"/>
                  </a:cubicBezTo>
                  <a:lnTo>
                    <a:pt x="4885" y="23097"/>
                  </a:lnTo>
                  <a:cubicBezTo>
                    <a:pt x="5301" y="23530"/>
                    <a:pt x="5228" y="23874"/>
                    <a:pt x="4651" y="24314"/>
                  </a:cubicBezTo>
                  <a:cubicBezTo>
                    <a:pt x="5031" y="24787"/>
                    <a:pt x="4907" y="25359"/>
                    <a:pt x="4411" y="26261"/>
                  </a:cubicBezTo>
                  <a:cubicBezTo>
                    <a:pt x="4710" y="26271"/>
                    <a:pt x="4636" y="26615"/>
                    <a:pt x="4357" y="27043"/>
                  </a:cubicBezTo>
                  <a:cubicBezTo>
                    <a:pt x="4441" y="27085"/>
                    <a:pt x="4455" y="27235"/>
                    <a:pt x="4436" y="27348"/>
                  </a:cubicBezTo>
                  <a:cubicBezTo>
                    <a:pt x="4410" y="27611"/>
                    <a:pt x="4362" y="27847"/>
                    <a:pt x="4309" y="27847"/>
                  </a:cubicBezTo>
                  <a:cubicBezTo>
                    <a:pt x="4300" y="27847"/>
                    <a:pt x="4290" y="27839"/>
                    <a:pt x="4280" y="27821"/>
                  </a:cubicBezTo>
                  <a:cubicBezTo>
                    <a:pt x="4248" y="28224"/>
                    <a:pt x="4217" y="28466"/>
                    <a:pt x="4184" y="28466"/>
                  </a:cubicBezTo>
                  <a:cubicBezTo>
                    <a:pt x="4166" y="28466"/>
                    <a:pt x="4147" y="28391"/>
                    <a:pt x="4126" y="28227"/>
                  </a:cubicBezTo>
                  <a:cubicBezTo>
                    <a:pt x="4098" y="28819"/>
                    <a:pt x="4066" y="29142"/>
                    <a:pt x="4018" y="29142"/>
                  </a:cubicBezTo>
                  <a:cubicBezTo>
                    <a:pt x="3989" y="29142"/>
                    <a:pt x="3954" y="29019"/>
                    <a:pt x="3911" y="28760"/>
                  </a:cubicBezTo>
                  <a:cubicBezTo>
                    <a:pt x="3901" y="29623"/>
                    <a:pt x="3864" y="30060"/>
                    <a:pt x="3760" y="30060"/>
                  </a:cubicBezTo>
                  <a:cubicBezTo>
                    <a:pt x="3709" y="30060"/>
                    <a:pt x="3643" y="29957"/>
                    <a:pt x="3556" y="29752"/>
                  </a:cubicBezTo>
                  <a:lnTo>
                    <a:pt x="3556" y="29752"/>
                  </a:lnTo>
                  <a:cubicBezTo>
                    <a:pt x="3650" y="30793"/>
                    <a:pt x="3624" y="31225"/>
                    <a:pt x="3392" y="31225"/>
                  </a:cubicBezTo>
                  <a:cubicBezTo>
                    <a:pt x="3331" y="31225"/>
                    <a:pt x="3255" y="31195"/>
                    <a:pt x="3163" y="31138"/>
                  </a:cubicBezTo>
                  <a:lnTo>
                    <a:pt x="3163" y="31138"/>
                  </a:lnTo>
                  <a:cubicBezTo>
                    <a:pt x="3458" y="32097"/>
                    <a:pt x="3386" y="32440"/>
                    <a:pt x="2828" y="32761"/>
                  </a:cubicBezTo>
                  <a:cubicBezTo>
                    <a:pt x="3205" y="33297"/>
                    <a:pt x="3097" y="33812"/>
                    <a:pt x="2562" y="34873"/>
                  </a:cubicBezTo>
                  <a:cubicBezTo>
                    <a:pt x="2571" y="34872"/>
                    <a:pt x="2580" y="34871"/>
                    <a:pt x="2589" y="34871"/>
                  </a:cubicBezTo>
                  <a:cubicBezTo>
                    <a:pt x="2874" y="34871"/>
                    <a:pt x="2763" y="35382"/>
                    <a:pt x="2472" y="36260"/>
                  </a:cubicBezTo>
                  <a:cubicBezTo>
                    <a:pt x="2555" y="36384"/>
                    <a:pt x="2447" y="36899"/>
                    <a:pt x="2339" y="37419"/>
                  </a:cubicBezTo>
                  <a:lnTo>
                    <a:pt x="2180" y="38187"/>
                  </a:lnTo>
                  <a:cubicBezTo>
                    <a:pt x="2128" y="38445"/>
                    <a:pt x="2075" y="38704"/>
                    <a:pt x="2051" y="38795"/>
                  </a:cubicBezTo>
                  <a:cubicBezTo>
                    <a:pt x="2025" y="38952"/>
                    <a:pt x="1961" y="39262"/>
                    <a:pt x="1946" y="39262"/>
                  </a:cubicBezTo>
                  <a:cubicBezTo>
                    <a:pt x="1945" y="39262"/>
                    <a:pt x="1944" y="39261"/>
                    <a:pt x="1943" y="39258"/>
                  </a:cubicBezTo>
                  <a:cubicBezTo>
                    <a:pt x="1821" y="39917"/>
                    <a:pt x="1728" y="40393"/>
                    <a:pt x="1708" y="40393"/>
                  </a:cubicBezTo>
                  <a:cubicBezTo>
                    <a:pt x="1699" y="40393"/>
                    <a:pt x="1705" y="40292"/>
                    <a:pt x="1732" y="40061"/>
                  </a:cubicBezTo>
                  <a:lnTo>
                    <a:pt x="1732" y="40061"/>
                  </a:lnTo>
                  <a:cubicBezTo>
                    <a:pt x="1575" y="41007"/>
                    <a:pt x="1485" y="41523"/>
                    <a:pt x="1473" y="41523"/>
                  </a:cubicBezTo>
                  <a:cubicBezTo>
                    <a:pt x="1463" y="41523"/>
                    <a:pt x="1496" y="41239"/>
                    <a:pt x="1575" y="40634"/>
                  </a:cubicBezTo>
                  <a:lnTo>
                    <a:pt x="1575" y="40634"/>
                  </a:lnTo>
                  <a:cubicBezTo>
                    <a:pt x="1457" y="41523"/>
                    <a:pt x="1386" y="41990"/>
                    <a:pt x="1360" y="41990"/>
                  </a:cubicBezTo>
                  <a:cubicBezTo>
                    <a:pt x="1344" y="41990"/>
                    <a:pt x="1343" y="41824"/>
                    <a:pt x="1358" y="41482"/>
                  </a:cubicBezTo>
                  <a:lnTo>
                    <a:pt x="1358" y="41482"/>
                  </a:lnTo>
                  <a:cubicBezTo>
                    <a:pt x="1134" y="43313"/>
                    <a:pt x="1019" y="43887"/>
                    <a:pt x="727" y="44306"/>
                  </a:cubicBezTo>
                  <a:cubicBezTo>
                    <a:pt x="835" y="44804"/>
                    <a:pt x="766" y="45147"/>
                    <a:pt x="413" y="46009"/>
                  </a:cubicBezTo>
                  <a:cubicBezTo>
                    <a:pt x="441" y="45987"/>
                    <a:pt x="464" y="45975"/>
                    <a:pt x="482" y="45975"/>
                  </a:cubicBezTo>
                  <a:cubicBezTo>
                    <a:pt x="601" y="45975"/>
                    <a:pt x="495" y="46508"/>
                    <a:pt x="149" y="47975"/>
                  </a:cubicBezTo>
                  <a:cubicBezTo>
                    <a:pt x="258" y="47613"/>
                    <a:pt x="319" y="47435"/>
                    <a:pt x="336" y="47435"/>
                  </a:cubicBezTo>
                  <a:lnTo>
                    <a:pt x="336" y="47435"/>
                  </a:lnTo>
                  <a:cubicBezTo>
                    <a:pt x="363" y="47435"/>
                    <a:pt x="280" y="47880"/>
                    <a:pt x="104" y="48741"/>
                  </a:cubicBezTo>
                  <a:cubicBezTo>
                    <a:pt x="160" y="48532"/>
                    <a:pt x="190" y="48436"/>
                    <a:pt x="199" y="48436"/>
                  </a:cubicBezTo>
                  <a:lnTo>
                    <a:pt x="199" y="48436"/>
                  </a:lnTo>
                  <a:cubicBezTo>
                    <a:pt x="218" y="48436"/>
                    <a:pt x="139" y="48873"/>
                    <a:pt x="0" y="49583"/>
                  </a:cubicBezTo>
                  <a:cubicBezTo>
                    <a:pt x="30" y="49443"/>
                    <a:pt x="48" y="49377"/>
                    <a:pt x="57" y="49377"/>
                  </a:cubicBezTo>
                  <a:lnTo>
                    <a:pt x="57" y="49377"/>
                  </a:lnTo>
                  <a:cubicBezTo>
                    <a:pt x="67" y="49377"/>
                    <a:pt x="63" y="49473"/>
                    <a:pt x="44" y="49657"/>
                  </a:cubicBezTo>
                  <a:cubicBezTo>
                    <a:pt x="94" y="49493"/>
                    <a:pt x="128" y="49406"/>
                    <a:pt x="142" y="49406"/>
                  </a:cubicBezTo>
                  <a:lnTo>
                    <a:pt x="142" y="49406"/>
                  </a:lnTo>
                  <a:cubicBezTo>
                    <a:pt x="155" y="49406"/>
                    <a:pt x="151" y="49479"/>
                    <a:pt x="127" y="49632"/>
                  </a:cubicBezTo>
                  <a:cubicBezTo>
                    <a:pt x="306" y="48934"/>
                    <a:pt x="430" y="48507"/>
                    <a:pt x="490" y="48507"/>
                  </a:cubicBezTo>
                  <a:cubicBezTo>
                    <a:pt x="520" y="48507"/>
                    <a:pt x="534" y="48612"/>
                    <a:pt x="532" y="48841"/>
                  </a:cubicBezTo>
                  <a:cubicBezTo>
                    <a:pt x="688" y="47965"/>
                    <a:pt x="787" y="47525"/>
                    <a:pt x="859" y="47525"/>
                  </a:cubicBezTo>
                  <a:cubicBezTo>
                    <a:pt x="903" y="47525"/>
                    <a:pt x="937" y="47687"/>
                    <a:pt x="969" y="48013"/>
                  </a:cubicBezTo>
                  <a:cubicBezTo>
                    <a:pt x="1126" y="46432"/>
                    <a:pt x="1265" y="45992"/>
                    <a:pt x="1711" y="45950"/>
                  </a:cubicBezTo>
                  <a:cubicBezTo>
                    <a:pt x="1459" y="45319"/>
                    <a:pt x="1556" y="44981"/>
                    <a:pt x="2054" y="44627"/>
                  </a:cubicBezTo>
                  <a:cubicBezTo>
                    <a:pt x="1814" y="44083"/>
                    <a:pt x="1976" y="43521"/>
                    <a:pt x="2452" y="42630"/>
                  </a:cubicBezTo>
                  <a:cubicBezTo>
                    <a:pt x="2235" y="42622"/>
                    <a:pt x="2332" y="42286"/>
                    <a:pt x="2581" y="41869"/>
                  </a:cubicBezTo>
                  <a:lnTo>
                    <a:pt x="2581" y="41869"/>
                  </a:lnTo>
                  <a:cubicBezTo>
                    <a:pt x="2507" y="41992"/>
                    <a:pt x="2463" y="42049"/>
                    <a:pt x="2446" y="42049"/>
                  </a:cubicBezTo>
                  <a:cubicBezTo>
                    <a:pt x="2404" y="42049"/>
                    <a:pt x="2506" y="41733"/>
                    <a:pt x="2692" y="41230"/>
                  </a:cubicBezTo>
                  <a:cubicBezTo>
                    <a:pt x="2683" y="41048"/>
                    <a:pt x="2842" y="40485"/>
                    <a:pt x="2968" y="40036"/>
                  </a:cubicBezTo>
                  <a:cubicBezTo>
                    <a:pt x="3096" y="39586"/>
                    <a:pt x="3192" y="39248"/>
                    <a:pt x="3192" y="39248"/>
                  </a:cubicBezTo>
                  <a:cubicBezTo>
                    <a:pt x="3332" y="38758"/>
                    <a:pt x="3470" y="38268"/>
                    <a:pt x="3553" y="38268"/>
                  </a:cubicBezTo>
                  <a:cubicBezTo>
                    <a:pt x="3556" y="38268"/>
                    <a:pt x="3558" y="38269"/>
                    <a:pt x="3561" y="38270"/>
                  </a:cubicBezTo>
                  <a:cubicBezTo>
                    <a:pt x="3695" y="37578"/>
                    <a:pt x="3802" y="37123"/>
                    <a:pt x="3886" y="37123"/>
                  </a:cubicBezTo>
                  <a:cubicBezTo>
                    <a:pt x="3930" y="37123"/>
                    <a:pt x="3967" y="37243"/>
                    <a:pt x="3999" y="37513"/>
                  </a:cubicBezTo>
                  <a:cubicBezTo>
                    <a:pt x="4130" y="36254"/>
                    <a:pt x="4238" y="35625"/>
                    <a:pt x="4408" y="35625"/>
                  </a:cubicBezTo>
                  <a:cubicBezTo>
                    <a:pt x="4483" y="35625"/>
                    <a:pt x="4570" y="35746"/>
                    <a:pt x="4677" y="35987"/>
                  </a:cubicBezTo>
                  <a:cubicBezTo>
                    <a:pt x="4609" y="34182"/>
                    <a:pt x="4749" y="33674"/>
                    <a:pt x="5388" y="33406"/>
                  </a:cubicBezTo>
                  <a:cubicBezTo>
                    <a:pt x="4960" y="32916"/>
                    <a:pt x="5031" y="32663"/>
                    <a:pt x="5608" y="32185"/>
                  </a:cubicBezTo>
                  <a:cubicBezTo>
                    <a:pt x="5172" y="32155"/>
                    <a:pt x="5242" y="31901"/>
                    <a:pt x="5742" y="31207"/>
                  </a:cubicBezTo>
                  <a:lnTo>
                    <a:pt x="5742" y="31207"/>
                  </a:lnTo>
                  <a:cubicBezTo>
                    <a:pt x="5665" y="31247"/>
                    <a:pt x="5608" y="31267"/>
                    <a:pt x="5569" y="31267"/>
                  </a:cubicBezTo>
                  <a:cubicBezTo>
                    <a:pt x="5426" y="31267"/>
                    <a:pt x="5532" y="30995"/>
                    <a:pt x="5826" y="30454"/>
                  </a:cubicBezTo>
                  <a:lnTo>
                    <a:pt x="5826" y="30454"/>
                  </a:lnTo>
                  <a:cubicBezTo>
                    <a:pt x="5774" y="30495"/>
                    <a:pt x="5737" y="30515"/>
                    <a:pt x="5713" y="30515"/>
                  </a:cubicBezTo>
                  <a:cubicBezTo>
                    <a:pt x="5629" y="30515"/>
                    <a:pt x="5712" y="30273"/>
                    <a:pt x="5894" y="29860"/>
                  </a:cubicBezTo>
                  <a:lnTo>
                    <a:pt x="5894" y="29860"/>
                  </a:lnTo>
                  <a:cubicBezTo>
                    <a:pt x="5891" y="29861"/>
                    <a:pt x="5887" y="29861"/>
                    <a:pt x="5884" y="29861"/>
                  </a:cubicBezTo>
                  <a:cubicBezTo>
                    <a:pt x="5804" y="29861"/>
                    <a:pt x="5871" y="29614"/>
                    <a:pt x="5981" y="29355"/>
                  </a:cubicBezTo>
                  <a:cubicBezTo>
                    <a:pt x="6004" y="29267"/>
                    <a:pt x="6060" y="29171"/>
                    <a:pt x="6122" y="29171"/>
                  </a:cubicBezTo>
                  <a:cubicBezTo>
                    <a:pt x="6131" y="29171"/>
                    <a:pt x="6140" y="29173"/>
                    <a:pt x="6149" y="29177"/>
                  </a:cubicBezTo>
                  <a:cubicBezTo>
                    <a:pt x="6256" y="28303"/>
                    <a:pt x="6367" y="27804"/>
                    <a:pt x="6550" y="27804"/>
                  </a:cubicBezTo>
                  <a:cubicBezTo>
                    <a:pt x="6593" y="27804"/>
                    <a:pt x="6640" y="27831"/>
                    <a:pt x="6692" y="27888"/>
                  </a:cubicBezTo>
                  <a:cubicBezTo>
                    <a:pt x="6584" y="27238"/>
                    <a:pt x="6623" y="26892"/>
                    <a:pt x="6826" y="26892"/>
                  </a:cubicBezTo>
                  <a:cubicBezTo>
                    <a:pt x="6875" y="26892"/>
                    <a:pt x="6933" y="26911"/>
                    <a:pt x="7001" y="26951"/>
                  </a:cubicBezTo>
                  <a:cubicBezTo>
                    <a:pt x="6896" y="25842"/>
                    <a:pt x="7050" y="25277"/>
                    <a:pt x="7489" y="24965"/>
                  </a:cubicBezTo>
                  <a:cubicBezTo>
                    <a:pt x="7296" y="24375"/>
                    <a:pt x="7387" y="24038"/>
                    <a:pt x="7669" y="23967"/>
                  </a:cubicBezTo>
                  <a:lnTo>
                    <a:pt x="7669" y="23967"/>
                  </a:lnTo>
                  <a:cubicBezTo>
                    <a:pt x="7644" y="23973"/>
                    <a:pt x="7622" y="23976"/>
                    <a:pt x="7603" y="23976"/>
                  </a:cubicBezTo>
                  <a:cubicBezTo>
                    <a:pt x="7513" y="23976"/>
                    <a:pt x="7485" y="23908"/>
                    <a:pt x="7507" y="23783"/>
                  </a:cubicBezTo>
                  <a:cubicBezTo>
                    <a:pt x="7535" y="23633"/>
                    <a:pt x="7636" y="23399"/>
                    <a:pt x="7784" y="23183"/>
                  </a:cubicBezTo>
                  <a:cubicBezTo>
                    <a:pt x="7761" y="22977"/>
                    <a:pt x="7771" y="22784"/>
                    <a:pt x="7776" y="22784"/>
                  </a:cubicBezTo>
                  <a:lnTo>
                    <a:pt x="7776" y="22784"/>
                  </a:lnTo>
                  <a:cubicBezTo>
                    <a:pt x="7776" y="22784"/>
                    <a:pt x="7777" y="22788"/>
                    <a:pt x="7777" y="22796"/>
                  </a:cubicBezTo>
                  <a:cubicBezTo>
                    <a:pt x="7835" y="22435"/>
                    <a:pt x="7886" y="22201"/>
                    <a:pt x="7909" y="22201"/>
                  </a:cubicBezTo>
                  <a:cubicBezTo>
                    <a:pt x="7920" y="22201"/>
                    <a:pt x="7925" y="22258"/>
                    <a:pt x="7921" y="22387"/>
                  </a:cubicBezTo>
                  <a:cubicBezTo>
                    <a:pt x="8034" y="21756"/>
                    <a:pt x="8111" y="21380"/>
                    <a:pt x="8136" y="21380"/>
                  </a:cubicBezTo>
                  <a:lnTo>
                    <a:pt x="8136" y="21380"/>
                  </a:lnTo>
                  <a:cubicBezTo>
                    <a:pt x="8153" y="21380"/>
                    <a:pt x="8146" y="21552"/>
                    <a:pt x="8109" y="21934"/>
                  </a:cubicBezTo>
                  <a:cubicBezTo>
                    <a:pt x="8204" y="21220"/>
                    <a:pt x="8266" y="20841"/>
                    <a:pt x="8303" y="20841"/>
                  </a:cubicBezTo>
                  <a:cubicBezTo>
                    <a:pt x="8328" y="20841"/>
                    <a:pt x="8341" y="21016"/>
                    <a:pt x="8345" y="21380"/>
                  </a:cubicBezTo>
                  <a:cubicBezTo>
                    <a:pt x="8423" y="20521"/>
                    <a:pt x="8478" y="20093"/>
                    <a:pt x="8533" y="20093"/>
                  </a:cubicBezTo>
                  <a:cubicBezTo>
                    <a:pt x="8568" y="20093"/>
                    <a:pt x="8603" y="20267"/>
                    <a:pt x="8642" y="20615"/>
                  </a:cubicBezTo>
                  <a:cubicBezTo>
                    <a:pt x="8665" y="19683"/>
                    <a:pt x="8703" y="19258"/>
                    <a:pt x="8798" y="19258"/>
                  </a:cubicBezTo>
                  <a:cubicBezTo>
                    <a:pt x="8846" y="19258"/>
                    <a:pt x="8908" y="19366"/>
                    <a:pt x="8991" y="19572"/>
                  </a:cubicBezTo>
                  <a:cubicBezTo>
                    <a:pt x="8898" y="18634"/>
                    <a:pt x="8931" y="18310"/>
                    <a:pt x="9175" y="18310"/>
                  </a:cubicBezTo>
                  <a:cubicBezTo>
                    <a:pt x="9221" y="18310"/>
                    <a:pt x="9274" y="18322"/>
                    <a:pt x="9335" y="18342"/>
                  </a:cubicBezTo>
                  <a:cubicBezTo>
                    <a:pt x="9083" y="17702"/>
                    <a:pt x="9152" y="17442"/>
                    <a:pt x="9614" y="17140"/>
                  </a:cubicBezTo>
                  <a:cubicBezTo>
                    <a:pt x="9278" y="17055"/>
                    <a:pt x="9335" y="16932"/>
                    <a:pt x="9761" y="16709"/>
                  </a:cubicBezTo>
                  <a:cubicBezTo>
                    <a:pt x="9504" y="16458"/>
                    <a:pt x="9534" y="16130"/>
                    <a:pt x="9821" y="15579"/>
                  </a:cubicBezTo>
                  <a:lnTo>
                    <a:pt x="9821" y="15579"/>
                  </a:lnTo>
                  <a:cubicBezTo>
                    <a:pt x="9822" y="15579"/>
                    <a:pt x="9823" y="15579"/>
                    <a:pt x="9825" y="15579"/>
                  </a:cubicBezTo>
                  <a:cubicBezTo>
                    <a:pt x="9866" y="15579"/>
                    <a:pt x="9947" y="15556"/>
                    <a:pt x="10061" y="15525"/>
                  </a:cubicBezTo>
                  <a:cubicBezTo>
                    <a:pt x="9896" y="15096"/>
                    <a:pt x="9958" y="14612"/>
                    <a:pt x="10168" y="14078"/>
                  </a:cubicBezTo>
                  <a:cubicBezTo>
                    <a:pt x="10146" y="14048"/>
                    <a:pt x="10208" y="13988"/>
                    <a:pt x="10315" y="13988"/>
                  </a:cubicBezTo>
                  <a:cubicBezTo>
                    <a:pt x="10350" y="13988"/>
                    <a:pt x="10389" y="13994"/>
                    <a:pt x="10431" y="14010"/>
                  </a:cubicBezTo>
                  <a:cubicBezTo>
                    <a:pt x="10386" y="13437"/>
                    <a:pt x="10397" y="13019"/>
                    <a:pt x="10478" y="12671"/>
                  </a:cubicBezTo>
                  <a:cubicBezTo>
                    <a:pt x="10561" y="12324"/>
                    <a:pt x="10713" y="12047"/>
                    <a:pt x="10953" y="11749"/>
                  </a:cubicBezTo>
                  <a:cubicBezTo>
                    <a:pt x="10838" y="11537"/>
                    <a:pt x="10812" y="11304"/>
                    <a:pt x="10864" y="11007"/>
                  </a:cubicBezTo>
                  <a:cubicBezTo>
                    <a:pt x="10916" y="10713"/>
                    <a:pt x="11048" y="10355"/>
                    <a:pt x="11242" y="10015"/>
                  </a:cubicBezTo>
                  <a:cubicBezTo>
                    <a:pt x="11184" y="9880"/>
                    <a:pt x="11166" y="9756"/>
                    <a:pt x="11169" y="9756"/>
                  </a:cubicBezTo>
                  <a:lnTo>
                    <a:pt x="11169" y="9756"/>
                  </a:lnTo>
                  <a:cubicBezTo>
                    <a:pt x="11169" y="9756"/>
                    <a:pt x="11172" y="9765"/>
                    <a:pt x="11175" y="9785"/>
                  </a:cubicBezTo>
                  <a:cubicBezTo>
                    <a:pt x="11220" y="9357"/>
                    <a:pt x="11280" y="9075"/>
                    <a:pt x="11349" y="9075"/>
                  </a:cubicBezTo>
                  <a:cubicBezTo>
                    <a:pt x="11370" y="9075"/>
                    <a:pt x="11391" y="9101"/>
                    <a:pt x="11414" y="9156"/>
                  </a:cubicBezTo>
                  <a:cubicBezTo>
                    <a:pt x="11407" y="8657"/>
                    <a:pt x="11441" y="8339"/>
                    <a:pt x="11496" y="8339"/>
                  </a:cubicBezTo>
                  <a:cubicBezTo>
                    <a:pt x="11522" y="8339"/>
                    <a:pt x="11552" y="8407"/>
                    <a:pt x="11585" y="8557"/>
                  </a:cubicBezTo>
                  <a:cubicBezTo>
                    <a:pt x="11593" y="7968"/>
                    <a:pt x="11609" y="7669"/>
                    <a:pt x="11640" y="7669"/>
                  </a:cubicBezTo>
                  <a:cubicBezTo>
                    <a:pt x="11662" y="7669"/>
                    <a:pt x="11691" y="7814"/>
                    <a:pt x="11731" y="8107"/>
                  </a:cubicBezTo>
                  <a:cubicBezTo>
                    <a:pt x="11716" y="7471"/>
                    <a:pt x="11723" y="7157"/>
                    <a:pt x="11767" y="7157"/>
                  </a:cubicBezTo>
                  <a:cubicBezTo>
                    <a:pt x="11795" y="7157"/>
                    <a:pt x="11839" y="7291"/>
                    <a:pt x="11901" y="7558"/>
                  </a:cubicBezTo>
                  <a:cubicBezTo>
                    <a:pt x="11849" y="6915"/>
                    <a:pt x="11843" y="6610"/>
                    <a:pt x="11905" y="6610"/>
                  </a:cubicBezTo>
                  <a:cubicBezTo>
                    <a:pt x="11941" y="6610"/>
                    <a:pt x="11999" y="6714"/>
                    <a:pt x="12084" y="6914"/>
                  </a:cubicBezTo>
                  <a:cubicBezTo>
                    <a:pt x="11975" y="6301"/>
                    <a:pt x="11958" y="6029"/>
                    <a:pt x="12059" y="6029"/>
                  </a:cubicBezTo>
                  <a:cubicBezTo>
                    <a:pt x="12104" y="6029"/>
                    <a:pt x="12172" y="6083"/>
                    <a:pt x="12265" y="6184"/>
                  </a:cubicBezTo>
                  <a:cubicBezTo>
                    <a:pt x="12082" y="5271"/>
                    <a:pt x="12167" y="4859"/>
                    <a:pt x="12638" y="4288"/>
                  </a:cubicBezTo>
                  <a:cubicBezTo>
                    <a:pt x="12331" y="4034"/>
                    <a:pt x="12409" y="3619"/>
                    <a:pt x="12852" y="2629"/>
                  </a:cubicBezTo>
                  <a:lnTo>
                    <a:pt x="12852" y="2629"/>
                  </a:lnTo>
                  <a:cubicBezTo>
                    <a:pt x="12748" y="2746"/>
                    <a:pt x="12680" y="2805"/>
                    <a:pt x="12648" y="2805"/>
                  </a:cubicBezTo>
                  <a:cubicBezTo>
                    <a:pt x="12578" y="2805"/>
                    <a:pt x="12672" y="2531"/>
                    <a:pt x="12914" y="1974"/>
                  </a:cubicBezTo>
                  <a:lnTo>
                    <a:pt x="12914" y="1974"/>
                  </a:lnTo>
                  <a:cubicBezTo>
                    <a:pt x="12832" y="2081"/>
                    <a:pt x="12775" y="2134"/>
                    <a:pt x="12741" y="2134"/>
                  </a:cubicBezTo>
                  <a:cubicBezTo>
                    <a:pt x="12661" y="2134"/>
                    <a:pt x="12714" y="1828"/>
                    <a:pt x="12888" y="1198"/>
                  </a:cubicBezTo>
                  <a:lnTo>
                    <a:pt x="12888" y="1198"/>
                  </a:lnTo>
                  <a:cubicBezTo>
                    <a:pt x="12784" y="1348"/>
                    <a:pt x="12708" y="1427"/>
                    <a:pt x="12658" y="1427"/>
                  </a:cubicBezTo>
                  <a:cubicBezTo>
                    <a:pt x="12558" y="1427"/>
                    <a:pt x="12565" y="1114"/>
                    <a:pt x="12672" y="439"/>
                  </a:cubicBezTo>
                  <a:lnTo>
                    <a:pt x="12672" y="439"/>
                  </a:lnTo>
                  <a:cubicBezTo>
                    <a:pt x="12525" y="728"/>
                    <a:pt x="12417" y="874"/>
                    <a:pt x="12343" y="874"/>
                  </a:cubicBezTo>
                  <a:cubicBezTo>
                    <a:pt x="12240" y="874"/>
                    <a:pt x="12204" y="588"/>
                    <a:pt x="12221" y="0"/>
                  </a:cubicBezTo>
                  <a:close/>
                </a:path>
              </a:pathLst>
            </a:custGeom>
            <a:gradFill>
              <a:gsLst>
                <a:gs pos="0">
                  <a:srgbClr val="F7941D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5"/>
            <p:cNvGrpSpPr/>
            <p:nvPr/>
          </p:nvGrpSpPr>
          <p:grpSpPr>
            <a:xfrm>
              <a:off x="6067752" y="1158847"/>
              <a:ext cx="746275" cy="1570825"/>
              <a:chOff x="5518300" y="1614850"/>
              <a:chExt cx="746275" cy="1570825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5518300" y="1741575"/>
                <a:ext cx="231400" cy="132850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53140" extrusionOk="0">
                    <a:moveTo>
                      <a:pt x="8022" y="7852"/>
                    </a:moveTo>
                    <a:lnTo>
                      <a:pt x="8022" y="7852"/>
                    </a:lnTo>
                    <a:cubicBezTo>
                      <a:pt x="7997" y="7861"/>
                      <a:pt x="7987" y="7865"/>
                      <a:pt x="7989" y="7865"/>
                    </a:cubicBezTo>
                    <a:cubicBezTo>
                      <a:pt x="7991" y="7865"/>
                      <a:pt x="8003" y="7861"/>
                      <a:pt x="8022" y="7852"/>
                    </a:cubicBezTo>
                    <a:close/>
                    <a:moveTo>
                      <a:pt x="8026" y="10958"/>
                    </a:moveTo>
                    <a:cubicBezTo>
                      <a:pt x="8011" y="10989"/>
                      <a:pt x="8004" y="11003"/>
                      <a:pt x="8003" y="11003"/>
                    </a:cubicBezTo>
                    <a:cubicBezTo>
                      <a:pt x="8003" y="11003"/>
                      <a:pt x="8011" y="10986"/>
                      <a:pt x="8026" y="10958"/>
                    </a:cubicBezTo>
                    <a:close/>
                    <a:moveTo>
                      <a:pt x="7344" y="15377"/>
                    </a:moveTo>
                    <a:lnTo>
                      <a:pt x="7344" y="15377"/>
                    </a:lnTo>
                    <a:cubicBezTo>
                      <a:pt x="7310" y="15441"/>
                      <a:pt x="7294" y="15468"/>
                      <a:pt x="7293" y="15468"/>
                    </a:cubicBezTo>
                    <a:cubicBezTo>
                      <a:pt x="7293" y="15468"/>
                      <a:pt x="7310" y="15434"/>
                      <a:pt x="7344" y="15377"/>
                    </a:cubicBezTo>
                    <a:close/>
                    <a:moveTo>
                      <a:pt x="5159" y="25200"/>
                    </a:moveTo>
                    <a:cubicBezTo>
                      <a:pt x="5141" y="25260"/>
                      <a:pt x="5167" y="25285"/>
                      <a:pt x="5211" y="25285"/>
                    </a:cubicBezTo>
                    <a:cubicBezTo>
                      <a:pt x="5225" y="25285"/>
                      <a:pt x="5241" y="25282"/>
                      <a:pt x="5257" y="25278"/>
                    </a:cubicBezTo>
                    <a:lnTo>
                      <a:pt x="5257" y="25278"/>
                    </a:lnTo>
                    <a:cubicBezTo>
                      <a:pt x="5231" y="25252"/>
                      <a:pt x="5199" y="25226"/>
                      <a:pt x="5159" y="25200"/>
                    </a:cubicBezTo>
                    <a:close/>
                    <a:moveTo>
                      <a:pt x="5147" y="25785"/>
                    </a:moveTo>
                    <a:cubicBezTo>
                      <a:pt x="5112" y="25829"/>
                      <a:pt x="5109" y="25848"/>
                      <a:pt x="5124" y="25848"/>
                    </a:cubicBezTo>
                    <a:cubicBezTo>
                      <a:pt x="5135" y="25848"/>
                      <a:pt x="5157" y="25837"/>
                      <a:pt x="5184" y="25816"/>
                    </a:cubicBezTo>
                    <a:lnTo>
                      <a:pt x="5184" y="25816"/>
                    </a:lnTo>
                    <a:cubicBezTo>
                      <a:pt x="5172" y="25806"/>
                      <a:pt x="5160" y="25795"/>
                      <a:pt x="5147" y="25785"/>
                    </a:cubicBezTo>
                    <a:close/>
                    <a:moveTo>
                      <a:pt x="4412" y="28702"/>
                    </a:moveTo>
                    <a:cubicBezTo>
                      <a:pt x="4409" y="28712"/>
                      <a:pt x="4405" y="28723"/>
                      <a:pt x="4402" y="28733"/>
                    </a:cubicBezTo>
                    <a:lnTo>
                      <a:pt x="4402" y="28733"/>
                    </a:lnTo>
                    <a:cubicBezTo>
                      <a:pt x="4405" y="28723"/>
                      <a:pt x="4409" y="28712"/>
                      <a:pt x="4412" y="28702"/>
                    </a:cubicBezTo>
                    <a:close/>
                    <a:moveTo>
                      <a:pt x="3509" y="33349"/>
                    </a:moveTo>
                    <a:cubicBezTo>
                      <a:pt x="3508" y="33352"/>
                      <a:pt x="3507" y="33354"/>
                      <a:pt x="3506" y="33357"/>
                    </a:cubicBezTo>
                    <a:lnTo>
                      <a:pt x="3506" y="33357"/>
                    </a:lnTo>
                    <a:cubicBezTo>
                      <a:pt x="3507" y="33354"/>
                      <a:pt x="3508" y="33352"/>
                      <a:pt x="3509" y="33349"/>
                    </a:cubicBezTo>
                    <a:close/>
                    <a:moveTo>
                      <a:pt x="735" y="48428"/>
                    </a:moveTo>
                    <a:lnTo>
                      <a:pt x="735" y="48428"/>
                    </a:lnTo>
                    <a:cubicBezTo>
                      <a:pt x="723" y="48482"/>
                      <a:pt x="735" y="48518"/>
                      <a:pt x="761" y="48537"/>
                    </a:cubicBezTo>
                    <a:lnTo>
                      <a:pt x="761" y="48537"/>
                    </a:lnTo>
                    <a:cubicBezTo>
                      <a:pt x="753" y="48502"/>
                      <a:pt x="744" y="48466"/>
                      <a:pt x="735" y="48428"/>
                    </a:cubicBezTo>
                    <a:close/>
                    <a:moveTo>
                      <a:pt x="7869" y="1"/>
                    </a:moveTo>
                    <a:cubicBezTo>
                      <a:pt x="7799" y="45"/>
                      <a:pt x="7732" y="64"/>
                      <a:pt x="7669" y="64"/>
                    </a:cubicBezTo>
                    <a:cubicBezTo>
                      <a:pt x="7603" y="64"/>
                      <a:pt x="7541" y="43"/>
                      <a:pt x="7486" y="8"/>
                    </a:cubicBezTo>
                    <a:cubicBezTo>
                      <a:pt x="7441" y="32"/>
                      <a:pt x="7398" y="48"/>
                      <a:pt x="7360" y="53"/>
                    </a:cubicBezTo>
                    <a:cubicBezTo>
                      <a:pt x="7546" y="211"/>
                      <a:pt x="7720" y="320"/>
                      <a:pt x="7872" y="443"/>
                    </a:cubicBezTo>
                    <a:cubicBezTo>
                      <a:pt x="7949" y="533"/>
                      <a:pt x="8019" y="626"/>
                      <a:pt x="8081" y="722"/>
                    </a:cubicBezTo>
                    <a:cubicBezTo>
                      <a:pt x="8126" y="797"/>
                      <a:pt x="8165" y="873"/>
                      <a:pt x="8215" y="873"/>
                    </a:cubicBezTo>
                    <a:cubicBezTo>
                      <a:pt x="8233" y="873"/>
                      <a:pt x="8252" y="863"/>
                      <a:pt x="8274" y="837"/>
                    </a:cubicBezTo>
                    <a:cubicBezTo>
                      <a:pt x="8276" y="1030"/>
                      <a:pt x="8289" y="1149"/>
                      <a:pt x="8325" y="1149"/>
                    </a:cubicBezTo>
                    <a:cubicBezTo>
                      <a:pt x="8347" y="1149"/>
                      <a:pt x="8379" y="1102"/>
                      <a:pt x="8423" y="997"/>
                    </a:cubicBezTo>
                    <a:lnTo>
                      <a:pt x="8423" y="997"/>
                    </a:lnTo>
                    <a:cubicBezTo>
                      <a:pt x="8380" y="1294"/>
                      <a:pt x="8364" y="1461"/>
                      <a:pt x="8390" y="1461"/>
                    </a:cubicBezTo>
                    <a:cubicBezTo>
                      <a:pt x="8408" y="1461"/>
                      <a:pt x="8449" y="1375"/>
                      <a:pt x="8516" y="1189"/>
                    </a:cubicBezTo>
                    <a:lnTo>
                      <a:pt x="8516" y="1189"/>
                    </a:lnTo>
                    <a:cubicBezTo>
                      <a:pt x="8401" y="1728"/>
                      <a:pt x="8354" y="2029"/>
                      <a:pt x="8423" y="2029"/>
                    </a:cubicBezTo>
                    <a:cubicBezTo>
                      <a:pt x="8461" y="2029"/>
                      <a:pt x="8533" y="1939"/>
                      <a:pt x="8647" y="1750"/>
                    </a:cubicBezTo>
                    <a:lnTo>
                      <a:pt x="8647" y="1750"/>
                    </a:lnTo>
                    <a:cubicBezTo>
                      <a:pt x="8369" y="2579"/>
                      <a:pt x="8297" y="2921"/>
                      <a:pt x="8474" y="2921"/>
                    </a:cubicBezTo>
                    <a:cubicBezTo>
                      <a:pt x="8524" y="2921"/>
                      <a:pt x="8594" y="2894"/>
                      <a:pt x="8684" y="2844"/>
                    </a:cubicBezTo>
                    <a:lnTo>
                      <a:pt x="8684" y="2844"/>
                    </a:lnTo>
                    <a:cubicBezTo>
                      <a:pt x="8232" y="3601"/>
                      <a:pt x="8210" y="3863"/>
                      <a:pt x="8523" y="4242"/>
                    </a:cubicBezTo>
                    <a:cubicBezTo>
                      <a:pt x="8644" y="4588"/>
                      <a:pt x="8887" y="4971"/>
                      <a:pt x="8420" y="5364"/>
                    </a:cubicBezTo>
                    <a:cubicBezTo>
                      <a:pt x="8391" y="5345"/>
                      <a:pt x="8362" y="5337"/>
                      <a:pt x="8339" y="5337"/>
                    </a:cubicBezTo>
                    <a:cubicBezTo>
                      <a:pt x="8280" y="5337"/>
                      <a:pt x="8251" y="5385"/>
                      <a:pt x="8319" y="5435"/>
                    </a:cubicBezTo>
                    <a:cubicBezTo>
                      <a:pt x="8869" y="5831"/>
                      <a:pt x="8610" y="5955"/>
                      <a:pt x="8121" y="5960"/>
                    </a:cubicBezTo>
                    <a:cubicBezTo>
                      <a:pt x="8065" y="5963"/>
                      <a:pt x="8393" y="6148"/>
                      <a:pt x="8419" y="6148"/>
                    </a:cubicBezTo>
                    <a:cubicBezTo>
                      <a:pt x="8419" y="6148"/>
                      <a:pt x="8419" y="6148"/>
                      <a:pt x="8419" y="6148"/>
                    </a:cubicBezTo>
                    <a:lnTo>
                      <a:pt x="8419" y="6148"/>
                    </a:lnTo>
                    <a:cubicBezTo>
                      <a:pt x="8373" y="6309"/>
                      <a:pt x="8355" y="6381"/>
                      <a:pt x="8388" y="6381"/>
                    </a:cubicBezTo>
                    <a:cubicBezTo>
                      <a:pt x="8398" y="6381"/>
                      <a:pt x="8413" y="6374"/>
                      <a:pt x="8433" y="6362"/>
                    </a:cubicBezTo>
                    <a:lnTo>
                      <a:pt x="8433" y="6362"/>
                    </a:lnTo>
                    <a:cubicBezTo>
                      <a:pt x="8360" y="6562"/>
                      <a:pt x="8306" y="6671"/>
                      <a:pt x="8313" y="6671"/>
                    </a:cubicBezTo>
                    <a:cubicBezTo>
                      <a:pt x="8316" y="6671"/>
                      <a:pt x="8340" y="6635"/>
                      <a:pt x="8390" y="6561"/>
                    </a:cubicBezTo>
                    <a:lnTo>
                      <a:pt x="8390" y="6561"/>
                    </a:lnTo>
                    <a:cubicBezTo>
                      <a:pt x="8277" y="6855"/>
                      <a:pt x="8207" y="7002"/>
                      <a:pt x="8228" y="7002"/>
                    </a:cubicBezTo>
                    <a:cubicBezTo>
                      <a:pt x="8239" y="7002"/>
                      <a:pt x="8276" y="6960"/>
                      <a:pt x="8348" y="6875"/>
                    </a:cubicBezTo>
                    <a:lnTo>
                      <a:pt x="8348" y="6875"/>
                    </a:lnTo>
                    <a:cubicBezTo>
                      <a:pt x="8176" y="7244"/>
                      <a:pt x="8142" y="7442"/>
                      <a:pt x="8236" y="7442"/>
                    </a:cubicBezTo>
                    <a:cubicBezTo>
                      <a:pt x="8271" y="7442"/>
                      <a:pt x="8322" y="7416"/>
                      <a:pt x="8390" y="7361"/>
                    </a:cubicBezTo>
                    <a:lnTo>
                      <a:pt x="8390" y="7361"/>
                    </a:lnTo>
                    <a:cubicBezTo>
                      <a:pt x="8335" y="7670"/>
                      <a:pt x="8108" y="7811"/>
                      <a:pt x="8022" y="7852"/>
                    </a:cubicBezTo>
                    <a:lnTo>
                      <a:pt x="8022" y="7852"/>
                    </a:lnTo>
                    <a:cubicBezTo>
                      <a:pt x="8035" y="7848"/>
                      <a:pt x="8051" y="7842"/>
                      <a:pt x="8072" y="7836"/>
                    </a:cubicBezTo>
                    <a:lnTo>
                      <a:pt x="8072" y="7836"/>
                    </a:lnTo>
                    <a:cubicBezTo>
                      <a:pt x="8350" y="8511"/>
                      <a:pt x="8313" y="8810"/>
                      <a:pt x="7914" y="9141"/>
                    </a:cubicBezTo>
                    <a:cubicBezTo>
                      <a:pt x="7954" y="9423"/>
                      <a:pt x="8081" y="9814"/>
                      <a:pt x="7680" y="10210"/>
                    </a:cubicBezTo>
                    <a:cubicBezTo>
                      <a:pt x="7662" y="10202"/>
                      <a:pt x="7644" y="10198"/>
                      <a:pt x="7628" y="10198"/>
                    </a:cubicBezTo>
                    <a:cubicBezTo>
                      <a:pt x="7570" y="10198"/>
                      <a:pt x="7532" y="10253"/>
                      <a:pt x="7508" y="10353"/>
                    </a:cubicBezTo>
                    <a:cubicBezTo>
                      <a:pt x="7478" y="10485"/>
                      <a:pt x="7471" y="10690"/>
                      <a:pt x="7523" y="10839"/>
                    </a:cubicBezTo>
                    <a:cubicBezTo>
                      <a:pt x="7502" y="10871"/>
                      <a:pt x="7485" y="10901"/>
                      <a:pt x="7471" y="10924"/>
                    </a:cubicBezTo>
                    <a:cubicBezTo>
                      <a:pt x="7383" y="11190"/>
                      <a:pt x="7345" y="11345"/>
                      <a:pt x="7376" y="11345"/>
                    </a:cubicBezTo>
                    <a:cubicBezTo>
                      <a:pt x="7393" y="11345"/>
                      <a:pt x="7428" y="11303"/>
                      <a:pt x="7485" y="11213"/>
                    </a:cubicBezTo>
                    <a:lnTo>
                      <a:pt x="7485" y="11213"/>
                    </a:lnTo>
                    <a:cubicBezTo>
                      <a:pt x="7348" y="11576"/>
                      <a:pt x="7290" y="11765"/>
                      <a:pt x="7330" y="11765"/>
                    </a:cubicBezTo>
                    <a:cubicBezTo>
                      <a:pt x="7352" y="11765"/>
                      <a:pt x="7404" y="11707"/>
                      <a:pt x="7489" y="11588"/>
                    </a:cubicBezTo>
                    <a:lnTo>
                      <a:pt x="7489" y="11588"/>
                    </a:lnTo>
                    <a:cubicBezTo>
                      <a:pt x="7287" y="12027"/>
                      <a:pt x="7216" y="12231"/>
                      <a:pt x="7294" y="12231"/>
                    </a:cubicBezTo>
                    <a:cubicBezTo>
                      <a:pt x="7327" y="12231"/>
                      <a:pt x="7386" y="12194"/>
                      <a:pt x="7473" y="12124"/>
                    </a:cubicBezTo>
                    <a:lnTo>
                      <a:pt x="7473" y="12124"/>
                    </a:lnTo>
                    <a:cubicBezTo>
                      <a:pt x="7756" y="13060"/>
                      <a:pt x="7381" y="13065"/>
                      <a:pt x="7377" y="13065"/>
                    </a:cubicBezTo>
                    <a:cubicBezTo>
                      <a:pt x="7664" y="13612"/>
                      <a:pt x="7554" y="13771"/>
                      <a:pt x="7189" y="14041"/>
                    </a:cubicBezTo>
                    <a:cubicBezTo>
                      <a:pt x="7138" y="14011"/>
                      <a:pt x="7096" y="13996"/>
                      <a:pt x="7062" y="13996"/>
                    </a:cubicBezTo>
                    <a:cubicBezTo>
                      <a:pt x="6929" y="13996"/>
                      <a:pt x="6921" y="14234"/>
                      <a:pt x="6982" y="14785"/>
                    </a:cubicBezTo>
                    <a:cubicBezTo>
                      <a:pt x="6950" y="14745"/>
                      <a:pt x="6907" y="14729"/>
                      <a:pt x="6871" y="14729"/>
                    </a:cubicBezTo>
                    <a:cubicBezTo>
                      <a:pt x="6816" y="14729"/>
                      <a:pt x="6777" y="14767"/>
                      <a:pt x="6822" y="14814"/>
                    </a:cubicBezTo>
                    <a:cubicBezTo>
                      <a:pt x="7180" y="15198"/>
                      <a:pt x="7132" y="15334"/>
                      <a:pt x="6981" y="15334"/>
                    </a:cubicBezTo>
                    <a:cubicBezTo>
                      <a:pt x="6934" y="15334"/>
                      <a:pt x="6876" y="15320"/>
                      <a:pt x="6817" y="15297"/>
                    </a:cubicBezTo>
                    <a:cubicBezTo>
                      <a:pt x="6804" y="15318"/>
                      <a:pt x="6792" y="15337"/>
                      <a:pt x="6782" y="15354"/>
                    </a:cubicBezTo>
                    <a:cubicBezTo>
                      <a:pt x="6678" y="15627"/>
                      <a:pt x="6632" y="15784"/>
                      <a:pt x="6664" y="15784"/>
                    </a:cubicBezTo>
                    <a:cubicBezTo>
                      <a:pt x="6680" y="15784"/>
                      <a:pt x="6719" y="15740"/>
                      <a:pt x="6783" y="15646"/>
                    </a:cubicBezTo>
                    <a:lnTo>
                      <a:pt x="6783" y="15646"/>
                    </a:lnTo>
                    <a:cubicBezTo>
                      <a:pt x="6623" y="16030"/>
                      <a:pt x="6559" y="16223"/>
                      <a:pt x="6614" y="16223"/>
                    </a:cubicBezTo>
                    <a:cubicBezTo>
                      <a:pt x="6640" y="16223"/>
                      <a:pt x="6694" y="16178"/>
                      <a:pt x="6777" y="16089"/>
                    </a:cubicBezTo>
                    <a:lnTo>
                      <a:pt x="6777" y="16089"/>
                    </a:lnTo>
                    <a:cubicBezTo>
                      <a:pt x="6536" y="16536"/>
                      <a:pt x="6468" y="16724"/>
                      <a:pt x="6591" y="16724"/>
                    </a:cubicBezTo>
                    <a:cubicBezTo>
                      <a:pt x="6625" y="16724"/>
                      <a:pt x="6674" y="16709"/>
                      <a:pt x="6738" y="16682"/>
                    </a:cubicBezTo>
                    <a:lnTo>
                      <a:pt x="6738" y="16682"/>
                    </a:lnTo>
                    <a:cubicBezTo>
                      <a:pt x="6995" y="17421"/>
                      <a:pt x="6740" y="17662"/>
                      <a:pt x="6501" y="18150"/>
                    </a:cubicBezTo>
                    <a:cubicBezTo>
                      <a:pt x="6496" y="18150"/>
                      <a:pt x="6491" y="18150"/>
                      <a:pt x="6486" y="18150"/>
                    </a:cubicBezTo>
                    <a:cubicBezTo>
                      <a:pt x="6350" y="18150"/>
                      <a:pt x="6269" y="18222"/>
                      <a:pt x="6225" y="18389"/>
                    </a:cubicBezTo>
                    <a:cubicBezTo>
                      <a:pt x="6178" y="18563"/>
                      <a:pt x="6171" y="18840"/>
                      <a:pt x="6183" y="19244"/>
                    </a:cubicBezTo>
                    <a:cubicBezTo>
                      <a:pt x="6144" y="19179"/>
                      <a:pt x="6112" y="19160"/>
                      <a:pt x="6091" y="19160"/>
                    </a:cubicBezTo>
                    <a:cubicBezTo>
                      <a:pt x="6078" y="19160"/>
                      <a:pt x="6069" y="19168"/>
                      <a:pt x="6066" y="19176"/>
                    </a:cubicBezTo>
                    <a:cubicBezTo>
                      <a:pt x="6019" y="19334"/>
                      <a:pt x="5993" y="19494"/>
                      <a:pt x="6034" y="19494"/>
                    </a:cubicBezTo>
                    <a:cubicBezTo>
                      <a:pt x="6047" y="19494"/>
                      <a:pt x="6066" y="19479"/>
                      <a:pt x="6092" y="19445"/>
                    </a:cubicBezTo>
                    <a:lnTo>
                      <a:pt x="6092" y="19445"/>
                    </a:lnTo>
                    <a:cubicBezTo>
                      <a:pt x="6078" y="19481"/>
                      <a:pt x="6067" y="19514"/>
                      <a:pt x="6056" y="19545"/>
                    </a:cubicBezTo>
                    <a:cubicBezTo>
                      <a:pt x="5943" y="19911"/>
                      <a:pt x="5887" y="20113"/>
                      <a:pt x="5903" y="20113"/>
                    </a:cubicBezTo>
                    <a:cubicBezTo>
                      <a:pt x="5917" y="20113"/>
                      <a:pt x="5981" y="19972"/>
                      <a:pt x="6104" y="19667"/>
                    </a:cubicBezTo>
                    <a:lnTo>
                      <a:pt x="6104" y="19667"/>
                    </a:lnTo>
                    <a:cubicBezTo>
                      <a:pt x="5922" y="20166"/>
                      <a:pt x="5836" y="20437"/>
                      <a:pt x="5878" y="20437"/>
                    </a:cubicBezTo>
                    <a:cubicBezTo>
                      <a:pt x="5906" y="20437"/>
                      <a:pt x="5993" y="20311"/>
                      <a:pt x="6148" y="20046"/>
                    </a:cubicBezTo>
                    <a:cubicBezTo>
                      <a:pt x="6396" y="21573"/>
                      <a:pt x="6246" y="21724"/>
                      <a:pt x="6219" y="22106"/>
                    </a:cubicBezTo>
                    <a:cubicBezTo>
                      <a:pt x="6119" y="22339"/>
                      <a:pt x="6114" y="22858"/>
                      <a:pt x="5412" y="24204"/>
                    </a:cubicBezTo>
                    <a:cubicBezTo>
                      <a:pt x="5360" y="23871"/>
                      <a:pt x="5323" y="23715"/>
                      <a:pt x="5299" y="23715"/>
                    </a:cubicBezTo>
                    <a:cubicBezTo>
                      <a:pt x="5295" y="23715"/>
                      <a:pt x="5291" y="23720"/>
                      <a:pt x="5288" y="23729"/>
                    </a:cubicBezTo>
                    <a:cubicBezTo>
                      <a:pt x="5263" y="23792"/>
                      <a:pt x="5254" y="24064"/>
                      <a:pt x="5254" y="24507"/>
                    </a:cubicBezTo>
                    <a:cubicBezTo>
                      <a:pt x="5254" y="24111"/>
                      <a:pt x="5248" y="23929"/>
                      <a:pt x="5234" y="23929"/>
                    </a:cubicBezTo>
                    <a:cubicBezTo>
                      <a:pt x="5232" y="23929"/>
                      <a:pt x="5230" y="23931"/>
                      <a:pt x="5228" y="23936"/>
                    </a:cubicBezTo>
                    <a:cubicBezTo>
                      <a:pt x="5211" y="23984"/>
                      <a:pt x="5182" y="24256"/>
                      <a:pt x="5187" y="24586"/>
                    </a:cubicBezTo>
                    <a:cubicBezTo>
                      <a:pt x="5149" y="24561"/>
                      <a:pt x="5128" y="24559"/>
                      <a:pt x="5126" y="24539"/>
                    </a:cubicBezTo>
                    <a:cubicBezTo>
                      <a:pt x="5068" y="24719"/>
                      <a:pt x="5039" y="24851"/>
                      <a:pt x="5067" y="24851"/>
                    </a:cubicBezTo>
                    <a:cubicBezTo>
                      <a:pt x="5080" y="24851"/>
                      <a:pt x="5105" y="24824"/>
                      <a:pt x="5145" y="24761"/>
                    </a:cubicBezTo>
                    <a:cubicBezTo>
                      <a:pt x="5802" y="24894"/>
                      <a:pt x="5454" y="25227"/>
                      <a:pt x="5257" y="25278"/>
                    </a:cubicBezTo>
                    <a:lnTo>
                      <a:pt x="5257" y="25278"/>
                    </a:lnTo>
                    <a:cubicBezTo>
                      <a:pt x="5470" y="25490"/>
                      <a:pt x="5292" y="25730"/>
                      <a:pt x="5184" y="25816"/>
                    </a:cubicBezTo>
                    <a:lnTo>
                      <a:pt x="5184" y="25816"/>
                    </a:lnTo>
                    <a:cubicBezTo>
                      <a:pt x="5611" y="26204"/>
                      <a:pt x="5024" y="26591"/>
                      <a:pt x="5064" y="26591"/>
                    </a:cubicBezTo>
                    <a:cubicBezTo>
                      <a:pt x="5066" y="26591"/>
                      <a:pt x="5069" y="26590"/>
                      <a:pt x="5074" y="26588"/>
                    </a:cubicBezTo>
                    <a:lnTo>
                      <a:pt x="5074" y="26588"/>
                    </a:lnTo>
                    <a:cubicBezTo>
                      <a:pt x="5296" y="27148"/>
                      <a:pt x="5243" y="27445"/>
                      <a:pt x="4739" y="28181"/>
                    </a:cubicBezTo>
                    <a:cubicBezTo>
                      <a:pt x="4676" y="28115"/>
                      <a:pt x="4626" y="28081"/>
                      <a:pt x="4585" y="28081"/>
                    </a:cubicBezTo>
                    <a:cubicBezTo>
                      <a:pt x="4542" y="28081"/>
                      <a:pt x="4509" y="28120"/>
                      <a:pt x="4484" y="28198"/>
                    </a:cubicBezTo>
                    <a:cubicBezTo>
                      <a:pt x="4436" y="28348"/>
                      <a:pt x="4420" y="28645"/>
                      <a:pt x="4492" y="28893"/>
                    </a:cubicBezTo>
                    <a:cubicBezTo>
                      <a:pt x="4453" y="28908"/>
                      <a:pt x="4423" y="28918"/>
                      <a:pt x="4402" y="28918"/>
                    </a:cubicBezTo>
                    <a:cubicBezTo>
                      <a:pt x="4358" y="28918"/>
                      <a:pt x="4355" y="28873"/>
                      <a:pt x="4402" y="28733"/>
                    </a:cubicBezTo>
                    <a:lnTo>
                      <a:pt x="4402" y="28733"/>
                    </a:lnTo>
                    <a:cubicBezTo>
                      <a:pt x="4311" y="29005"/>
                      <a:pt x="4270" y="29175"/>
                      <a:pt x="4307" y="29175"/>
                    </a:cubicBezTo>
                    <a:cubicBezTo>
                      <a:pt x="4325" y="29175"/>
                      <a:pt x="4365" y="29130"/>
                      <a:pt x="4428" y="29030"/>
                    </a:cubicBezTo>
                    <a:lnTo>
                      <a:pt x="4428" y="29030"/>
                    </a:lnTo>
                    <a:cubicBezTo>
                      <a:pt x="4292" y="29362"/>
                      <a:pt x="4223" y="29540"/>
                      <a:pt x="4235" y="29540"/>
                    </a:cubicBezTo>
                    <a:cubicBezTo>
                      <a:pt x="4244" y="29540"/>
                      <a:pt x="4303" y="29428"/>
                      <a:pt x="4418" y="29191"/>
                    </a:cubicBezTo>
                    <a:lnTo>
                      <a:pt x="4418" y="29191"/>
                    </a:lnTo>
                    <a:cubicBezTo>
                      <a:pt x="4227" y="29670"/>
                      <a:pt x="4143" y="29911"/>
                      <a:pt x="4184" y="29911"/>
                    </a:cubicBezTo>
                    <a:cubicBezTo>
                      <a:pt x="4210" y="29911"/>
                      <a:pt x="4287" y="29813"/>
                      <a:pt x="4420" y="29615"/>
                    </a:cubicBezTo>
                    <a:lnTo>
                      <a:pt x="4420" y="29615"/>
                    </a:lnTo>
                    <a:cubicBezTo>
                      <a:pt x="4012" y="30493"/>
                      <a:pt x="3971" y="30715"/>
                      <a:pt x="4331" y="30772"/>
                    </a:cubicBezTo>
                    <a:cubicBezTo>
                      <a:pt x="3889" y="31159"/>
                      <a:pt x="3848" y="31380"/>
                      <a:pt x="4038" y="32207"/>
                    </a:cubicBezTo>
                    <a:cubicBezTo>
                      <a:pt x="3957" y="32091"/>
                      <a:pt x="3895" y="32031"/>
                      <a:pt x="3850" y="32031"/>
                    </a:cubicBezTo>
                    <a:cubicBezTo>
                      <a:pt x="3820" y="32031"/>
                      <a:pt x="3798" y="32057"/>
                      <a:pt x="3781" y="32113"/>
                    </a:cubicBezTo>
                    <a:cubicBezTo>
                      <a:pt x="3738" y="32252"/>
                      <a:pt x="3730" y="32570"/>
                      <a:pt x="3737" y="33095"/>
                    </a:cubicBezTo>
                    <a:cubicBezTo>
                      <a:pt x="3699" y="32859"/>
                      <a:pt x="3669" y="32748"/>
                      <a:pt x="3645" y="32748"/>
                    </a:cubicBezTo>
                    <a:cubicBezTo>
                      <a:pt x="3638" y="32748"/>
                      <a:pt x="3631" y="32758"/>
                      <a:pt x="3625" y="32775"/>
                    </a:cubicBezTo>
                    <a:cubicBezTo>
                      <a:pt x="3594" y="32861"/>
                      <a:pt x="3569" y="33126"/>
                      <a:pt x="3574" y="33453"/>
                    </a:cubicBezTo>
                    <a:cubicBezTo>
                      <a:pt x="3526" y="33390"/>
                      <a:pt x="3501" y="33380"/>
                      <a:pt x="3506" y="33357"/>
                    </a:cubicBezTo>
                    <a:lnTo>
                      <a:pt x="3506" y="33357"/>
                    </a:lnTo>
                    <a:cubicBezTo>
                      <a:pt x="3441" y="33558"/>
                      <a:pt x="3413" y="33734"/>
                      <a:pt x="3456" y="33745"/>
                    </a:cubicBezTo>
                    <a:cubicBezTo>
                      <a:pt x="3377" y="33969"/>
                      <a:pt x="3497" y="34119"/>
                      <a:pt x="3588" y="34119"/>
                    </a:cubicBezTo>
                    <a:cubicBezTo>
                      <a:pt x="3613" y="34119"/>
                      <a:pt x="3636" y="34108"/>
                      <a:pt x="3652" y="34085"/>
                    </a:cubicBezTo>
                    <a:lnTo>
                      <a:pt x="3652" y="34085"/>
                    </a:lnTo>
                    <a:cubicBezTo>
                      <a:pt x="3545" y="34393"/>
                      <a:pt x="3481" y="34548"/>
                      <a:pt x="3517" y="34548"/>
                    </a:cubicBezTo>
                    <a:cubicBezTo>
                      <a:pt x="3524" y="34548"/>
                      <a:pt x="3536" y="34541"/>
                      <a:pt x="3552" y="34528"/>
                    </a:cubicBezTo>
                    <a:lnTo>
                      <a:pt x="3552" y="34528"/>
                    </a:lnTo>
                    <a:cubicBezTo>
                      <a:pt x="3768" y="35153"/>
                      <a:pt x="3585" y="35526"/>
                      <a:pt x="3367" y="35770"/>
                    </a:cubicBezTo>
                    <a:cubicBezTo>
                      <a:pt x="3285" y="35908"/>
                      <a:pt x="3284" y="35977"/>
                      <a:pt x="3266" y="36098"/>
                    </a:cubicBezTo>
                    <a:cubicBezTo>
                      <a:pt x="3210" y="36336"/>
                      <a:pt x="3213" y="36472"/>
                      <a:pt x="3308" y="36497"/>
                    </a:cubicBezTo>
                    <a:cubicBezTo>
                      <a:pt x="3275" y="36557"/>
                      <a:pt x="2971" y="36596"/>
                      <a:pt x="2949" y="36635"/>
                    </a:cubicBezTo>
                    <a:cubicBezTo>
                      <a:pt x="2827" y="36988"/>
                      <a:pt x="2784" y="37177"/>
                      <a:pt x="2848" y="37177"/>
                    </a:cubicBezTo>
                    <a:cubicBezTo>
                      <a:pt x="2877" y="37177"/>
                      <a:pt x="2929" y="37138"/>
                      <a:pt x="3006" y="37056"/>
                    </a:cubicBezTo>
                    <a:lnTo>
                      <a:pt x="3006" y="37056"/>
                    </a:lnTo>
                    <a:cubicBezTo>
                      <a:pt x="2826" y="37381"/>
                      <a:pt x="2740" y="37550"/>
                      <a:pt x="2757" y="37550"/>
                    </a:cubicBezTo>
                    <a:cubicBezTo>
                      <a:pt x="2771" y="37550"/>
                      <a:pt x="2845" y="37451"/>
                      <a:pt x="2985" y="37248"/>
                    </a:cubicBezTo>
                    <a:lnTo>
                      <a:pt x="2985" y="37248"/>
                    </a:lnTo>
                    <a:cubicBezTo>
                      <a:pt x="2699" y="37788"/>
                      <a:pt x="2611" y="38012"/>
                      <a:pt x="2742" y="38012"/>
                    </a:cubicBezTo>
                    <a:cubicBezTo>
                      <a:pt x="2785" y="38012"/>
                      <a:pt x="2851" y="37988"/>
                      <a:pt x="2941" y="37944"/>
                    </a:cubicBezTo>
                    <a:lnTo>
                      <a:pt x="2941" y="37944"/>
                    </a:lnTo>
                    <a:cubicBezTo>
                      <a:pt x="2518" y="38418"/>
                      <a:pt x="2491" y="38553"/>
                      <a:pt x="2827" y="38760"/>
                    </a:cubicBezTo>
                    <a:cubicBezTo>
                      <a:pt x="2434" y="38836"/>
                      <a:pt x="2404" y="38983"/>
                      <a:pt x="2621" y="39685"/>
                    </a:cubicBezTo>
                    <a:cubicBezTo>
                      <a:pt x="2533" y="39487"/>
                      <a:pt x="2472" y="39385"/>
                      <a:pt x="2431" y="39385"/>
                    </a:cubicBezTo>
                    <a:cubicBezTo>
                      <a:pt x="2358" y="39385"/>
                      <a:pt x="2354" y="39719"/>
                      <a:pt x="2384" y="40429"/>
                    </a:cubicBezTo>
                    <a:cubicBezTo>
                      <a:pt x="2330" y="40157"/>
                      <a:pt x="2293" y="40024"/>
                      <a:pt x="2267" y="40024"/>
                    </a:cubicBezTo>
                    <a:cubicBezTo>
                      <a:pt x="2230" y="40024"/>
                      <a:pt x="2217" y="40309"/>
                      <a:pt x="2214" y="40860"/>
                    </a:cubicBezTo>
                    <a:cubicBezTo>
                      <a:pt x="2195" y="40616"/>
                      <a:pt x="2181" y="40506"/>
                      <a:pt x="2171" y="40506"/>
                    </a:cubicBezTo>
                    <a:cubicBezTo>
                      <a:pt x="2158" y="40506"/>
                      <a:pt x="2153" y="40718"/>
                      <a:pt x="2154" y="41081"/>
                    </a:cubicBezTo>
                    <a:cubicBezTo>
                      <a:pt x="2131" y="41012"/>
                      <a:pt x="2110" y="40981"/>
                      <a:pt x="2091" y="40981"/>
                    </a:cubicBezTo>
                    <a:cubicBezTo>
                      <a:pt x="2043" y="40981"/>
                      <a:pt x="2006" y="41165"/>
                      <a:pt x="1976" y="41436"/>
                    </a:cubicBezTo>
                    <a:cubicBezTo>
                      <a:pt x="1957" y="41447"/>
                      <a:pt x="1953" y="41629"/>
                      <a:pt x="1986" y="41802"/>
                    </a:cubicBezTo>
                    <a:cubicBezTo>
                      <a:pt x="2385" y="42238"/>
                      <a:pt x="2246" y="42365"/>
                      <a:pt x="2016" y="42365"/>
                    </a:cubicBezTo>
                    <a:cubicBezTo>
                      <a:pt x="1968" y="42365"/>
                      <a:pt x="1916" y="42360"/>
                      <a:pt x="1864" y="42350"/>
                    </a:cubicBezTo>
                    <a:cubicBezTo>
                      <a:pt x="1850" y="42348"/>
                      <a:pt x="1837" y="42346"/>
                      <a:pt x="1825" y="42346"/>
                    </a:cubicBezTo>
                    <a:cubicBezTo>
                      <a:pt x="1718" y="42346"/>
                      <a:pt x="1733" y="42466"/>
                      <a:pt x="1728" y="42848"/>
                    </a:cubicBezTo>
                    <a:cubicBezTo>
                      <a:pt x="1672" y="42926"/>
                      <a:pt x="1623" y="43063"/>
                      <a:pt x="1611" y="43177"/>
                    </a:cubicBezTo>
                    <a:cubicBezTo>
                      <a:pt x="1536" y="43391"/>
                      <a:pt x="1498" y="43586"/>
                      <a:pt x="1572" y="43637"/>
                    </a:cubicBezTo>
                    <a:cubicBezTo>
                      <a:pt x="1380" y="44166"/>
                      <a:pt x="1302" y="44553"/>
                      <a:pt x="1437" y="44844"/>
                    </a:cubicBezTo>
                    <a:cubicBezTo>
                      <a:pt x="1185" y="45134"/>
                      <a:pt x="1146" y="45327"/>
                      <a:pt x="1316" y="45479"/>
                    </a:cubicBezTo>
                    <a:cubicBezTo>
                      <a:pt x="1515" y="45635"/>
                      <a:pt x="1700" y="45945"/>
                      <a:pt x="1059" y="46445"/>
                    </a:cubicBezTo>
                    <a:cubicBezTo>
                      <a:pt x="1184" y="46470"/>
                      <a:pt x="1606" y="46796"/>
                      <a:pt x="803" y="47198"/>
                    </a:cubicBezTo>
                    <a:cubicBezTo>
                      <a:pt x="768" y="47320"/>
                      <a:pt x="734" y="47468"/>
                      <a:pt x="739" y="47512"/>
                    </a:cubicBezTo>
                    <a:cubicBezTo>
                      <a:pt x="687" y="47711"/>
                      <a:pt x="655" y="47857"/>
                      <a:pt x="677" y="47857"/>
                    </a:cubicBezTo>
                    <a:cubicBezTo>
                      <a:pt x="686" y="47857"/>
                      <a:pt x="702" y="47836"/>
                      <a:pt x="727" y="47790"/>
                    </a:cubicBezTo>
                    <a:cubicBezTo>
                      <a:pt x="1185" y="48288"/>
                      <a:pt x="955" y="48554"/>
                      <a:pt x="813" y="48554"/>
                    </a:cubicBezTo>
                    <a:cubicBezTo>
                      <a:pt x="793" y="48554"/>
                      <a:pt x="775" y="48548"/>
                      <a:pt x="761" y="48537"/>
                    </a:cubicBezTo>
                    <a:lnTo>
                      <a:pt x="761" y="48537"/>
                    </a:lnTo>
                    <a:cubicBezTo>
                      <a:pt x="986" y="49565"/>
                      <a:pt x="538" y="49682"/>
                      <a:pt x="643" y="49726"/>
                    </a:cubicBezTo>
                    <a:cubicBezTo>
                      <a:pt x="798" y="50451"/>
                      <a:pt x="723" y="50923"/>
                      <a:pt x="616" y="51332"/>
                    </a:cubicBezTo>
                    <a:lnTo>
                      <a:pt x="616" y="51332"/>
                    </a:lnTo>
                    <a:cubicBezTo>
                      <a:pt x="637" y="51275"/>
                      <a:pt x="662" y="51247"/>
                      <a:pt x="693" y="51247"/>
                    </a:cubicBezTo>
                    <a:cubicBezTo>
                      <a:pt x="735" y="51247"/>
                      <a:pt x="789" y="51299"/>
                      <a:pt x="857" y="51402"/>
                    </a:cubicBezTo>
                    <a:cubicBezTo>
                      <a:pt x="726" y="50469"/>
                      <a:pt x="781" y="50181"/>
                      <a:pt x="1218" y="49726"/>
                    </a:cubicBezTo>
                    <a:cubicBezTo>
                      <a:pt x="895" y="49597"/>
                      <a:pt x="951" y="49303"/>
                      <a:pt x="1310" y="48428"/>
                    </a:cubicBezTo>
                    <a:lnTo>
                      <a:pt x="1310" y="48428"/>
                    </a:lnTo>
                    <a:cubicBezTo>
                      <a:pt x="1246" y="48503"/>
                      <a:pt x="1202" y="48538"/>
                      <a:pt x="1176" y="48538"/>
                    </a:cubicBezTo>
                    <a:cubicBezTo>
                      <a:pt x="1103" y="48538"/>
                      <a:pt x="1169" y="48256"/>
                      <a:pt x="1302" y="47790"/>
                    </a:cubicBezTo>
                    <a:lnTo>
                      <a:pt x="1302" y="47790"/>
                    </a:lnTo>
                    <a:cubicBezTo>
                      <a:pt x="1276" y="47836"/>
                      <a:pt x="1261" y="47857"/>
                      <a:pt x="1252" y="47857"/>
                    </a:cubicBezTo>
                    <a:cubicBezTo>
                      <a:pt x="1230" y="47857"/>
                      <a:pt x="1262" y="47711"/>
                      <a:pt x="1313" y="47512"/>
                    </a:cubicBezTo>
                    <a:cubicBezTo>
                      <a:pt x="1310" y="47468"/>
                      <a:pt x="1343" y="47320"/>
                      <a:pt x="1378" y="47198"/>
                    </a:cubicBezTo>
                    <a:cubicBezTo>
                      <a:pt x="1435" y="46784"/>
                      <a:pt x="1495" y="46466"/>
                      <a:pt x="1632" y="46445"/>
                    </a:cubicBezTo>
                    <a:cubicBezTo>
                      <a:pt x="1612" y="45868"/>
                      <a:pt x="1668" y="45585"/>
                      <a:pt x="1890" y="45479"/>
                    </a:cubicBezTo>
                    <a:cubicBezTo>
                      <a:pt x="1720" y="45327"/>
                      <a:pt x="1759" y="45134"/>
                      <a:pt x="2012" y="44844"/>
                    </a:cubicBezTo>
                    <a:cubicBezTo>
                      <a:pt x="1878" y="44553"/>
                      <a:pt x="1955" y="44167"/>
                      <a:pt x="2147" y="43637"/>
                    </a:cubicBezTo>
                    <a:cubicBezTo>
                      <a:pt x="2072" y="43586"/>
                      <a:pt x="2111" y="43391"/>
                      <a:pt x="2185" y="43177"/>
                    </a:cubicBezTo>
                    <a:cubicBezTo>
                      <a:pt x="2198" y="43061"/>
                      <a:pt x="2246" y="42926"/>
                      <a:pt x="2302" y="42848"/>
                    </a:cubicBezTo>
                    <a:cubicBezTo>
                      <a:pt x="2306" y="42507"/>
                      <a:pt x="2332" y="42315"/>
                      <a:pt x="2391" y="42315"/>
                    </a:cubicBezTo>
                    <a:cubicBezTo>
                      <a:pt x="2405" y="42315"/>
                      <a:pt x="2421" y="42327"/>
                      <a:pt x="2439" y="42350"/>
                    </a:cubicBezTo>
                    <a:cubicBezTo>
                      <a:pt x="2347" y="42231"/>
                      <a:pt x="2384" y="42038"/>
                      <a:pt x="2560" y="41802"/>
                    </a:cubicBezTo>
                    <a:cubicBezTo>
                      <a:pt x="2528" y="41629"/>
                      <a:pt x="2532" y="41446"/>
                      <a:pt x="2549" y="41436"/>
                    </a:cubicBezTo>
                    <a:cubicBezTo>
                      <a:pt x="2579" y="41165"/>
                      <a:pt x="2618" y="40981"/>
                      <a:pt x="2665" y="40981"/>
                    </a:cubicBezTo>
                    <a:cubicBezTo>
                      <a:pt x="2685" y="40981"/>
                      <a:pt x="2706" y="41012"/>
                      <a:pt x="2729" y="41081"/>
                    </a:cubicBezTo>
                    <a:cubicBezTo>
                      <a:pt x="2727" y="40718"/>
                      <a:pt x="2732" y="40506"/>
                      <a:pt x="2746" y="40506"/>
                    </a:cubicBezTo>
                    <a:cubicBezTo>
                      <a:pt x="2755" y="40506"/>
                      <a:pt x="2770" y="40616"/>
                      <a:pt x="2789" y="40860"/>
                    </a:cubicBezTo>
                    <a:cubicBezTo>
                      <a:pt x="2792" y="40309"/>
                      <a:pt x="2805" y="40025"/>
                      <a:pt x="2842" y="40025"/>
                    </a:cubicBezTo>
                    <a:cubicBezTo>
                      <a:pt x="2868" y="40025"/>
                      <a:pt x="2905" y="40158"/>
                      <a:pt x="2959" y="40429"/>
                    </a:cubicBezTo>
                    <a:cubicBezTo>
                      <a:pt x="2929" y="39719"/>
                      <a:pt x="2933" y="39386"/>
                      <a:pt x="3006" y="39386"/>
                    </a:cubicBezTo>
                    <a:cubicBezTo>
                      <a:pt x="3046" y="39386"/>
                      <a:pt x="3108" y="39488"/>
                      <a:pt x="3195" y="39685"/>
                    </a:cubicBezTo>
                    <a:cubicBezTo>
                      <a:pt x="2979" y="38984"/>
                      <a:pt x="3007" y="38836"/>
                      <a:pt x="3402" y="38760"/>
                    </a:cubicBezTo>
                    <a:cubicBezTo>
                      <a:pt x="3065" y="38552"/>
                      <a:pt x="3092" y="38417"/>
                      <a:pt x="3516" y="37944"/>
                    </a:cubicBezTo>
                    <a:lnTo>
                      <a:pt x="3516" y="37944"/>
                    </a:lnTo>
                    <a:cubicBezTo>
                      <a:pt x="3426" y="37987"/>
                      <a:pt x="3360" y="38011"/>
                      <a:pt x="3318" y="38011"/>
                    </a:cubicBezTo>
                    <a:cubicBezTo>
                      <a:pt x="3186" y="38011"/>
                      <a:pt x="3273" y="37788"/>
                      <a:pt x="3559" y="37248"/>
                    </a:cubicBezTo>
                    <a:lnTo>
                      <a:pt x="3559" y="37248"/>
                    </a:lnTo>
                    <a:cubicBezTo>
                      <a:pt x="3419" y="37451"/>
                      <a:pt x="3344" y="37549"/>
                      <a:pt x="3330" y="37549"/>
                    </a:cubicBezTo>
                    <a:cubicBezTo>
                      <a:pt x="3313" y="37549"/>
                      <a:pt x="3399" y="37381"/>
                      <a:pt x="3580" y="37056"/>
                    </a:cubicBezTo>
                    <a:lnTo>
                      <a:pt x="3580" y="37056"/>
                    </a:lnTo>
                    <a:cubicBezTo>
                      <a:pt x="3503" y="37138"/>
                      <a:pt x="3452" y="37177"/>
                      <a:pt x="3423" y="37177"/>
                    </a:cubicBezTo>
                    <a:cubicBezTo>
                      <a:pt x="3359" y="37177"/>
                      <a:pt x="3402" y="36988"/>
                      <a:pt x="3523" y="36635"/>
                    </a:cubicBezTo>
                    <a:cubicBezTo>
                      <a:pt x="3546" y="36596"/>
                      <a:pt x="3572" y="36548"/>
                      <a:pt x="3605" y="36490"/>
                    </a:cubicBezTo>
                    <a:cubicBezTo>
                      <a:pt x="3510" y="36465"/>
                      <a:pt x="3527" y="36249"/>
                      <a:pt x="3584" y="36009"/>
                    </a:cubicBezTo>
                    <a:cubicBezTo>
                      <a:pt x="3601" y="35888"/>
                      <a:pt x="3656" y="35746"/>
                      <a:pt x="3737" y="35609"/>
                    </a:cubicBezTo>
                    <a:cubicBezTo>
                      <a:pt x="3686" y="35291"/>
                      <a:pt x="3741" y="34997"/>
                      <a:pt x="3920" y="34476"/>
                    </a:cubicBezTo>
                    <a:lnTo>
                      <a:pt x="3920" y="34476"/>
                    </a:lnTo>
                    <a:cubicBezTo>
                      <a:pt x="3903" y="34490"/>
                      <a:pt x="3891" y="34496"/>
                      <a:pt x="3881" y="34496"/>
                    </a:cubicBezTo>
                    <a:cubicBezTo>
                      <a:pt x="3836" y="34496"/>
                      <a:pt x="3874" y="34342"/>
                      <a:pt x="3981" y="34034"/>
                    </a:cubicBezTo>
                    <a:lnTo>
                      <a:pt x="3981" y="34034"/>
                    </a:lnTo>
                    <a:cubicBezTo>
                      <a:pt x="3962" y="34061"/>
                      <a:pt x="3949" y="34075"/>
                      <a:pt x="3942" y="34075"/>
                    </a:cubicBezTo>
                    <a:cubicBezTo>
                      <a:pt x="3921" y="34075"/>
                      <a:pt x="3954" y="33957"/>
                      <a:pt x="4030" y="33744"/>
                    </a:cubicBezTo>
                    <a:cubicBezTo>
                      <a:pt x="3985" y="33732"/>
                      <a:pt x="4015" y="33559"/>
                      <a:pt x="4079" y="33359"/>
                    </a:cubicBezTo>
                    <a:lnTo>
                      <a:pt x="4079" y="33359"/>
                    </a:lnTo>
                    <a:cubicBezTo>
                      <a:pt x="4077" y="33379"/>
                      <a:pt x="4101" y="33391"/>
                      <a:pt x="4146" y="33452"/>
                    </a:cubicBezTo>
                    <a:cubicBezTo>
                      <a:pt x="4143" y="33123"/>
                      <a:pt x="4167" y="32860"/>
                      <a:pt x="4198" y="32773"/>
                    </a:cubicBezTo>
                    <a:cubicBezTo>
                      <a:pt x="4204" y="32756"/>
                      <a:pt x="4211" y="32747"/>
                      <a:pt x="4218" y="32747"/>
                    </a:cubicBezTo>
                    <a:cubicBezTo>
                      <a:pt x="4243" y="32747"/>
                      <a:pt x="4273" y="32858"/>
                      <a:pt x="4310" y="33093"/>
                    </a:cubicBezTo>
                    <a:cubicBezTo>
                      <a:pt x="4304" y="32569"/>
                      <a:pt x="4310" y="32251"/>
                      <a:pt x="4355" y="32112"/>
                    </a:cubicBezTo>
                    <a:cubicBezTo>
                      <a:pt x="4371" y="32056"/>
                      <a:pt x="4394" y="32030"/>
                      <a:pt x="4424" y="32030"/>
                    </a:cubicBezTo>
                    <a:cubicBezTo>
                      <a:pt x="4469" y="32030"/>
                      <a:pt x="4530" y="32090"/>
                      <a:pt x="4612" y="32206"/>
                    </a:cubicBezTo>
                    <a:cubicBezTo>
                      <a:pt x="4422" y="31377"/>
                      <a:pt x="4463" y="31156"/>
                      <a:pt x="4904" y="30771"/>
                    </a:cubicBezTo>
                    <a:cubicBezTo>
                      <a:pt x="4545" y="30713"/>
                      <a:pt x="4584" y="30491"/>
                      <a:pt x="4993" y="29614"/>
                    </a:cubicBezTo>
                    <a:lnTo>
                      <a:pt x="4993" y="29614"/>
                    </a:lnTo>
                    <a:cubicBezTo>
                      <a:pt x="4861" y="29812"/>
                      <a:pt x="4784" y="29910"/>
                      <a:pt x="4758" y="29910"/>
                    </a:cubicBezTo>
                    <a:cubicBezTo>
                      <a:pt x="4717" y="29910"/>
                      <a:pt x="4801" y="29669"/>
                      <a:pt x="4991" y="29190"/>
                    </a:cubicBezTo>
                    <a:lnTo>
                      <a:pt x="4991" y="29190"/>
                    </a:lnTo>
                    <a:cubicBezTo>
                      <a:pt x="4876" y="29427"/>
                      <a:pt x="4817" y="29539"/>
                      <a:pt x="4808" y="29539"/>
                    </a:cubicBezTo>
                    <a:cubicBezTo>
                      <a:pt x="4797" y="29539"/>
                      <a:pt x="4865" y="29361"/>
                      <a:pt x="5001" y="29028"/>
                    </a:cubicBezTo>
                    <a:lnTo>
                      <a:pt x="5001" y="29028"/>
                    </a:lnTo>
                    <a:cubicBezTo>
                      <a:pt x="4938" y="29128"/>
                      <a:pt x="4899" y="29173"/>
                      <a:pt x="4880" y="29173"/>
                    </a:cubicBezTo>
                    <a:cubicBezTo>
                      <a:pt x="4844" y="29173"/>
                      <a:pt x="4883" y="29008"/>
                      <a:pt x="4971" y="28743"/>
                    </a:cubicBezTo>
                    <a:lnTo>
                      <a:pt x="4971" y="28743"/>
                    </a:lnTo>
                    <a:cubicBezTo>
                      <a:pt x="4928" y="28875"/>
                      <a:pt x="4932" y="28917"/>
                      <a:pt x="4975" y="28917"/>
                    </a:cubicBezTo>
                    <a:cubicBezTo>
                      <a:pt x="4996" y="28917"/>
                      <a:pt x="5026" y="28907"/>
                      <a:pt x="5066" y="28892"/>
                    </a:cubicBezTo>
                    <a:cubicBezTo>
                      <a:pt x="4991" y="28645"/>
                      <a:pt x="5010" y="28347"/>
                      <a:pt x="5057" y="28197"/>
                    </a:cubicBezTo>
                    <a:cubicBezTo>
                      <a:pt x="5082" y="28119"/>
                      <a:pt x="5115" y="28080"/>
                      <a:pt x="5159" y="28080"/>
                    </a:cubicBezTo>
                    <a:cubicBezTo>
                      <a:pt x="5200" y="28080"/>
                      <a:pt x="5251" y="28113"/>
                      <a:pt x="5313" y="28180"/>
                    </a:cubicBezTo>
                    <a:cubicBezTo>
                      <a:pt x="5160" y="27312"/>
                      <a:pt x="5215" y="27016"/>
                      <a:pt x="5648" y="26586"/>
                    </a:cubicBezTo>
                    <a:lnTo>
                      <a:pt x="5648" y="26586"/>
                    </a:lnTo>
                    <a:cubicBezTo>
                      <a:pt x="5575" y="26612"/>
                      <a:pt x="5517" y="26626"/>
                      <a:pt x="5475" y="26626"/>
                    </a:cubicBezTo>
                    <a:cubicBezTo>
                      <a:pt x="5296" y="26626"/>
                      <a:pt x="5384" y="26384"/>
                      <a:pt x="5721" y="25783"/>
                    </a:cubicBezTo>
                    <a:lnTo>
                      <a:pt x="5721" y="25783"/>
                    </a:lnTo>
                    <a:cubicBezTo>
                      <a:pt x="5614" y="25879"/>
                      <a:pt x="5544" y="25928"/>
                      <a:pt x="5508" y="25928"/>
                    </a:cubicBezTo>
                    <a:cubicBezTo>
                      <a:pt x="5430" y="25928"/>
                      <a:pt x="5513" y="25693"/>
                      <a:pt x="5732" y="25199"/>
                    </a:cubicBezTo>
                    <a:lnTo>
                      <a:pt x="5732" y="25199"/>
                    </a:lnTo>
                    <a:cubicBezTo>
                      <a:pt x="5646" y="25320"/>
                      <a:pt x="5594" y="25377"/>
                      <a:pt x="5569" y="25377"/>
                    </a:cubicBezTo>
                    <a:cubicBezTo>
                      <a:pt x="5522" y="25377"/>
                      <a:pt x="5583" y="25158"/>
                      <a:pt x="5718" y="24760"/>
                    </a:cubicBezTo>
                    <a:lnTo>
                      <a:pt x="5718" y="24760"/>
                    </a:lnTo>
                    <a:cubicBezTo>
                      <a:pt x="5678" y="24823"/>
                      <a:pt x="5654" y="24850"/>
                      <a:pt x="5641" y="24850"/>
                    </a:cubicBezTo>
                    <a:cubicBezTo>
                      <a:pt x="5613" y="24850"/>
                      <a:pt x="5643" y="24718"/>
                      <a:pt x="5700" y="24538"/>
                    </a:cubicBezTo>
                    <a:cubicBezTo>
                      <a:pt x="5701" y="24557"/>
                      <a:pt x="5722" y="24560"/>
                      <a:pt x="5761" y="24585"/>
                    </a:cubicBezTo>
                    <a:cubicBezTo>
                      <a:pt x="5754" y="24255"/>
                      <a:pt x="5783" y="23983"/>
                      <a:pt x="5802" y="23935"/>
                    </a:cubicBezTo>
                    <a:cubicBezTo>
                      <a:pt x="5804" y="23930"/>
                      <a:pt x="5806" y="23927"/>
                      <a:pt x="5808" y="23927"/>
                    </a:cubicBezTo>
                    <a:cubicBezTo>
                      <a:pt x="5821" y="23927"/>
                      <a:pt x="5828" y="24109"/>
                      <a:pt x="5828" y="24505"/>
                    </a:cubicBezTo>
                    <a:cubicBezTo>
                      <a:pt x="5828" y="24062"/>
                      <a:pt x="5836" y="23791"/>
                      <a:pt x="5861" y="23727"/>
                    </a:cubicBezTo>
                    <a:cubicBezTo>
                      <a:pt x="5865" y="23718"/>
                      <a:pt x="5868" y="23713"/>
                      <a:pt x="5873" y="23713"/>
                    </a:cubicBezTo>
                    <a:cubicBezTo>
                      <a:pt x="5897" y="23713"/>
                      <a:pt x="5933" y="23870"/>
                      <a:pt x="5985" y="24203"/>
                    </a:cubicBezTo>
                    <a:cubicBezTo>
                      <a:pt x="5964" y="22838"/>
                      <a:pt x="6032" y="22449"/>
                      <a:pt x="6582" y="22227"/>
                    </a:cubicBezTo>
                    <a:cubicBezTo>
                      <a:pt x="6168" y="21671"/>
                      <a:pt x="6236" y="21282"/>
                      <a:pt x="6721" y="20044"/>
                    </a:cubicBezTo>
                    <a:lnTo>
                      <a:pt x="6721" y="20044"/>
                    </a:lnTo>
                    <a:cubicBezTo>
                      <a:pt x="6565" y="20310"/>
                      <a:pt x="6478" y="20436"/>
                      <a:pt x="6450" y="20436"/>
                    </a:cubicBezTo>
                    <a:cubicBezTo>
                      <a:pt x="6409" y="20436"/>
                      <a:pt x="6495" y="20165"/>
                      <a:pt x="6678" y="19666"/>
                    </a:cubicBezTo>
                    <a:lnTo>
                      <a:pt x="6678" y="19666"/>
                    </a:lnTo>
                    <a:cubicBezTo>
                      <a:pt x="6554" y="19971"/>
                      <a:pt x="6490" y="20112"/>
                      <a:pt x="6476" y="20112"/>
                    </a:cubicBezTo>
                    <a:cubicBezTo>
                      <a:pt x="6460" y="20112"/>
                      <a:pt x="6516" y="19910"/>
                      <a:pt x="6629" y="19543"/>
                    </a:cubicBezTo>
                    <a:cubicBezTo>
                      <a:pt x="6640" y="19512"/>
                      <a:pt x="6652" y="19480"/>
                      <a:pt x="6665" y="19444"/>
                    </a:cubicBezTo>
                    <a:lnTo>
                      <a:pt x="6665" y="19444"/>
                    </a:lnTo>
                    <a:cubicBezTo>
                      <a:pt x="6638" y="19478"/>
                      <a:pt x="6620" y="19493"/>
                      <a:pt x="6607" y="19493"/>
                    </a:cubicBezTo>
                    <a:cubicBezTo>
                      <a:pt x="6566" y="19493"/>
                      <a:pt x="6591" y="19333"/>
                      <a:pt x="6639" y="19175"/>
                    </a:cubicBezTo>
                    <a:cubicBezTo>
                      <a:pt x="6642" y="19167"/>
                      <a:pt x="6651" y="19159"/>
                      <a:pt x="6665" y="19159"/>
                    </a:cubicBezTo>
                    <a:cubicBezTo>
                      <a:pt x="6685" y="19159"/>
                      <a:pt x="6717" y="19178"/>
                      <a:pt x="6756" y="19243"/>
                    </a:cubicBezTo>
                    <a:cubicBezTo>
                      <a:pt x="6743" y="18838"/>
                      <a:pt x="6751" y="18563"/>
                      <a:pt x="6797" y="18388"/>
                    </a:cubicBezTo>
                    <a:cubicBezTo>
                      <a:pt x="6842" y="18220"/>
                      <a:pt x="6923" y="18148"/>
                      <a:pt x="7060" y="18148"/>
                    </a:cubicBezTo>
                    <a:cubicBezTo>
                      <a:pt x="7065" y="18148"/>
                      <a:pt x="7070" y="18148"/>
                      <a:pt x="7075" y="18148"/>
                    </a:cubicBezTo>
                    <a:cubicBezTo>
                      <a:pt x="6887" y="17545"/>
                      <a:pt x="6941" y="17249"/>
                      <a:pt x="7312" y="16680"/>
                    </a:cubicBezTo>
                    <a:lnTo>
                      <a:pt x="7312" y="16680"/>
                    </a:lnTo>
                    <a:cubicBezTo>
                      <a:pt x="7248" y="16707"/>
                      <a:pt x="7199" y="16721"/>
                      <a:pt x="7164" y="16721"/>
                    </a:cubicBezTo>
                    <a:cubicBezTo>
                      <a:pt x="7040" y="16721"/>
                      <a:pt x="7108" y="16534"/>
                      <a:pt x="7350" y="16087"/>
                    </a:cubicBezTo>
                    <a:lnTo>
                      <a:pt x="7350" y="16087"/>
                    </a:lnTo>
                    <a:cubicBezTo>
                      <a:pt x="7266" y="16177"/>
                      <a:pt x="7213" y="16221"/>
                      <a:pt x="7187" y="16221"/>
                    </a:cubicBezTo>
                    <a:cubicBezTo>
                      <a:pt x="7132" y="16221"/>
                      <a:pt x="7196" y="16029"/>
                      <a:pt x="7356" y="15644"/>
                    </a:cubicBezTo>
                    <a:lnTo>
                      <a:pt x="7356" y="15644"/>
                    </a:lnTo>
                    <a:cubicBezTo>
                      <a:pt x="7292" y="15739"/>
                      <a:pt x="7253" y="15783"/>
                      <a:pt x="7236" y="15783"/>
                    </a:cubicBezTo>
                    <a:cubicBezTo>
                      <a:pt x="7204" y="15783"/>
                      <a:pt x="7251" y="15626"/>
                      <a:pt x="7355" y="15353"/>
                    </a:cubicBezTo>
                    <a:cubicBezTo>
                      <a:pt x="7365" y="15334"/>
                      <a:pt x="7377" y="15317"/>
                      <a:pt x="7390" y="15296"/>
                    </a:cubicBezTo>
                    <a:cubicBezTo>
                      <a:pt x="7329" y="15179"/>
                      <a:pt x="7351" y="14956"/>
                      <a:pt x="7395" y="14813"/>
                    </a:cubicBezTo>
                    <a:cubicBezTo>
                      <a:pt x="7412" y="14754"/>
                      <a:pt x="7436" y="14721"/>
                      <a:pt x="7468" y="14721"/>
                    </a:cubicBezTo>
                    <a:cubicBezTo>
                      <a:pt x="7492" y="14721"/>
                      <a:pt x="7521" y="14741"/>
                      <a:pt x="7555" y="14783"/>
                    </a:cubicBezTo>
                    <a:cubicBezTo>
                      <a:pt x="7494" y="14233"/>
                      <a:pt x="7502" y="13994"/>
                      <a:pt x="7634" y="13994"/>
                    </a:cubicBezTo>
                    <a:cubicBezTo>
                      <a:pt x="7668" y="13994"/>
                      <a:pt x="7711" y="14010"/>
                      <a:pt x="7762" y="14040"/>
                    </a:cubicBezTo>
                    <a:cubicBezTo>
                      <a:pt x="7574" y="13498"/>
                      <a:pt x="7606" y="13301"/>
                      <a:pt x="7950" y="13063"/>
                    </a:cubicBezTo>
                    <a:cubicBezTo>
                      <a:pt x="7668" y="12905"/>
                      <a:pt x="7699" y="12706"/>
                      <a:pt x="8046" y="12123"/>
                    </a:cubicBezTo>
                    <a:lnTo>
                      <a:pt x="8046" y="12123"/>
                    </a:lnTo>
                    <a:cubicBezTo>
                      <a:pt x="7959" y="12193"/>
                      <a:pt x="7900" y="12230"/>
                      <a:pt x="7867" y="12230"/>
                    </a:cubicBezTo>
                    <a:cubicBezTo>
                      <a:pt x="7789" y="12230"/>
                      <a:pt x="7860" y="12026"/>
                      <a:pt x="8062" y="11587"/>
                    </a:cubicBezTo>
                    <a:lnTo>
                      <a:pt x="8062" y="11587"/>
                    </a:lnTo>
                    <a:cubicBezTo>
                      <a:pt x="7976" y="11705"/>
                      <a:pt x="7924" y="11763"/>
                      <a:pt x="7902" y="11763"/>
                    </a:cubicBezTo>
                    <a:cubicBezTo>
                      <a:pt x="7863" y="11763"/>
                      <a:pt x="7921" y="11574"/>
                      <a:pt x="8059" y="11212"/>
                    </a:cubicBezTo>
                    <a:lnTo>
                      <a:pt x="8059" y="11212"/>
                    </a:lnTo>
                    <a:cubicBezTo>
                      <a:pt x="8002" y="11302"/>
                      <a:pt x="7966" y="11343"/>
                      <a:pt x="7950" y="11343"/>
                    </a:cubicBezTo>
                    <a:cubicBezTo>
                      <a:pt x="7918" y="11343"/>
                      <a:pt x="7956" y="11188"/>
                      <a:pt x="8044" y="10923"/>
                    </a:cubicBezTo>
                    <a:cubicBezTo>
                      <a:pt x="8059" y="10899"/>
                      <a:pt x="8075" y="10869"/>
                      <a:pt x="8096" y="10837"/>
                    </a:cubicBezTo>
                    <a:cubicBezTo>
                      <a:pt x="8044" y="10688"/>
                      <a:pt x="8050" y="10484"/>
                      <a:pt x="8081" y="10351"/>
                    </a:cubicBezTo>
                    <a:cubicBezTo>
                      <a:pt x="8105" y="10251"/>
                      <a:pt x="8144" y="10195"/>
                      <a:pt x="8202" y="10195"/>
                    </a:cubicBezTo>
                    <a:cubicBezTo>
                      <a:pt x="8218" y="10195"/>
                      <a:pt x="8235" y="10200"/>
                      <a:pt x="8254" y="10208"/>
                    </a:cubicBezTo>
                    <a:cubicBezTo>
                      <a:pt x="8158" y="9534"/>
                      <a:pt x="8198" y="9238"/>
                      <a:pt x="8487" y="9140"/>
                    </a:cubicBezTo>
                    <a:cubicBezTo>
                      <a:pt x="8273" y="8642"/>
                      <a:pt x="8311" y="8343"/>
                      <a:pt x="8646" y="7834"/>
                    </a:cubicBezTo>
                    <a:lnTo>
                      <a:pt x="8646" y="7834"/>
                    </a:lnTo>
                    <a:cubicBezTo>
                      <a:pt x="8594" y="7849"/>
                      <a:pt x="8553" y="7857"/>
                      <a:pt x="8521" y="7857"/>
                    </a:cubicBezTo>
                    <a:cubicBezTo>
                      <a:pt x="8378" y="7857"/>
                      <a:pt x="8431" y="7701"/>
                      <a:pt x="8664" y="7322"/>
                    </a:cubicBezTo>
                    <a:lnTo>
                      <a:pt x="8664" y="7322"/>
                    </a:lnTo>
                    <a:cubicBezTo>
                      <a:pt x="8588" y="7383"/>
                      <a:pt x="8536" y="7414"/>
                      <a:pt x="8507" y="7414"/>
                    </a:cubicBezTo>
                    <a:cubicBezTo>
                      <a:pt x="8439" y="7414"/>
                      <a:pt x="8496" y="7244"/>
                      <a:pt x="8661" y="6892"/>
                    </a:cubicBezTo>
                    <a:lnTo>
                      <a:pt x="8661" y="6892"/>
                    </a:lnTo>
                    <a:cubicBezTo>
                      <a:pt x="8593" y="6972"/>
                      <a:pt x="8549" y="7011"/>
                      <a:pt x="8528" y="7011"/>
                    </a:cubicBezTo>
                    <a:cubicBezTo>
                      <a:pt x="8484" y="7011"/>
                      <a:pt x="8530" y="6853"/>
                      <a:pt x="8646" y="6551"/>
                    </a:cubicBezTo>
                    <a:lnTo>
                      <a:pt x="8646" y="6551"/>
                    </a:lnTo>
                    <a:cubicBezTo>
                      <a:pt x="8599" y="6619"/>
                      <a:pt x="8570" y="6650"/>
                      <a:pt x="8557" y="6650"/>
                    </a:cubicBezTo>
                    <a:cubicBezTo>
                      <a:pt x="8531" y="6650"/>
                      <a:pt x="8566" y="6528"/>
                      <a:pt x="8642" y="6319"/>
                    </a:cubicBezTo>
                    <a:lnTo>
                      <a:pt x="8642" y="6319"/>
                    </a:lnTo>
                    <a:cubicBezTo>
                      <a:pt x="8629" y="6327"/>
                      <a:pt x="8619" y="6330"/>
                      <a:pt x="8610" y="6330"/>
                    </a:cubicBezTo>
                    <a:cubicBezTo>
                      <a:pt x="8559" y="6330"/>
                      <a:pt x="8572" y="6200"/>
                      <a:pt x="8623" y="6021"/>
                    </a:cubicBezTo>
                    <a:lnTo>
                      <a:pt x="8623" y="6021"/>
                    </a:lnTo>
                    <a:cubicBezTo>
                      <a:pt x="8623" y="6021"/>
                      <a:pt x="8622" y="6021"/>
                      <a:pt x="8622" y="6021"/>
                    </a:cubicBezTo>
                    <a:cubicBezTo>
                      <a:pt x="8608" y="6021"/>
                      <a:pt x="8639" y="5963"/>
                      <a:pt x="8694" y="5959"/>
                    </a:cubicBezTo>
                    <a:cubicBezTo>
                      <a:pt x="8664" y="5702"/>
                      <a:pt x="8658" y="5503"/>
                      <a:pt x="8683" y="5386"/>
                    </a:cubicBezTo>
                    <a:cubicBezTo>
                      <a:pt x="8699" y="5310"/>
                      <a:pt x="8730" y="5269"/>
                      <a:pt x="8778" y="5269"/>
                    </a:cubicBezTo>
                    <a:cubicBezTo>
                      <a:pt x="8802" y="5269"/>
                      <a:pt x="8831" y="5280"/>
                      <a:pt x="8865" y="5302"/>
                    </a:cubicBezTo>
                    <a:cubicBezTo>
                      <a:pt x="8713" y="4650"/>
                      <a:pt x="8737" y="4387"/>
                      <a:pt x="9095" y="4242"/>
                    </a:cubicBezTo>
                    <a:cubicBezTo>
                      <a:pt x="8782" y="3861"/>
                      <a:pt x="8804" y="3599"/>
                      <a:pt x="9256" y="2844"/>
                    </a:cubicBezTo>
                    <a:lnTo>
                      <a:pt x="9256" y="2844"/>
                    </a:lnTo>
                    <a:cubicBezTo>
                      <a:pt x="9166" y="2894"/>
                      <a:pt x="9096" y="2921"/>
                      <a:pt x="9046" y="2921"/>
                    </a:cubicBezTo>
                    <a:cubicBezTo>
                      <a:pt x="8869" y="2921"/>
                      <a:pt x="8941" y="2579"/>
                      <a:pt x="9219" y="1750"/>
                    </a:cubicBezTo>
                    <a:lnTo>
                      <a:pt x="9219" y="1750"/>
                    </a:lnTo>
                    <a:cubicBezTo>
                      <a:pt x="9105" y="1940"/>
                      <a:pt x="9032" y="2029"/>
                      <a:pt x="8995" y="2029"/>
                    </a:cubicBezTo>
                    <a:cubicBezTo>
                      <a:pt x="8926" y="2029"/>
                      <a:pt x="8973" y="1728"/>
                      <a:pt x="9089" y="1189"/>
                    </a:cubicBezTo>
                    <a:lnTo>
                      <a:pt x="9089" y="1189"/>
                    </a:lnTo>
                    <a:cubicBezTo>
                      <a:pt x="9021" y="1374"/>
                      <a:pt x="8981" y="1460"/>
                      <a:pt x="8962" y="1460"/>
                    </a:cubicBezTo>
                    <a:cubicBezTo>
                      <a:pt x="8936" y="1460"/>
                      <a:pt x="8952" y="1294"/>
                      <a:pt x="8996" y="997"/>
                    </a:cubicBezTo>
                    <a:lnTo>
                      <a:pt x="8996" y="997"/>
                    </a:lnTo>
                    <a:cubicBezTo>
                      <a:pt x="8952" y="1102"/>
                      <a:pt x="8920" y="1149"/>
                      <a:pt x="8897" y="1149"/>
                    </a:cubicBezTo>
                    <a:cubicBezTo>
                      <a:pt x="8861" y="1149"/>
                      <a:pt x="8849" y="1030"/>
                      <a:pt x="8847" y="837"/>
                    </a:cubicBezTo>
                    <a:cubicBezTo>
                      <a:pt x="8825" y="863"/>
                      <a:pt x="8805" y="873"/>
                      <a:pt x="8787" y="873"/>
                    </a:cubicBezTo>
                    <a:cubicBezTo>
                      <a:pt x="8737" y="873"/>
                      <a:pt x="8697" y="798"/>
                      <a:pt x="8653" y="722"/>
                    </a:cubicBezTo>
                    <a:cubicBezTo>
                      <a:pt x="8591" y="626"/>
                      <a:pt x="8520" y="533"/>
                      <a:pt x="8444" y="443"/>
                    </a:cubicBezTo>
                    <a:cubicBezTo>
                      <a:pt x="8274" y="306"/>
                      <a:pt x="8077" y="188"/>
                      <a:pt x="7869" y="1"/>
                    </a:cubicBezTo>
                    <a:close/>
                    <a:moveTo>
                      <a:pt x="616" y="51332"/>
                    </a:moveTo>
                    <a:cubicBezTo>
                      <a:pt x="607" y="51357"/>
                      <a:pt x="599" y="51388"/>
                      <a:pt x="592" y="51424"/>
                    </a:cubicBezTo>
                    <a:lnTo>
                      <a:pt x="592" y="51424"/>
                    </a:lnTo>
                    <a:cubicBezTo>
                      <a:pt x="600" y="51394"/>
                      <a:pt x="608" y="51363"/>
                      <a:pt x="616" y="51332"/>
                    </a:cubicBezTo>
                    <a:close/>
                    <a:moveTo>
                      <a:pt x="592" y="51424"/>
                    </a:moveTo>
                    <a:lnTo>
                      <a:pt x="592" y="51424"/>
                    </a:lnTo>
                    <a:cubicBezTo>
                      <a:pt x="527" y="51661"/>
                      <a:pt x="456" y="51880"/>
                      <a:pt x="421" y="52122"/>
                    </a:cubicBezTo>
                    <a:cubicBezTo>
                      <a:pt x="401" y="52091"/>
                      <a:pt x="380" y="52077"/>
                      <a:pt x="359" y="52077"/>
                    </a:cubicBezTo>
                    <a:cubicBezTo>
                      <a:pt x="307" y="52077"/>
                      <a:pt x="254" y="52164"/>
                      <a:pt x="209" y="52272"/>
                    </a:cubicBezTo>
                    <a:lnTo>
                      <a:pt x="209" y="52272"/>
                    </a:lnTo>
                    <a:cubicBezTo>
                      <a:pt x="220" y="52203"/>
                      <a:pt x="221" y="52152"/>
                      <a:pt x="213" y="52152"/>
                    </a:cubicBezTo>
                    <a:lnTo>
                      <a:pt x="213" y="52152"/>
                    </a:lnTo>
                    <a:cubicBezTo>
                      <a:pt x="206" y="52152"/>
                      <a:pt x="194" y="52182"/>
                      <a:pt x="175" y="52254"/>
                    </a:cubicBezTo>
                    <a:lnTo>
                      <a:pt x="175" y="52254"/>
                    </a:lnTo>
                    <a:cubicBezTo>
                      <a:pt x="184" y="52186"/>
                      <a:pt x="181" y="52153"/>
                      <a:pt x="170" y="52153"/>
                    </a:cubicBezTo>
                    <a:cubicBezTo>
                      <a:pt x="142" y="52153"/>
                      <a:pt x="59" y="52392"/>
                      <a:pt x="0" y="52811"/>
                    </a:cubicBezTo>
                    <a:cubicBezTo>
                      <a:pt x="20" y="52736"/>
                      <a:pt x="32" y="52704"/>
                      <a:pt x="38" y="52704"/>
                    </a:cubicBezTo>
                    <a:lnTo>
                      <a:pt x="38" y="52704"/>
                    </a:lnTo>
                    <a:cubicBezTo>
                      <a:pt x="54" y="52704"/>
                      <a:pt x="39" y="52881"/>
                      <a:pt x="21" y="53084"/>
                    </a:cubicBezTo>
                    <a:cubicBezTo>
                      <a:pt x="23" y="53079"/>
                      <a:pt x="25" y="53077"/>
                      <a:pt x="28" y="53077"/>
                    </a:cubicBezTo>
                    <a:cubicBezTo>
                      <a:pt x="40" y="53077"/>
                      <a:pt x="64" y="53111"/>
                      <a:pt x="95" y="53140"/>
                    </a:cubicBezTo>
                    <a:cubicBezTo>
                      <a:pt x="145" y="53124"/>
                      <a:pt x="192" y="53090"/>
                      <a:pt x="200" y="53070"/>
                    </a:cubicBezTo>
                    <a:cubicBezTo>
                      <a:pt x="241" y="52868"/>
                      <a:pt x="281" y="52676"/>
                      <a:pt x="312" y="52676"/>
                    </a:cubicBezTo>
                    <a:cubicBezTo>
                      <a:pt x="319" y="52676"/>
                      <a:pt x="325" y="52686"/>
                      <a:pt x="331" y="52707"/>
                    </a:cubicBezTo>
                    <a:cubicBezTo>
                      <a:pt x="376" y="52313"/>
                      <a:pt x="414" y="52067"/>
                      <a:pt x="455" y="52067"/>
                    </a:cubicBezTo>
                    <a:cubicBezTo>
                      <a:pt x="476" y="52067"/>
                      <a:pt x="499" y="52136"/>
                      <a:pt x="524" y="52290"/>
                    </a:cubicBezTo>
                    <a:cubicBezTo>
                      <a:pt x="539" y="51879"/>
                      <a:pt x="557" y="51592"/>
                      <a:pt x="592" y="514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714150" y="1741225"/>
                <a:ext cx="16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0"/>
                    </a:moveTo>
                    <a:cubicBezTo>
                      <a:pt x="45" y="0"/>
                      <a:pt x="41" y="4"/>
                      <a:pt x="35" y="13"/>
                    </a:cubicBezTo>
                    <a:cubicBezTo>
                      <a:pt x="31" y="9"/>
                      <a:pt x="27" y="7"/>
                      <a:pt x="25" y="7"/>
                    </a:cubicBezTo>
                    <a:cubicBezTo>
                      <a:pt x="21" y="7"/>
                      <a:pt x="20" y="13"/>
                      <a:pt x="21" y="20"/>
                    </a:cubicBezTo>
                    <a:lnTo>
                      <a:pt x="21" y="20"/>
                    </a:lnTo>
                    <a:cubicBezTo>
                      <a:pt x="25" y="18"/>
                      <a:pt x="29" y="16"/>
                      <a:pt x="35" y="13"/>
                    </a:cubicBezTo>
                    <a:lnTo>
                      <a:pt x="35" y="13"/>
                    </a:lnTo>
                    <a:cubicBezTo>
                      <a:pt x="31" y="23"/>
                      <a:pt x="27" y="31"/>
                      <a:pt x="25" y="37"/>
                    </a:cubicBezTo>
                    <a:lnTo>
                      <a:pt x="25" y="37"/>
                    </a:lnTo>
                    <a:cubicBezTo>
                      <a:pt x="23" y="32"/>
                      <a:pt x="22" y="26"/>
                      <a:pt x="21" y="20"/>
                    </a:cubicBezTo>
                    <a:lnTo>
                      <a:pt x="21" y="20"/>
                    </a:lnTo>
                    <a:cubicBezTo>
                      <a:pt x="0" y="33"/>
                      <a:pt x="8" y="38"/>
                      <a:pt x="22" y="38"/>
                    </a:cubicBezTo>
                    <a:cubicBezTo>
                      <a:pt x="23" y="38"/>
                      <a:pt x="24" y="38"/>
                      <a:pt x="24" y="38"/>
                    </a:cubicBezTo>
                    <a:lnTo>
                      <a:pt x="24" y="38"/>
                    </a:lnTo>
                    <a:cubicBezTo>
                      <a:pt x="24" y="38"/>
                      <a:pt x="25" y="38"/>
                      <a:pt x="25" y="37"/>
                    </a:cubicBezTo>
                    <a:lnTo>
                      <a:pt x="25" y="37"/>
                    </a:lnTo>
                    <a:cubicBezTo>
                      <a:pt x="25" y="38"/>
                      <a:pt x="25" y="38"/>
                      <a:pt x="25" y="38"/>
                    </a:cubicBezTo>
                    <a:lnTo>
                      <a:pt x="25" y="38"/>
                    </a:lnTo>
                    <a:cubicBezTo>
                      <a:pt x="25" y="38"/>
                      <a:pt x="25" y="38"/>
                      <a:pt x="24" y="38"/>
                    </a:cubicBezTo>
                    <a:lnTo>
                      <a:pt x="24" y="38"/>
                    </a:lnTo>
                    <a:cubicBezTo>
                      <a:pt x="19" y="51"/>
                      <a:pt x="18" y="56"/>
                      <a:pt x="19" y="56"/>
                    </a:cubicBezTo>
                    <a:cubicBezTo>
                      <a:pt x="20" y="56"/>
                      <a:pt x="23" y="51"/>
                      <a:pt x="27" y="44"/>
                    </a:cubicBezTo>
                    <a:lnTo>
                      <a:pt x="27" y="44"/>
                    </a:lnTo>
                    <a:cubicBezTo>
                      <a:pt x="31" y="55"/>
                      <a:pt x="36" y="64"/>
                      <a:pt x="38" y="64"/>
                    </a:cubicBezTo>
                    <a:cubicBezTo>
                      <a:pt x="41" y="64"/>
                      <a:pt x="42" y="56"/>
                      <a:pt x="39" y="36"/>
                    </a:cubicBezTo>
                    <a:lnTo>
                      <a:pt x="39" y="36"/>
                    </a:lnTo>
                    <a:cubicBezTo>
                      <a:pt x="36" y="37"/>
                      <a:pt x="33" y="37"/>
                      <a:pt x="31" y="38"/>
                    </a:cubicBezTo>
                    <a:lnTo>
                      <a:pt x="31" y="38"/>
                    </a:lnTo>
                    <a:cubicBezTo>
                      <a:pt x="33" y="34"/>
                      <a:pt x="35" y="29"/>
                      <a:pt x="37" y="25"/>
                    </a:cubicBezTo>
                    <a:lnTo>
                      <a:pt x="37" y="25"/>
                    </a:lnTo>
                    <a:cubicBezTo>
                      <a:pt x="38" y="29"/>
                      <a:pt x="38" y="33"/>
                      <a:pt x="39" y="36"/>
                    </a:cubicBezTo>
                    <a:lnTo>
                      <a:pt x="39" y="36"/>
                    </a:lnTo>
                    <a:cubicBezTo>
                      <a:pt x="54" y="33"/>
                      <a:pt x="65" y="24"/>
                      <a:pt x="42" y="15"/>
                    </a:cubicBezTo>
                    <a:lnTo>
                      <a:pt x="42" y="15"/>
                    </a:lnTo>
                    <a:cubicBezTo>
                      <a:pt x="40" y="18"/>
                      <a:pt x="39" y="22"/>
                      <a:pt x="37" y="25"/>
                    </a:cubicBezTo>
                    <a:lnTo>
                      <a:pt x="37" y="25"/>
                    </a:lnTo>
                    <a:cubicBezTo>
                      <a:pt x="37" y="21"/>
                      <a:pt x="36" y="17"/>
                      <a:pt x="35" y="13"/>
                    </a:cubicBezTo>
                    <a:lnTo>
                      <a:pt x="35" y="13"/>
                    </a:lnTo>
                    <a:cubicBezTo>
                      <a:pt x="38" y="14"/>
                      <a:pt x="40" y="14"/>
                      <a:pt x="42" y="15"/>
                    </a:cubicBezTo>
                    <a:lnTo>
                      <a:pt x="42" y="15"/>
                    </a:lnTo>
                    <a:cubicBezTo>
                      <a:pt x="45" y="7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898950" y="1614850"/>
                <a:ext cx="265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750" extrusionOk="0">
                    <a:moveTo>
                      <a:pt x="118" y="1"/>
                    </a:moveTo>
                    <a:cubicBezTo>
                      <a:pt x="77" y="142"/>
                      <a:pt x="38" y="257"/>
                      <a:pt x="1" y="348"/>
                    </a:cubicBezTo>
                    <a:cubicBezTo>
                      <a:pt x="21" y="457"/>
                      <a:pt x="52" y="528"/>
                      <a:pt x="93" y="573"/>
                    </a:cubicBezTo>
                    <a:cubicBezTo>
                      <a:pt x="118" y="599"/>
                      <a:pt x="145" y="618"/>
                      <a:pt x="174" y="618"/>
                    </a:cubicBezTo>
                    <a:cubicBezTo>
                      <a:pt x="213" y="618"/>
                      <a:pt x="255" y="584"/>
                      <a:pt x="296" y="490"/>
                    </a:cubicBezTo>
                    <a:cubicBezTo>
                      <a:pt x="449" y="643"/>
                      <a:pt x="590" y="749"/>
                      <a:pt x="748" y="749"/>
                    </a:cubicBezTo>
                    <a:cubicBezTo>
                      <a:pt x="844" y="749"/>
                      <a:pt x="946" y="710"/>
                      <a:pt x="1061" y="619"/>
                    </a:cubicBezTo>
                    <a:cubicBezTo>
                      <a:pt x="1012" y="582"/>
                      <a:pt x="966" y="539"/>
                      <a:pt x="918" y="490"/>
                    </a:cubicBezTo>
                    <a:cubicBezTo>
                      <a:pt x="876" y="584"/>
                      <a:pt x="834" y="618"/>
                      <a:pt x="794" y="618"/>
                    </a:cubicBezTo>
                    <a:cubicBezTo>
                      <a:pt x="766" y="618"/>
                      <a:pt x="738" y="599"/>
                      <a:pt x="714" y="573"/>
                    </a:cubicBezTo>
                    <a:cubicBezTo>
                      <a:pt x="656" y="508"/>
                      <a:pt x="614" y="394"/>
                      <a:pt x="602" y="180"/>
                    </a:cubicBezTo>
                    <a:cubicBezTo>
                      <a:pt x="478" y="377"/>
                      <a:pt x="380" y="487"/>
                      <a:pt x="304" y="487"/>
                    </a:cubicBezTo>
                    <a:cubicBezTo>
                      <a:pt x="215" y="487"/>
                      <a:pt x="156" y="337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665875" y="1629675"/>
                <a:ext cx="287475" cy="1486825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59473" extrusionOk="0">
                    <a:moveTo>
                      <a:pt x="7861" y="23706"/>
                    </a:moveTo>
                    <a:cubicBezTo>
                      <a:pt x="7861" y="23707"/>
                      <a:pt x="7861" y="23708"/>
                      <a:pt x="7862" y="23709"/>
                    </a:cubicBezTo>
                    <a:cubicBezTo>
                      <a:pt x="7861" y="23708"/>
                      <a:pt x="7861" y="23707"/>
                      <a:pt x="7861" y="23706"/>
                    </a:cubicBezTo>
                    <a:close/>
                    <a:moveTo>
                      <a:pt x="11040" y="0"/>
                    </a:moveTo>
                    <a:cubicBezTo>
                      <a:pt x="10912" y="112"/>
                      <a:pt x="10799" y="159"/>
                      <a:pt x="10694" y="159"/>
                    </a:cubicBezTo>
                    <a:cubicBezTo>
                      <a:pt x="10600" y="159"/>
                      <a:pt x="10512" y="121"/>
                      <a:pt x="10425" y="59"/>
                    </a:cubicBezTo>
                    <a:lnTo>
                      <a:pt x="10425" y="59"/>
                    </a:lnTo>
                    <a:cubicBezTo>
                      <a:pt x="10448" y="331"/>
                      <a:pt x="10827" y="289"/>
                      <a:pt x="10877" y="427"/>
                    </a:cubicBezTo>
                    <a:cubicBezTo>
                      <a:pt x="10929" y="588"/>
                      <a:pt x="10946" y="698"/>
                      <a:pt x="11002" y="782"/>
                    </a:cubicBezTo>
                    <a:cubicBezTo>
                      <a:pt x="11039" y="923"/>
                      <a:pt x="11150" y="1119"/>
                      <a:pt x="11181" y="1217"/>
                    </a:cubicBezTo>
                    <a:cubicBezTo>
                      <a:pt x="11193" y="1362"/>
                      <a:pt x="11205" y="1553"/>
                      <a:pt x="11223" y="1627"/>
                    </a:cubicBezTo>
                    <a:cubicBezTo>
                      <a:pt x="11183" y="1943"/>
                      <a:pt x="11220" y="2179"/>
                      <a:pt x="11308" y="2287"/>
                    </a:cubicBezTo>
                    <a:cubicBezTo>
                      <a:pt x="11179" y="2705"/>
                      <a:pt x="11161" y="3046"/>
                      <a:pt x="11308" y="3180"/>
                    </a:cubicBezTo>
                    <a:cubicBezTo>
                      <a:pt x="11111" y="3571"/>
                      <a:pt x="11042" y="3771"/>
                      <a:pt x="11202" y="4024"/>
                    </a:cubicBezTo>
                    <a:cubicBezTo>
                      <a:pt x="10986" y="4296"/>
                      <a:pt x="10968" y="4683"/>
                      <a:pt x="11116" y="5027"/>
                    </a:cubicBezTo>
                    <a:cubicBezTo>
                      <a:pt x="10911" y="5205"/>
                      <a:pt x="10757" y="5374"/>
                      <a:pt x="10877" y="5764"/>
                    </a:cubicBezTo>
                    <a:cubicBezTo>
                      <a:pt x="10694" y="5896"/>
                      <a:pt x="10875" y="6433"/>
                      <a:pt x="10966" y="6825"/>
                    </a:cubicBezTo>
                    <a:cubicBezTo>
                      <a:pt x="10808" y="6955"/>
                      <a:pt x="10282" y="7007"/>
                      <a:pt x="10332" y="7381"/>
                    </a:cubicBezTo>
                    <a:cubicBezTo>
                      <a:pt x="10211" y="7529"/>
                      <a:pt x="10592" y="8027"/>
                      <a:pt x="10605" y="8348"/>
                    </a:cubicBezTo>
                    <a:cubicBezTo>
                      <a:pt x="10512" y="8584"/>
                      <a:pt x="10512" y="8858"/>
                      <a:pt x="10498" y="9165"/>
                    </a:cubicBezTo>
                    <a:cubicBezTo>
                      <a:pt x="10421" y="9453"/>
                      <a:pt x="10120" y="9578"/>
                      <a:pt x="10220" y="9672"/>
                    </a:cubicBezTo>
                    <a:cubicBezTo>
                      <a:pt x="10024" y="10171"/>
                      <a:pt x="10241" y="10346"/>
                      <a:pt x="10434" y="10441"/>
                    </a:cubicBezTo>
                    <a:cubicBezTo>
                      <a:pt x="10142" y="10938"/>
                      <a:pt x="10012" y="11240"/>
                      <a:pt x="10199" y="11515"/>
                    </a:cubicBezTo>
                    <a:cubicBezTo>
                      <a:pt x="9910" y="11830"/>
                      <a:pt x="9835" y="12117"/>
                      <a:pt x="9943" y="12513"/>
                    </a:cubicBezTo>
                    <a:cubicBezTo>
                      <a:pt x="9728" y="12708"/>
                      <a:pt x="9728" y="13028"/>
                      <a:pt x="9751" y="13436"/>
                    </a:cubicBezTo>
                    <a:cubicBezTo>
                      <a:pt x="9618" y="13618"/>
                      <a:pt x="9538" y="13926"/>
                      <a:pt x="9517" y="14286"/>
                    </a:cubicBezTo>
                    <a:cubicBezTo>
                      <a:pt x="9422" y="14516"/>
                      <a:pt x="9453" y="14899"/>
                      <a:pt x="9432" y="15225"/>
                    </a:cubicBezTo>
                    <a:cubicBezTo>
                      <a:pt x="9337" y="15488"/>
                      <a:pt x="9255" y="15858"/>
                      <a:pt x="9218" y="16186"/>
                    </a:cubicBezTo>
                    <a:cubicBezTo>
                      <a:pt x="9134" y="16446"/>
                      <a:pt x="9056" y="16698"/>
                      <a:pt x="9091" y="16891"/>
                    </a:cubicBezTo>
                    <a:cubicBezTo>
                      <a:pt x="8936" y="17286"/>
                      <a:pt x="8797" y="17549"/>
                      <a:pt x="8963" y="17788"/>
                    </a:cubicBezTo>
                    <a:cubicBezTo>
                      <a:pt x="8675" y="18138"/>
                      <a:pt x="8247" y="18392"/>
                      <a:pt x="8446" y="18926"/>
                    </a:cubicBezTo>
                    <a:cubicBezTo>
                      <a:pt x="8124" y="18981"/>
                      <a:pt x="8066" y="19276"/>
                      <a:pt x="8210" y="20121"/>
                    </a:cubicBezTo>
                    <a:cubicBezTo>
                      <a:pt x="8153" y="20067"/>
                      <a:pt x="8123" y="20040"/>
                      <a:pt x="8111" y="20040"/>
                    </a:cubicBezTo>
                    <a:cubicBezTo>
                      <a:pt x="8066" y="20040"/>
                      <a:pt x="8275" y="20418"/>
                      <a:pt x="8344" y="21184"/>
                    </a:cubicBezTo>
                    <a:cubicBezTo>
                      <a:pt x="8279" y="20885"/>
                      <a:pt x="8222" y="20730"/>
                      <a:pt x="8185" y="20730"/>
                    </a:cubicBezTo>
                    <a:cubicBezTo>
                      <a:pt x="8137" y="20730"/>
                      <a:pt x="8119" y="20979"/>
                      <a:pt x="8152" y="21504"/>
                    </a:cubicBezTo>
                    <a:cubicBezTo>
                      <a:pt x="8115" y="21429"/>
                      <a:pt x="8085" y="21395"/>
                      <a:pt x="8061" y="21395"/>
                    </a:cubicBezTo>
                    <a:cubicBezTo>
                      <a:pt x="7969" y="21395"/>
                      <a:pt x="7959" y="21894"/>
                      <a:pt x="7959" y="22570"/>
                    </a:cubicBezTo>
                    <a:cubicBezTo>
                      <a:pt x="7941" y="22561"/>
                      <a:pt x="7924" y="22556"/>
                      <a:pt x="7908" y="22556"/>
                    </a:cubicBezTo>
                    <a:cubicBezTo>
                      <a:pt x="7793" y="22556"/>
                      <a:pt x="7763" y="22812"/>
                      <a:pt x="7768" y="23277"/>
                    </a:cubicBezTo>
                    <a:cubicBezTo>
                      <a:pt x="7644" y="23328"/>
                      <a:pt x="7554" y="23437"/>
                      <a:pt x="7603" y="23599"/>
                    </a:cubicBezTo>
                    <a:cubicBezTo>
                      <a:pt x="7594" y="23569"/>
                      <a:pt x="7588" y="23556"/>
                      <a:pt x="7584" y="23556"/>
                    </a:cubicBezTo>
                    <a:lnTo>
                      <a:pt x="7584" y="23556"/>
                    </a:lnTo>
                    <a:cubicBezTo>
                      <a:pt x="7566" y="23556"/>
                      <a:pt x="7589" y="23819"/>
                      <a:pt x="7603" y="24068"/>
                    </a:cubicBezTo>
                    <a:cubicBezTo>
                      <a:pt x="7463" y="24341"/>
                      <a:pt x="7302" y="24680"/>
                      <a:pt x="7491" y="24944"/>
                    </a:cubicBezTo>
                    <a:cubicBezTo>
                      <a:pt x="7531" y="25111"/>
                      <a:pt x="7535" y="25262"/>
                      <a:pt x="7515" y="25403"/>
                    </a:cubicBezTo>
                    <a:lnTo>
                      <a:pt x="7515" y="25403"/>
                    </a:lnTo>
                    <a:cubicBezTo>
                      <a:pt x="7571" y="25263"/>
                      <a:pt x="7652" y="25122"/>
                      <a:pt x="7757" y="24970"/>
                    </a:cubicBezTo>
                    <a:cubicBezTo>
                      <a:pt x="7568" y="24706"/>
                      <a:pt x="7650" y="24321"/>
                      <a:pt x="7789" y="24047"/>
                    </a:cubicBezTo>
                    <a:cubicBezTo>
                      <a:pt x="7777" y="23817"/>
                      <a:pt x="7797" y="23651"/>
                      <a:pt x="7828" y="23651"/>
                    </a:cubicBezTo>
                    <a:cubicBezTo>
                      <a:pt x="7838" y="23651"/>
                      <a:pt x="7849" y="23668"/>
                      <a:pt x="7861" y="23706"/>
                    </a:cubicBezTo>
                    <a:lnTo>
                      <a:pt x="7861" y="23706"/>
                    </a:lnTo>
                    <a:cubicBezTo>
                      <a:pt x="7814" y="23546"/>
                      <a:pt x="7854" y="23354"/>
                      <a:pt x="7977" y="23305"/>
                    </a:cubicBezTo>
                    <a:cubicBezTo>
                      <a:pt x="7973" y="22822"/>
                      <a:pt x="8038" y="22458"/>
                      <a:pt x="8169" y="22458"/>
                    </a:cubicBezTo>
                    <a:cubicBezTo>
                      <a:pt x="8182" y="22458"/>
                      <a:pt x="8195" y="22461"/>
                      <a:pt x="8209" y="22468"/>
                    </a:cubicBezTo>
                    <a:cubicBezTo>
                      <a:pt x="8209" y="21832"/>
                      <a:pt x="8253" y="21455"/>
                      <a:pt x="8349" y="21455"/>
                    </a:cubicBezTo>
                    <a:cubicBezTo>
                      <a:pt x="8381" y="21455"/>
                      <a:pt x="8420" y="21499"/>
                      <a:pt x="8464" y="21589"/>
                    </a:cubicBezTo>
                    <a:cubicBezTo>
                      <a:pt x="8430" y="21026"/>
                      <a:pt x="8430" y="20731"/>
                      <a:pt x="8468" y="20731"/>
                    </a:cubicBezTo>
                    <a:cubicBezTo>
                      <a:pt x="8493" y="20731"/>
                      <a:pt x="8534" y="20863"/>
                      <a:pt x="8592" y="21133"/>
                    </a:cubicBezTo>
                    <a:cubicBezTo>
                      <a:pt x="8525" y="20382"/>
                      <a:pt x="8546" y="20035"/>
                      <a:pt x="8681" y="20035"/>
                    </a:cubicBezTo>
                    <a:cubicBezTo>
                      <a:pt x="8721" y="20035"/>
                      <a:pt x="8770" y="20065"/>
                      <a:pt x="8830" y="20123"/>
                    </a:cubicBezTo>
                    <a:cubicBezTo>
                      <a:pt x="8686" y="19278"/>
                      <a:pt x="8747" y="18984"/>
                      <a:pt x="9066" y="18928"/>
                    </a:cubicBezTo>
                    <a:cubicBezTo>
                      <a:pt x="8866" y="18395"/>
                      <a:pt x="8927" y="18102"/>
                      <a:pt x="9214" y="17749"/>
                    </a:cubicBezTo>
                    <a:cubicBezTo>
                      <a:pt x="9048" y="17511"/>
                      <a:pt x="9108" y="17217"/>
                      <a:pt x="9263" y="16822"/>
                    </a:cubicBezTo>
                    <a:cubicBezTo>
                      <a:pt x="9228" y="16630"/>
                      <a:pt x="9289" y="16335"/>
                      <a:pt x="9372" y="16074"/>
                    </a:cubicBezTo>
                    <a:cubicBezTo>
                      <a:pt x="9408" y="15746"/>
                      <a:pt x="9467" y="15451"/>
                      <a:pt x="9562" y="15188"/>
                    </a:cubicBezTo>
                    <a:cubicBezTo>
                      <a:pt x="9584" y="14861"/>
                      <a:pt x="9643" y="14566"/>
                      <a:pt x="9736" y="14337"/>
                    </a:cubicBezTo>
                    <a:cubicBezTo>
                      <a:pt x="9756" y="13976"/>
                      <a:pt x="9812" y="13682"/>
                      <a:pt x="9946" y="13499"/>
                    </a:cubicBezTo>
                    <a:cubicBezTo>
                      <a:pt x="9922" y="13091"/>
                      <a:pt x="9978" y="12797"/>
                      <a:pt x="10191" y="12602"/>
                    </a:cubicBezTo>
                    <a:cubicBezTo>
                      <a:pt x="10083" y="12205"/>
                      <a:pt x="10136" y="11910"/>
                      <a:pt x="10427" y="11593"/>
                    </a:cubicBezTo>
                    <a:cubicBezTo>
                      <a:pt x="10241" y="11318"/>
                      <a:pt x="10291" y="11021"/>
                      <a:pt x="10583" y="10525"/>
                    </a:cubicBezTo>
                    <a:cubicBezTo>
                      <a:pt x="10390" y="10429"/>
                      <a:pt x="10438" y="10133"/>
                      <a:pt x="10634" y="9634"/>
                    </a:cubicBezTo>
                    <a:cubicBezTo>
                      <a:pt x="10534" y="9540"/>
                      <a:pt x="10581" y="9243"/>
                      <a:pt x="10658" y="8955"/>
                    </a:cubicBezTo>
                    <a:cubicBezTo>
                      <a:pt x="10670" y="8649"/>
                      <a:pt x="10714" y="8352"/>
                      <a:pt x="10808" y="8115"/>
                    </a:cubicBezTo>
                    <a:cubicBezTo>
                      <a:pt x="10796" y="7793"/>
                      <a:pt x="10833" y="7533"/>
                      <a:pt x="10954" y="7387"/>
                    </a:cubicBezTo>
                    <a:cubicBezTo>
                      <a:pt x="10904" y="7012"/>
                      <a:pt x="10938" y="6753"/>
                      <a:pt x="11097" y="6622"/>
                    </a:cubicBezTo>
                    <a:cubicBezTo>
                      <a:pt x="11007" y="6230"/>
                      <a:pt x="11040" y="5971"/>
                      <a:pt x="11223" y="5838"/>
                    </a:cubicBezTo>
                    <a:cubicBezTo>
                      <a:pt x="11103" y="5447"/>
                      <a:pt x="11134" y="5187"/>
                      <a:pt x="11339" y="5007"/>
                    </a:cubicBezTo>
                    <a:cubicBezTo>
                      <a:pt x="11193" y="4663"/>
                      <a:pt x="11220" y="4402"/>
                      <a:pt x="11436" y="4131"/>
                    </a:cubicBezTo>
                    <a:cubicBezTo>
                      <a:pt x="11276" y="3878"/>
                      <a:pt x="11302" y="3617"/>
                      <a:pt x="11499" y="3225"/>
                    </a:cubicBezTo>
                    <a:cubicBezTo>
                      <a:pt x="11347" y="3084"/>
                      <a:pt x="11369" y="2822"/>
                      <a:pt x="11498" y="2405"/>
                    </a:cubicBezTo>
                    <a:cubicBezTo>
                      <a:pt x="11410" y="2295"/>
                      <a:pt x="11426" y="2032"/>
                      <a:pt x="11467" y="1716"/>
                    </a:cubicBezTo>
                    <a:cubicBezTo>
                      <a:pt x="11449" y="1642"/>
                      <a:pt x="11441" y="1517"/>
                      <a:pt x="11430" y="1371"/>
                    </a:cubicBezTo>
                    <a:cubicBezTo>
                      <a:pt x="11399" y="1274"/>
                      <a:pt x="11365" y="1155"/>
                      <a:pt x="11328" y="1014"/>
                    </a:cubicBezTo>
                    <a:cubicBezTo>
                      <a:pt x="11271" y="929"/>
                      <a:pt x="11213" y="823"/>
                      <a:pt x="11162" y="660"/>
                    </a:cubicBezTo>
                    <a:cubicBezTo>
                      <a:pt x="11107" y="511"/>
                      <a:pt x="11061" y="306"/>
                      <a:pt x="11040" y="0"/>
                    </a:cubicBezTo>
                    <a:close/>
                    <a:moveTo>
                      <a:pt x="7515" y="25403"/>
                    </a:moveTo>
                    <a:cubicBezTo>
                      <a:pt x="7478" y="25498"/>
                      <a:pt x="7452" y="25592"/>
                      <a:pt x="7439" y="25689"/>
                    </a:cubicBezTo>
                    <a:lnTo>
                      <a:pt x="7439" y="25689"/>
                    </a:lnTo>
                    <a:cubicBezTo>
                      <a:pt x="7474" y="25598"/>
                      <a:pt x="7501" y="25503"/>
                      <a:pt x="7515" y="25403"/>
                    </a:cubicBezTo>
                    <a:close/>
                    <a:moveTo>
                      <a:pt x="7439" y="25689"/>
                    </a:moveTo>
                    <a:cubicBezTo>
                      <a:pt x="7325" y="25980"/>
                      <a:pt x="7122" y="26232"/>
                      <a:pt x="6954" y="26497"/>
                    </a:cubicBezTo>
                    <a:cubicBezTo>
                      <a:pt x="6915" y="26491"/>
                      <a:pt x="6880" y="26489"/>
                      <a:pt x="6849" y="26489"/>
                    </a:cubicBezTo>
                    <a:cubicBezTo>
                      <a:pt x="6576" y="26489"/>
                      <a:pt x="6568" y="26699"/>
                      <a:pt x="6813" y="27232"/>
                    </a:cubicBezTo>
                    <a:cubicBezTo>
                      <a:pt x="6733" y="27161"/>
                      <a:pt x="6669" y="27123"/>
                      <a:pt x="6618" y="27123"/>
                    </a:cubicBezTo>
                    <a:cubicBezTo>
                      <a:pt x="6456" y="27123"/>
                      <a:pt x="6442" y="27515"/>
                      <a:pt x="6534" y="28449"/>
                    </a:cubicBezTo>
                    <a:cubicBezTo>
                      <a:pt x="6451" y="28235"/>
                      <a:pt x="6389" y="28126"/>
                      <a:pt x="6345" y="28126"/>
                    </a:cubicBezTo>
                    <a:cubicBezTo>
                      <a:pt x="6260" y="28126"/>
                      <a:pt x="6245" y="28543"/>
                      <a:pt x="6282" y="29397"/>
                    </a:cubicBezTo>
                    <a:cubicBezTo>
                      <a:pt x="6217" y="29142"/>
                      <a:pt x="6166" y="29019"/>
                      <a:pt x="6130" y="29019"/>
                    </a:cubicBezTo>
                    <a:cubicBezTo>
                      <a:pt x="6065" y="29019"/>
                      <a:pt x="6042" y="29398"/>
                      <a:pt x="6050" y="30112"/>
                    </a:cubicBezTo>
                    <a:cubicBezTo>
                      <a:pt x="6003" y="29930"/>
                      <a:pt x="5965" y="29845"/>
                      <a:pt x="5935" y="29845"/>
                    </a:cubicBezTo>
                    <a:cubicBezTo>
                      <a:pt x="5877" y="29845"/>
                      <a:pt x="5848" y="30161"/>
                      <a:pt x="5842" y="30716"/>
                    </a:cubicBezTo>
                    <a:cubicBezTo>
                      <a:pt x="5809" y="30557"/>
                      <a:pt x="5784" y="30484"/>
                      <a:pt x="5767" y="30484"/>
                    </a:cubicBezTo>
                    <a:cubicBezTo>
                      <a:pt x="5742" y="30484"/>
                      <a:pt x="5737" y="30658"/>
                      <a:pt x="5755" y="30962"/>
                    </a:cubicBezTo>
                    <a:cubicBezTo>
                      <a:pt x="5727" y="30844"/>
                      <a:pt x="5710" y="30794"/>
                      <a:pt x="5706" y="30794"/>
                    </a:cubicBezTo>
                    <a:lnTo>
                      <a:pt x="5706" y="30794"/>
                    </a:lnTo>
                    <a:cubicBezTo>
                      <a:pt x="5700" y="30794"/>
                      <a:pt x="5714" y="30876"/>
                      <a:pt x="5747" y="31004"/>
                    </a:cubicBezTo>
                    <a:cubicBezTo>
                      <a:pt x="5624" y="31071"/>
                      <a:pt x="5564" y="31280"/>
                      <a:pt x="5572" y="31493"/>
                    </a:cubicBezTo>
                    <a:cubicBezTo>
                      <a:pt x="5558" y="31510"/>
                      <a:pt x="5566" y="31529"/>
                      <a:pt x="5597" y="31529"/>
                    </a:cubicBezTo>
                    <a:cubicBezTo>
                      <a:pt x="5621" y="31529"/>
                      <a:pt x="5659" y="31518"/>
                      <a:pt x="5711" y="31486"/>
                    </a:cubicBezTo>
                    <a:lnTo>
                      <a:pt x="5711" y="31486"/>
                    </a:lnTo>
                    <a:cubicBezTo>
                      <a:pt x="5527" y="31854"/>
                      <a:pt x="5419" y="32111"/>
                      <a:pt x="5397" y="32308"/>
                    </a:cubicBezTo>
                    <a:cubicBezTo>
                      <a:pt x="5373" y="32506"/>
                      <a:pt x="5437" y="32642"/>
                      <a:pt x="5595" y="32766"/>
                    </a:cubicBezTo>
                    <a:cubicBezTo>
                      <a:pt x="5170" y="33005"/>
                      <a:pt x="5126" y="33201"/>
                      <a:pt x="5362" y="33884"/>
                    </a:cubicBezTo>
                    <a:cubicBezTo>
                      <a:pt x="5273" y="33804"/>
                      <a:pt x="5205" y="33760"/>
                      <a:pt x="5156" y="33760"/>
                    </a:cubicBezTo>
                    <a:cubicBezTo>
                      <a:pt x="5026" y="33760"/>
                      <a:pt x="5018" y="34057"/>
                      <a:pt x="5077" y="34757"/>
                    </a:cubicBezTo>
                    <a:cubicBezTo>
                      <a:pt x="5013" y="34537"/>
                      <a:pt x="4968" y="34429"/>
                      <a:pt x="4934" y="34429"/>
                    </a:cubicBezTo>
                    <a:cubicBezTo>
                      <a:pt x="4880" y="34429"/>
                      <a:pt x="4859" y="34714"/>
                      <a:pt x="4845" y="35264"/>
                    </a:cubicBezTo>
                    <a:cubicBezTo>
                      <a:pt x="4823" y="35034"/>
                      <a:pt x="4805" y="34927"/>
                      <a:pt x="4788" y="34927"/>
                    </a:cubicBezTo>
                    <a:cubicBezTo>
                      <a:pt x="4764" y="34927"/>
                      <a:pt x="4744" y="35129"/>
                      <a:pt x="4721" y="35492"/>
                    </a:cubicBezTo>
                    <a:cubicBezTo>
                      <a:pt x="4714" y="35350"/>
                      <a:pt x="4705" y="35287"/>
                      <a:pt x="4695" y="35287"/>
                    </a:cubicBezTo>
                    <a:cubicBezTo>
                      <a:pt x="4681" y="35287"/>
                      <a:pt x="4664" y="35423"/>
                      <a:pt x="4645" y="35645"/>
                    </a:cubicBezTo>
                    <a:cubicBezTo>
                      <a:pt x="4639" y="35631"/>
                      <a:pt x="4632" y="35624"/>
                      <a:pt x="4626" y="35624"/>
                    </a:cubicBezTo>
                    <a:cubicBezTo>
                      <a:pt x="4598" y="35624"/>
                      <a:pt x="4571" y="35753"/>
                      <a:pt x="4561" y="35866"/>
                    </a:cubicBezTo>
                    <a:cubicBezTo>
                      <a:pt x="4558" y="35912"/>
                      <a:pt x="4566" y="35946"/>
                      <a:pt x="4596" y="35946"/>
                    </a:cubicBezTo>
                    <a:cubicBezTo>
                      <a:pt x="4611" y="35946"/>
                      <a:pt x="4630" y="35938"/>
                      <a:pt x="4656" y="35918"/>
                    </a:cubicBezTo>
                    <a:cubicBezTo>
                      <a:pt x="5099" y="36272"/>
                      <a:pt x="5183" y="36532"/>
                      <a:pt x="4843" y="36686"/>
                    </a:cubicBezTo>
                    <a:cubicBezTo>
                      <a:pt x="4716" y="36743"/>
                      <a:pt x="4703" y="36882"/>
                      <a:pt x="4824" y="36882"/>
                    </a:cubicBezTo>
                    <a:cubicBezTo>
                      <a:pt x="4836" y="36882"/>
                      <a:pt x="4850" y="36881"/>
                      <a:pt x="4865" y="36877"/>
                    </a:cubicBezTo>
                    <a:lnTo>
                      <a:pt x="4865" y="36877"/>
                    </a:lnTo>
                    <a:cubicBezTo>
                      <a:pt x="4931" y="37114"/>
                      <a:pt x="4936" y="37301"/>
                      <a:pt x="4897" y="37474"/>
                    </a:cubicBezTo>
                    <a:lnTo>
                      <a:pt x="4897" y="37474"/>
                    </a:lnTo>
                    <a:cubicBezTo>
                      <a:pt x="4962" y="37291"/>
                      <a:pt x="5079" y="37096"/>
                      <a:pt x="5251" y="36852"/>
                    </a:cubicBezTo>
                    <a:lnTo>
                      <a:pt x="5251" y="36852"/>
                    </a:lnTo>
                    <a:cubicBezTo>
                      <a:pt x="5221" y="36858"/>
                      <a:pt x="5194" y="36861"/>
                      <a:pt x="5171" y="36861"/>
                    </a:cubicBezTo>
                    <a:cubicBezTo>
                      <a:pt x="5066" y="36861"/>
                      <a:pt x="5024" y="36800"/>
                      <a:pt x="5033" y="36674"/>
                    </a:cubicBezTo>
                    <a:cubicBezTo>
                      <a:pt x="5045" y="36521"/>
                      <a:pt x="5133" y="36270"/>
                      <a:pt x="5275" y="35917"/>
                    </a:cubicBezTo>
                    <a:lnTo>
                      <a:pt x="5275" y="35917"/>
                    </a:lnTo>
                    <a:cubicBezTo>
                      <a:pt x="5249" y="35937"/>
                      <a:pt x="5230" y="35946"/>
                      <a:pt x="5215" y="35946"/>
                    </a:cubicBezTo>
                    <a:cubicBezTo>
                      <a:pt x="5186" y="35946"/>
                      <a:pt x="5177" y="35911"/>
                      <a:pt x="5181" y="35865"/>
                    </a:cubicBezTo>
                    <a:cubicBezTo>
                      <a:pt x="5189" y="35752"/>
                      <a:pt x="5217" y="35623"/>
                      <a:pt x="5245" y="35623"/>
                    </a:cubicBezTo>
                    <a:cubicBezTo>
                      <a:pt x="5251" y="35623"/>
                      <a:pt x="5258" y="35629"/>
                      <a:pt x="5264" y="35644"/>
                    </a:cubicBezTo>
                    <a:cubicBezTo>
                      <a:pt x="5282" y="35422"/>
                      <a:pt x="5299" y="35285"/>
                      <a:pt x="5314" y="35285"/>
                    </a:cubicBezTo>
                    <a:cubicBezTo>
                      <a:pt x="5323" y="35285"/>
                      <a:pt x="5332" y="35348"/>
                      <a:pt x="5340" y="35491"/>
                    </a:cubicBezTo>
                    <a:cubicBezTo>
                      <a:pt x="5363" y="35127"/>
                      <a:pt x="5384" y="34925"/>
                      <a:pt x="5407" y="34925"/>
                    </a:cubicBezTo>
                    <a:cubicBezTo>
                      <a:pt x="5424" y="34925"/>
                      <a:pt x="5442" y="35032"/>
                      <a:pt x="5464" y="35263"/>
                    </a:cubicBezTo>
                    <a:cubicBezTo>
                      <a:pt x="5478" y="34712"/>
                      <a:pt x="5500" y="34427"/>
                      <a:pt x="5554" y="34427"/>
                    </a:cubicBezTo>
                    <a:cubicBezTo>
                      <a:pt x="5588" y="34427"/>
                      <a:pt x="5633" y="34535"/>
                      <a:pt x="5696" y="34755"/>
                    </a:cubicBezTo>
                    <a:cubicBezTo>
                      <a:pt x="5638" y="34055"/>
                      <a:pt x="5645" y="33758"/>
                      <a:pt x="5774" y="33758"/>
                    </a:cubicBezTo>
                    <a:cubicBezTo>
                      <a:pt x="5824" y="33758"/>
                      <a:pt x="5892" y="33802"/>
                      <a:pt x="5981" y="33883"/>
                    </a:cubicBezTo>
                    <a:cubicBezTo>
                      <a:pt x="5746" y="33199"/>
                      <a:pt x="5789" y="33003"/>
                      <a:pt x="6215" y="32765"/>
                    </a:cubicBezTo>
                    <a:cubicBezTo>
                      <a:pt x="6056" y="32640"/>
                      <a:pt x="5993" y="32504"/>
                      <a:pt x="6016" y="32307"/>
                    </a:cubicBezTo>
                    <a:cubicBezTo>
                      <a:pt x="6039" y="32110"/>
                      <a:pt x="6146" y="31853"/>
                      <a:pt x="6330" y="31484"/>
                    </a:cubicBezTo>
                    <a:lnTo>
                      <a:pt x="6330" y="31484"/>
                    </a:lnTo>
                    <a:cubicBezTo>
                      <a:pt x="6278" y="31517"/>
                      <a:pt x="6240" y="31528"/>
                      <a:pt x="6216" y="31528"/>
                    </a:cubicBezTo>
                    <a:cubicBezTo>
                      <a:pt x="6186" y="31528"/>
                      <a:pt x="6178" y="31509"/>
                      <a:pt x="6191" y="31492"/>
                    </a:cubicBezTo>
                    <a:cubicBezTo>
                      <a:pt x="6184" y="31278"/>
                      <a:pt x="6244" y="31069"/>
                      <a:pt x="6367" y="31003"/>
                    </a:cubicBezTo>
                    <a:cubicBezTo>
                      <a:pt x="6334" y="30875"/>
                      <a:pt x="6320" y="30792"/>
                      <a:pt x="6326" y="30792"/>
                    </a:cubicBezTo>
                    <a:lnTo>
                      <a:pt x="6326" y="30792"/>
                    </a:lnTo>
                    <a:cubicBezTo>
                      <a:pt x="6330" y="30792"/>
                      <a:pt x="6347" y="30843"/>
                      <a:pt x="6375" y="30961"/>
                    </a:cubicBezTo>
                    <a:cubicBezTo>
                      <a:pt x="6357" y="30657"/>
                      <a:pt x="6362" y="30483"/>
                      <a:pt x="6387" y="30483"/>
                    </a:cubicBezTo>
                    <a:cubicBezTo>
                      <a:pt x="6403" y="30483"/>
                      <a:pt x="6429" y="30556"/>
                      <a:pt x="6462" y="30715"/>
                    </a:cubicBezTo>
                    <a:cubicBezTo>
                      <a:pt x="6468" y="30159"/>
                      <a:pt x="6497" y="29842"/>
                      <a:pt x="6555" y="29842"/>
                    </a:cubicBezTo>
                    <a:cubicBezTo>
                      <a:pt x="6585" y="29842"/>
                      <a:pt x="6623" y="29928"/>
                      <a:pt x="6669" y="30111"/>
                    </a:cubicBezTo>
                    <a:cubicBezTo>
                      <a:pt x="6662" y="29397"/>
                      <a:pt x="6685" y="29018"/>
                      <a:pt x="6749" y="29018"/>
                    </a:cubicBezTo>
                    <a:cubicBezTo>
                      <a:pt x="6786" y="29018"/>
                      <a:pt x="6836" y="29141"/>
                      <a:pt x="6901" y="29396"/>
                    </a:cubicBezTo>
                    <a:cubicBezTo>
                      <a:pt x="6864" y="28543"/>
                      <a:pt x="6879" y="28125"/>
                      <a:pt x="6965" y="28125"/>
                    </a:cubicBezTo>
                    <a:cubicBezTo>
                      <a:pt x="7008" y="28125"/>
                      <a:pt x="7071" y="28234"/>
                      <a:pt x="7154" y="28448"/>
                    </a:cubicBezTo>
                    <a:cubicBezTo>
                      <a:pt x="7061" y="27514"/>
                      <a:pt x="7076" y="27121"/>
                      <a:pt x="7238" y="27121"/>
                    </a:cubicBezTo>
                    <a:cubicBezTo>
                      <a:pt x="7288" y="27121"/>
                      <a:pt x="7352" y="27159"/>
                      <a:pt x="7432" y="27231"/>
                    </a:cubicBezTo>
                    <a:cubicBezTo>
                      <a:pt x="7186" y="26698"/>
                      <a:pt x="7194" y="26488"/>
                      <a:pt x="7467" y="26488"/>
                    </a:cubicBezTo>
                    <a:cubicBezTo>
                      <a:pt x="7499" y="26488"/>
                      <a:pt x="7534" y="26490"/>
                      <a:pt x="7573" y="26496"/>
                    </a:cubicBezTo>
                    <a:cubicBezTo>
                      <a:pt x="7448" y="26181"/>
                      <a:pt x="7406" y="25927"/>
                      <a:pt x="7439" y="25689"/>
                    </a:cubicBezTo>
                    <a:close/>
                    <a:moveTo>
                      <a:pt x="4897" y="37474"/>
                    </a:moveTo>
                    <a:cubicBezTo>
                      <a:pt x="4882" y="37517"/>
                      <a:pt x="4870" y="37560"/>
                      <a:pt x="4860" y="37603"/>
                    </a:cubicBezTo>
                    <a:lnTo>
                      <a:pt x="4860" y="37603"/>
                    </a:lnTo>
                    <a:cubicBezTo>
                      <a:pt x="4875" y="37560"/>
                      <a:pt x="4888" y="37517"/>
                      <a:pt x="4897" y="37474"/>
                    </a:cubicBezTo>
                    <a:close/>
                    <a:moveTo>
                      <a:pt x="4325" y="39213"/>
                    </a:moveTo>
                    <a:cubicBezTo>
                      <a:pt x="4354" y="39213"/>
                      <a:pt x="4350" y="39353"/>
                      <a:pt x="4227" y="39586"/>
                    </a:cubicBezTo>
                    <a:lnTo>
                      <a:pt x="4227" y="39586"/>
                    </a:lnTo>
                    <a:cubicBezTo>
                      <a:pt x="4245" y="39326"/>
                      <a:pt x="4298" y="39213"/>
                      <a:pt x="4325" y="39213"/>
                    </a:cubicBezTo>
                    <a:close/>
                    <a:moveTo>
                      <a:pt x="4109" y="40340"/>
                    </a:moveTo>
                    <a:cubicBezTo>
                      <a:pt x="4125" y="40340"/>
                      <a:pt x="4114" y="40374"/>
                      <a:pt x="4043" y="40409"/>
                    </a:cubicBezTo>
                    <a:lnTo>
                      <a:pt x="4043" y="40409"/>
                    </a:lnTo>
                    <a:cubicBezTo>
                      <a:pt x="4071" y="40358"/>
                      <a:pt x="4098" y="40340"/>
                      <a:pt x="4109" y="40340"/>
                    </a:cubicBezTo>
                    <a:close/>
                    <a:moveTo>
                      <a:pt x="4112" y="42048"/>
                    </a:moveTo>
                    <a:lnTo>
                      <a:pt x="4112" y="42048"/>
                    </a:lnTo>
                    <a:cubicBezTo>
                      <a:pt x="4110" y="42048"/>
                      <a:pt x="4108" y="42048"/>
                      <a:pt x="4107" y="42048"/>
                    </a:cubicBezTo>
                    <a:lnTo>
                      <a:pt x="4107" y="42048"/>
                    </a:lnTo>
                    <a:cubicBezTo>
                      <a:pt x="4108" y="42048"/>
                      <a:pt x="4110" y="42048"/>
                      <a:pt x="4112" y="42048"/>
                    </a:cubicBezTo>
                    <a:close/>
                    <a:moveTo>
                      <a:pt x="2494" y="44993"/>
                    </a:moveTo>
                    <a:cubicBezTo>
                      <a:pt x="2491" y="44999"/>
                      <a:pt x="2491" y="45003"/>
                      <a:pt x="2493" y="45007"/>
                    </a:cubicBezTo>
                    <a:cubicBezTo>
                      <a:pt x="2493" y="45002"/>
                      <a:pt x="2494" y="44998"/>
                      <a:pt x="2494" y="44993"/>
                    </a:cubicBezTo>
                    <a:close/>
                    <a:moveTo>
                      <a:pt x="4860" y="37603"/>
                    </a:moveTo>
                    <a:cubicBezTo>
                      <a:pt x="4770" y="37861"/>
                      <a:pt x="4588" y="38109"/>
                      <a:pt x="4378" y="38482"/>
                    </a:cubicBezTo>
                    <a:cubicBezTo>
                      <a:pt x="4307" y="38465"/>
                      <a:pt x="4255" y="38454"/>
                      <a:pt x="4219" y="38454"/>
                    </a:cubicBezTo>
                    <a:cubicBezTo>
                      <a:pt x="4048" y="38454"/>
                      <a:pt x="4196" y="38683"/>
                      <a:pt x="4222" y="39596"/>
                    </a:cubicBezTo>
                    <a:lnTo>
                      <a:pt x="4222" y="39596"/>
                    </a:lnTo>
                    <a:cubicBezTo>
                      <a:pt x="4162" y="39708"/>
                      <a:pt x="4074" y="39841"/>
                      <a:pt x="3950" y="39991"/>
                    </a:cubicBezTo>
                    <a:lnTo>
                      <a:pt x="3950" y="39991"/>
                    </a:lnTo>
                    <a:cubicBezTo>
                      <a:pt x="3915" y="39902"/>
                      <a:pt x="3870" y="39854"/>
                      <a:pt x="3830" y="39854"/>
                    </a:cubicBezTo>
                    <a:cubicBezTo>
                      <a:pt x="3769" y="39854"/>
                      <a:pt x="3721" y="39968"/>
                      <a:pt x="3739" y="40223"/>
                    </a:cubicBezTo>
                    <a:cubicBezTo>
                      <a:pt x="3819" y="40142"/>
                      <a:pt x="3889" y="40064"/>
                      <a:pt x="3950" y="39991"/>
                    </a:cubicBezTo>
                    <a:lnTo>
                      <a:pt x="3950" y="39991"/>
                    </a:lnTo>
                    <a:cubicBezTo>
                      <a:pt x="3989" y="40089"/>
                      <a:pt x="4017" y="40236"/>
                      <a:pt x="4013" y="40423"/>
                    </a:cubicBezTo>
                    <a:lnTo>
                      <a:pt x="4013" y="40423"/>
                    </a:lnTo>
                    <a:cubicBezTo>
                      <a:pt x="3937" y="40454"/>
                      <a:pt x="3812" y="40483"/>
                      <a:pt x="3616" y="40488"/>
                    </a:cubicBezTo>
                    <a:cubicBezTo>
                      <a:pt x="3707" y="40575"/>
                      <a:pt x="4038" y="41136"/>
                      <a:pt x="3774" y="41213"/>
                    </a:cubicBezTo>
                    <a:cubicBezTo>
                      <a:pt x="3603" y="41263"/>
                      <a:pt x="3573" y="41532"/>
                      <a:pt x="3709" y="41533"/>
                    </a:cubicBezTo>
                    <a:cubicBezTo>
                      <a:pt x="3304" y="42109"/>
                      <a:pt x="3708" y="41691"/>
                      <a:pt x="3667" y="42047"/>
                    </a:cubicBezTo>
                    <a:cubicBezTo>
                      <a:pt x="3640" y="42279"/>
                      <a:pt x="3496" y="42529"/>
                      <a:pt x="3315" y="42933"/>
                    </a:cubicBezTo>
                    <a:cubicBezTo>
                      <a:pt x="3224" y="42863"/>
                      <a:pt x="3156" y="42825"/>
                      <a:pt x="3107" y="42825"/>
                    </a:cubicBezTo>
                    <a:cubicBezTo>
                      <a:pt x="2977" y="42825"/>
                      <a:pt x="2983" y="43089"/>
                      <a:pt x="3081" y="43729"/>
                    </a:cubicBezTo>
                    <a:cubicBezTo>
                      <a:pt x="3001" y="43533"/>
                      <a:pt x="2946" y="43438"/>
                      <a:pt x="2912" y="43438"/>
                    </a:cubicBezTo>
                    <a:cubicBezTo>
                      <a:pt x="2856" y="43438"/>
                      <a:pt x="2859" y="43700"/>
                      <a:pt x="2906" y="44195"/>
                    </a:cubicBezTo>
                    <a:cubicBezTo>
                      <a:pt x="2843" y="44041"/>
                      <a:pt x="2797" y="43972"/>
                      <a:pt x="2768" y="43972"/>
                    </a:cubicBezTo>
                    <a:cubicBezTo>
                      <a:pt x="2721" y="43972"/>
                      <a:pt x="2724" y="44160"/>
                      <a:pt x="2784" y="44460"/>
                    </a:cubicBezTo>
                    <a:cubicBezTo>
                      <a:pt x="2746" y="44330"/>
                      <a:pt x="2715" y="44271"/>
                      <a:pt x="2692" y="44271"/>
                    </a:cubicBezTo>
                    <a:cubicBezTo>
                      <a:pt x="2660" y="44271"/>
                      <a:pt x="2640" y="44377"/>
                      <a:pt x="2630" y="44566"/>
                    </a:cubicBezTo>
                    <a:cubicBezTo>
                      <a:pt x="2636" y="44509"/>
                      <a:pt x="2646" y="44482"/>
                      <a:pt x="2662" y="44482"/>
                    </a:cubicBezTo>
                    <a:cubicBezTo>
                      <a:pt x="2682" y="44482"/>
                      <a:pt x="2710" y="44521"/>
                      <a:pt x="2748" y="44591"/>
                    </a:cubicBezTo>
                    <a:cubicBezTo>
                      <a:pt x="2700" y="44600"/>
                      <a:pt x="2658" y="44630"/>
                      <a:pt x="2624" y="44667"/>
                    </a:cubicBezTo>
                    <a:cubicBezTo>
                      <a:pt x="2622" y="44695"/>
                      <a:pt x="2621" y="44723"/>
                      <a:pt x="2621" y="44754"/>
                    </a:cubicBezTo>
                    <a:cubicBezTo>
                      <a:pt x="2621" y="44722"/>
                      <a:pt x="2622" y="44695"/>
                      <a:pt x="2622" y="44669"/>
                    </a:cubicBezTo>
                    <a:lnTo>
                      <a:pt x="2622" y="44669"/>
                    </a:lnTo>
                    <a:cubicBezTo>
                      <a:pt x="2552" y="44749"/>
                      <a:pt x="2509" y="44875"/>
                      <a:pt x="2494" y="44993"/>
                    </a:cubicBezTo>
                    <a:lnTo>
                      <a:pt x="2494" y="44993"/>
                    </a:lnTo>
                    <a:cubicBezTo>
                      <a:pt x="2506" y="44968"/>
                      <a:pt x="2562" y="44919"/>
                      <a:pt x="2667" y="44819"/>
                    </a:cubicBezTo>
                    <a:lnTo>
                      <a:pt x="2667" y="44819"/>
                    </a:lnTo>
                    <a:cubicBezTo>
                      <a:pt x="2521" y="45010"/>
                      <a:pt x="2438" y="45181"/>
                      <a:pt x="2418" y="45285"/>
                    </a:cubicBezTo>
                    <a:cubicBezTo>
                      <a:pt x="2400" y="45377"/>
                      <a:pt x="2430" y="45416"/>
                      <a:pt x="2506" y="45416"/>
                    </a:cubicBezTo>
                    <a:cubicBezTo>
                      <a:pt x="2517" y="45416"/>
                      <a:pt x="2529" y="45415"/>
                      <a:pt x="2542" y="45414"/>
                    </a:cubicBezTo>
                    <a:lnTo>
                      <a:pt x="2542" y="45414"/>
                    </a:lnTo>
                    <a:cubicBezTo>
                      <a:pt x="2274" y="45754"/>
                      <a:pt x="2249" y="45859"/>
                      <a:pt x="2429" y="45990"/>
                    </a:cubicBezTo>
                    <a:cubicBezTo>
                      <a:pt x="2199" y="46086"/>
                      <a:pt x="2173" y="46210"/>
                      <a:pt x="2272" y="46701"/>
                    </a:cubicBezTo>
                    <a:cubicBezTo>
                      <a:pt x="2227" y="46629"/>
                      <a:pt x="2193" y="46591"/>
                      <a:pt x="2168" y="46591"/>
                    </a:cubicBezTo>
                    <a:cubicBezTo>
                      <a:pt x="2109" y="46591"/>
                      <a:pt x="2102" y="46802"/>
                      <a:pt x="2117" y="47302"/>
                    </a:cubicBezTo>
                    <a:cubicBezTo>
                      <a:pt x="2090" y="47122"/>
                      <a:pt x="2069" y="47031"/>
                      <a:pt x="2053" y="47031"/>
                    </a:cubicBezTo>
                    <a:cubicBezTo>
                      <a:pt x="2028" y="47031"/>
                      <a:pt x="2014" y="47259"/>
                      <a:pt x="2001" y="47727"/>
                    </a:cubicBezTo>
                    <a:cubicBezTo>
                      <a:pt x="1987" y="47540"/>
                      <a:pt x="1973" y="47450"/>
                      <a:pt x="1959" y="47450"/>
                    </a:cubicBezTo>
                    <a:cubicBezTo>
                      <a:pt x="1943" y="47450"/>
                      <a:pt x="1927" y="47567"/>
                      <a:pt x="1909" y="47791"/>
                    </a:cubicBezTo>
                    <a:cubicBezTo>
                      <a:pt x="1912" y="47776"/>
                      <a:pt x="1914" y="47768"/>
                      <a:pt x="1917" y="47768"/>
                    </a:cubicBezTo>
                    <a:cubicBezTo>
                      <a:pt x="1929" y="47768"/>
                      <a:pt x="1945" y="47892"/>
                      <a:pt x="1968" y="48117"/>
                    </a:cubicBezTo>
                    <a:cubicBezTo>
                      <a:pt x="1950" y="48098"/>
                      <a:pt x="1933" y="48090"/>
                      <a:pt x="1917" y="48090"/>
                    </a:cubicBezTo>
                    <a:cubicBezTo>
                      <a:pt x="1836" y="48090"/>
                      <a:pt x="1779" y="48319"/>
                      <a:pt x="1752" y="48628"/>
                    </a:cubicBezTo>
                    <a:cubicBezTo>
                      <a:pt x="1753" y="48623"/>
                      <a:pt x="1755" y="48621"/>
                      <a:pt x="1758" y="48621"/>
                    </a:cubicBezTo>
                    <a:cubicBezTo>
                      <a:pt x="1776" y="48621"/>
                      <a:pt x="1828" y="48683"/>
                      <a:pt x="1939" y="48709"/>
                    </a:cubicBezTo>
                    <a:cubicBezTo>
                      <a:pt x="1807" y="48904"/>
                      <a:pt x="2147" y="49251"/>
                      <a:pt x="2085" y="49433"/>
                    </a:cubicBezTo>
                    <a:cubicBezTo>
                      <a:pt x="1958" y="49802"/>
                      <a:pt x="1761" y="49987"/>
                      <a:pt x="1870" y="50501"/>
                    </a:cubicBezTo>
                    <a:cubicBezTo>
                      <a:pt x="1861" y="50500"/>
                      <a:pt x="1852" y="50499"/>
                      <a:pt x="1844" y="50499"/>
                    </a:cubicBezTo>
                    <a:cubicBezTo>
                      <a:pt x="1720" y="50499"/>
                      <a:pt x="1737" y="50673"/>
                      <a:pt x="1679" y="50864"/>
                    </a:cubicBezTo>
                    <a:cubicBezTo>
                      <a:pt x="1617" y="51068"/>
                      <a:pt x="1573" y="51243"/>
                      <a:pt x="1594" y="51611"/>
                    </a:cubicBezTo>
                    <a:cubicBezTo>
                      <a:pt x="1526" y="51614"/>
                      <a:pt x="1487" y="51728"/>
                      <a:pt x="1485" y="51728"/>
                    </a:cubicBezTo>
                    <a:cubicBezTo>
                      <a:pt x="1485" y="51728"/>
                      <a:pt x="1485" y="51725"/>
                      <a:pt x="1487" y="51718"/>
                    </a:cubicBezTo>
                    <a:lnTo>
                      <a:pt x="1487" y="51718"/>
                    </a:lnTo>
                    <a:cubicBezTo>
                      <a:pt x="1405" y="51961"/>
                      <a:pt x="1320" y="52108"/>
                      <a:pt x="1328" y="52108"/>
                    </a:cubicBezTo>
                    <a:cubicBezTo>
                      <a:pt x="1330" y="52108"/>
                      <a:pt x="1345" y="52089"/>
                      <a:pt x="1376" y="52049"/>
                    </a:cubicBezTo>
                    <a:lnTo>
                      <a:pt x="1376" y="52049"/>
                    </a:lnTo>
                    <a:cubicBezTo>
                      <a:pt x="1240" y="52422"/>
                      <a:pt x="1185" y="52620"/>
                      <a:pt x="1227" y="52620"/>
                    </a:cubicBezTo>
                    <a:cubicBezTo>
                      <a:pt x="1245" y="52620"/>
                      <a:pt x="1282" y="52583"/>
                      <a:pt x="1338" y="52507"/>
                    </a:cubicBezTo>
                    <a:lnTo>
                      <a:pt x="1338" y="52507"/>
                    </a:lnTo>
                    <a:cubicBezTo>
                      <a:pt x="1114" y="53034"/>
                      <a:pt x="1120" y="53224"/>
                      <a:pt x="1265" y="53224"/>
                    </a:cubicBezTo>
                    <a:cubicBezTo>
                      <a:pt x="1286" y="53224"/>
                      <a:pt x="1311" y="53220"/>
                      <a:pt x="1338" y="53212"/>
                    </a:cubicBezTo>
                    <a:lnTo>
                      <a:pt x="1338" y="53212"/>
                    </a:lnTo>
                    <a:cubicBezTo>
                      <a:pt x="1056" y="53643"/>
                      <a:pt x="1148" y="53856"/>
                      <a:pt x="1322" y="54124"/>
                    </a:cubicBezTo>
                    <a:lnTo>
                      <a:pt x="1322" y="54124"/>
                    </a:lnTo>
                    <a:cubicBezTo>
                      <a:pt x="1353" y="54094"/>
                      <a:pt x="1403" y="54077"/>
                      <a:pt x="1472" y="54068"/>
                    </a:cubicBezTo>
                    <a:cubicBezTo>
                      <a:pt x="1298" y="53800"/>
                      <a:pt x="1334" y="53617"/>
                      <a:pt x="1617" y="53184"/>
                    </a:cubicBezTo>
                    <a:lnTo>
                      <a:pt x="1617" y="53184"/>
                    </a:lnTo>
                    <a:cubicBezTo>
                      <a:pt x="1592" y="53191"/>
                      <a:pt x="1571" y="53195"/>
                      <a:pt x="1553" y="53195"/>
                    </a:cubicBezTo>
                    <a:cubicBezTo>
                      <a:pt x="1418" y="53195"/>
                      <a:pt x="1473" y="52987"/>
                      <a:pt x="1700" y="52454"/>
                    </a:cubicBezTo>
                    <a:lnTo>
                      <a:pt x="1700" y="52454"/>
                    </a:lnTo>
                    <a:cubicBezTo>
                      <a:pt x="1643" y="52531"/>
                      <a:pt x="1607" y="52569"/>
                      <a:pt x="1590" y="52569"/>
                    </a:cubicBezTo>
                    <a:cubicBezTo>
                      <a:pt x="1552" y="52569"/>
                      <a:pt x="1610" y="52375"/>
                      <a:pt x="1746" y="52006"/>
                    </a:cubicBezTo>
                    <a:lnTo>
                      <a:pt x="1746" y="52006"/>
                    </a:lnTo>
                    <a:cubicBezTo>
                      <a:pt x="1718" y="52042"/>
                      <a:pt x="1698" y="52058"/>
                      <a:pt x="1686" y="52058"/>
                    </a:cubicBezTo>
                    <a:cubicBezTo>
                      <a:pt x="1648" y="52058"/>
                      <a:pt x="1687" y="51888"/>
                      <a:pt x="1771" y="51635"/>
                    </a:cubicBezTo>
                    <a:lnTo>
                      <a:pt x="1771" y="51635"/>
                    </a:lnTo>
                    <a:cubicBezTo>
                      <a:pt x="1766" y="51657"/>
                      <a:pt x="1772" y="51663"/>
                      <a:pt x="1786" y="51663"/>
                    </a:cubicBezTo>
                    <a:cubicBezTo>
                      <a:pt x="1804" y="51663"/>
                      <a:pt x="1836" y="51652"/>
                      <a:pt x="1879" y="51650"/>
                    </a:cubicBezTo>
                    <a:cubicBezTo>
                      <a:pt x="1860" y="51281"/>
                      <a:pt x="1889" y="50954"/>
                      <a:pt x="1951" y="50750"/>
                    </a:cubicBezTo>
                    <a:cubicBezTo>
                      <a:pt x="2005" y="50570"/>
                      <a:pt x="2085" y="50486"/>
                      <a:pt x="2209" y="50486"/>
                    </a:cubicBezTo>
                    <a:cubicBezTo>
                      <a:pt x="2225" y="50486"/>
                      <a:pt x="2242" y="50487"/>
                      <a:pt x="2260" y="50490"/>
                    </a:cubicBezTo>
                    <a:cubicBezTo>
                      <a:pt x="2149" y="49976"/>
                      <a:pt x="2143" y="49646"/>
                      <a:pt x="2270" y="49279"/>
                    </a:cubicBezTo>
                    <a:cubicBezTo>
                      <a:pt x="2333" y="49095"/>
                      <a:pt x="2428" y="48901"/>
                      <a:pt x="2561" y="48706"/>
                    </a:cubicBezTo>
                    <a:cubicBezTo>
                      <a:pt x="2452" y="48680"/>
                      <a:pt x="2399" y="48619"/>
                      <a:pt x="2381" y="48619"/>
                    </a:cubicBezTo>
                    <a:cubicBezTo>
                      <a:pt x="2377" y="48619"/>
                      <a:pt x="2375" y="48621"/>
                      <a:pt x="2374" y="48626"/>
                    </a:cubicBezTo>
                    <a:cubicBezTo>
                      <a:pt x="2401" y="48317"/>
                      <a:pt x="2458" y="48087"/>
                      <a:pt x="2539" y="48087"/>
                    </a:cubicBezTo>
                    <a:cubicBezTo>
                      <a:pt x="2555" y="48087"/>
                      <a:pt x="2572" y="48096"/>
                      <a:pt x="2590" y="48115"/>
                    </a:cubicBezTo>
                    <a:cubicBezTo>
                      <a:pt x="2566" y="47889"/>
                      <a:pt x="2551" y="47765"/>
                      <a:pt x="2539" y="47765"/>
                    </a:cubicBezTo>
                    <a:cubicBezTo>
                      <a:pt x="2536" y="47765"/>
                      <a:pt x="2533" y="47773"/>
                      <a:pt x="2531" y="47787"/>
                    </a:cubicBezTo>
                    <a:cubicBezTo>
                      <a:pt x="2549" y="47564"/>
                      <a:pt x="2565" y="47447"/>
                      <a:pt x="2581" y="47447"/>
                    </a:cubicBezTo>
                    <a:cubicBezTo>
                      <a:pt x="2595" y="47447"/>
                      <a:pt x="2608" y="47537"/>
                      <a:pt x="2622" y="47725"/>
                    </a:cubicBezTo>
                    <a:cubicBezTo>
                      <a:pt x="2636" y="47256"/>
                      <a:pt x="2650" y="47028"/>
                      <a:pt x="2675" y="47028"/>
                    </a:cubicBezTo>
                    <a:cubicBezTo>
                      <a:pt x="2691" y="47028"/>
                      <a:pt x="2712" y="47119"/>
                      <a:pt x="2740" y="47299"/>
                    </a:cubicBezTo>
                    <a:cubicBezTo>
                      <a:pt x="2723" y="46800"/>
                      <a:pt x="2731" y="46588"/>
                      <a:pt x="2789" y="46588"/>
                    </a:cubicBezTo>
                    <a:cubicBezTo>
                      <a:pt x="2814" y="46588"/>
                      <a:pt x="2849" y="46626"/>
                      <a:pt x="2894" y="46698"/>
                    </a:cubicBezTo>
                    <a:cubicBezTo>
                      <a:pt x="2793" y="46209"/>
                      <a:pt x="2819" y="46085"/>
                      <a:pt x="3050" y="45988"/>
                    </a:cubicBezTo>
                    <a:cubicBezTo>
                      <a:pt x="2870" y="45856"/>
                      <a:pt x="2894" y="45752"/>
                      <a:pt x="3163" y="45412"/>
                    </a:cubicBezTo>
                    <a:lnTo>
                      <a:pt x="3163" y="45412"/>
                    </a:lnTo>
                    <a:cubicBezTo>
                      <a:pt x="3151" y="45413"/>
                      <a:pt x="3140" y="45414"/>
                      <a:pt x="3130" y="45414"/>
                    </a:cubicBezTo>
                    <a:cubicBezTo>
                      <a:pt x="3051" y="45414"/>
                      <a:pt x="3021" y="45375"/>
                      <a:pt x="3040" y="45283"/>
                    </a:cubicBezTo>
                    <a:cubicBezTo>
                      <a:pt x="3060" y="45179"/>
                      <a:pt x="3143" y="45009"/>
                      <a:pt x="3288" y="44816"/>
                    </a:cubicBezTo>
                    <a:lnTo>
                      <a:pt x="3288" y="44816"/>
                    </a:lnTo>
                    <a:cubicBezTo>
                      <a:pt x="3184" y="44915"/>
                      <a:pt x="3129" y="44964"/>
                      <a:pt x="3117" y="44990"/>
                    </a:cubicBezTo>
                    <a:lnTo>
                      <a:pt x="3117" y="44990"/>
                    </a:lnTo>
                    <a:cubicBezTo>
                      <a:pt x="3132" y="44871"/>
                      <a:pt x="3174" y="44745"/>
                      <a:pt x="3245" y="44666"/>
                    </a:cubicBezTo>
                    <a:lnTo>
                      <a:pt x="3245" y="44666"/>
                    </a:lnTo>
                    <a:cubicBezTo>
                      <a:pt x="3244" y="44691"/>
                      <a:pt x="3244" y="44720"/>
                      <a:pt x="3244" y="44752"/>
                    </a:cubicBezTo>
                    <a:cubicBezTo>
                      <a:pt x="3245" y="44721"/>
                      <a:pt x="3245" y="44692"/>
                      <a:pt x="3246" y="44665"/>
                    </a:cubicBezTo>
                    <a:cubicBezTo>
                      <a:pt x="3281" y="44625"/>
                      <a:pt x="3321" y="44598"/>
                      <a:pt x="3369" y="44588"/>
                    </a:cubicBezTo>
                    <a:cubicBezTo>
                      <a:pt x="3332" y="44519"/>
                      <a:pt x="3304" y="44480"/>
                      <a:pt x="3284" y="44480"/>
                    </a:cubicBezTo>
                    <a:cubicBezTo>
                      <a:pt x="3268" y="44480"/>
                      <a:pt x="3257" y="44506"/>
                      <a:pt x="3251" y="44563"/>
                    </a:cubicBezTo>
                    <a:cubicBezTo>
                      <a:pt x="3262" y="44375"/>
                      <a:pt x="3282" y="44268"/>
                      <a:pt x="3314" y="44268"/>
                    </a:cubicBezTo>
                    <a:cubicBezTo>
                      <a:pt x="3337" y="44268"/>
                      <a:pt x="3367" y="44328"/>
                      <a:pt x="3405" y="44457"/>
                    </a:cubicBezTo>
                    <a:cubicBezTo>
                      <a:pt x="3345" y="44157"/>
                      <a:pt x="3343" y="43969"/>
                      <a:pt x="3390" y="43969"/>
                    </a:cubicBezTo>
                    <a:cubicBezTo>
                      <a:pt x="3419" y="43969"/>
                      <a:pt x="3465" y="44038"/>
                      <a:pt x="3528" y="44192"/>
                    </a:cubicBezTo>
                    <a:cubicBezTo>
                      <a:pt x="3480" y="43697"/>
                      <a:pt x="3478" y="43436"/>
                      <a:pt x="3534" y="43436"/>
                    </a:cubicBezTo>
                    <a:cubicBezTo>
                      <a:pt x="3568" y="43436"/>
                      <a:pt x="3623" y="43531"/>
                      <a:pt x="3703" y="43727"/>
                    </a:cubicBezTo>
                    <a:cubicBezTo>
                      <a:pt x="3605" y="43086"/>
                      <a:pt x="3599" y="42822"/>
                      <a:pt x="3728" y="42822"/>
                    </a:cubicBezTo>
                    <a:cubicBezTo>
                      <a:pt x="3777" y="42822"/>
                      <a:pt x="3846" y="42860"/>
                      <a:pt x="3936" y="42930"/>
                    </a:cubicBezTo>
                    <a:cubicBezTo>
                      <a:pt x="3711" y="42247"/>
                      <a:pt x="3754" y="42052"/>
                      <a:pt x="4107" y="42048"/>
                    </a:cubicBezTo>
                    <a:lnTo>
                      <a:pt x="4107" y="42048"/>
                    </a:lnTo>
                    <a:cubicBezTo>
                      <a:pt x="4105" y="42048"/>
                      <a:pt x="4103" y="42048"/>
                      <a:pt x="4101" y="42048"/>
                    </a:cubicBezTo>
                    <a:cubicBezTo>
                      <a:pt x="3757" y="42048"/>
                      <a:pt x="3804" y="41852"/>
                      <a:pt x="4204" y="41282"/>
                    </a:cubicBezTo>
                    <a:cubicBezTo>
                      <a:pt x="4068" y="41281"/>
                      <a:pt x="4022" y="41184"/>
                      <a:pt x="4037" y="41008"/>
                    </a:cubicBezTo>
                    <a:cubicBezTo>
                      <a:pt x="4052" y="40831"/>
                      <a:pt x="4131" y="40573"/>
                      <a:pt x="4236" y="40487"/>
                    </a:cubicBezTo>
                    <a:cubicBezTo>
                      <a:pt x="4226" y="40317"/>
                      <a:pt x="4225" y="40203"/>
                      <a:pt x="4227" y="40203"/>
                    </a:cubicBezTo>
                    <a:lnTo>
                      <a:pt x="4227" y="40203"/>
                    </a:lnTo>
                    <a:cubicBezTo>
                      <a:pt x="4228" y="40203"/>
                      <a:pt x="4232" y="40270"/>
                      <a:pt x="4236" y="40430"/>
                    </a:cubicBezTo>
                    <a:cubicBezTo>
                      <a:pt x="4259" y="40050"/>
                      <a:pt x="4281" y="39832"/>
                      <a:pt x="4305" y="39832"/>
                    </a:cubicBezTo>
                    <a:cubicBezTo>
                      <a:pt x="4322" y="39832"/>
                      <a:pt x="4341" y="39954"/>
                      <a:pt x="4359" y="40221"/>
                    </a:cubicBezTo>
                    <a:cubicBezTo>
                      <a:pt x="4391" y="39615"/>
                      <a:pt x="4418" y="39293"/>
                      <a:pt x="4454" y="39293"/>
                    </a:cubicBezTo>
                    <a:cubicBezTo>
                      <a:pt x="4481" y="39293"/>
                      <a:pt x="4512" y="39471"/>
                      <a:pt x="4552" y="39843"/>
                    </a:cubicBezTo>
                    <a:cubicBezTo>
                      <a:pt x="4527" y="38810"/>
                      <a:pt x="4579" y="38463"/>
                      <a:pt x="4872" y="38463"/>
                    </a:cubicBezTo>
                    <a:cubicBezTo>
                      <a:pt x="4910" y="38463"/>
                      <a:pt x="4952" y="38469"/>
                      <a:pt x="4998" y="38480"/>
                    </a:cubicBezTo>
                    <a:cubicBezTo>
                      <a:pt x="4852" y="38114"/>
                      <a:pt x="4803" y="37860"/>
                      <a:pt x="4860" y="37603"/>
                    </a:cubicBezTo>
                    <a:close/>
                    <a:moveTo>
                      <a:pt x="1322" y="54124"/>
                    </a:moveTo>
                    <a:cubicBezTo>
                      <a:pt x="1322" y="54124"/>
                      <a:pt x="1321" y="54125"/>
                      <a:pt x="1321" y="54125"/>
                    </a:cubicBezTo>
                    <a:lnTo>
                      <a:pt x="1321" y="54125"/>
                    </a:lnTo>
                    <a:cubicBezTo>
                      <a:pt x="1321" y="54125"/>
                      <a:pt x="1322" y="54125"/>
                      <a:pt x="1323" y="54125"/>
                    </a:cubicBezTo>
                    <a:cubicBezTo>
                      <a:pt x="1323" y="54125"/>
                      <a:pt x="1323" y="54124"/>
                      <a:pt x="1322" y="54124"/>
                    </a:cubicBezTo>
                    <a:close/>
                    <a:moveTo>
                      <a:pt x="640" y="56353"/>
                    </a:moveTo>
                    <a:lnTo>
                      <a:pt x="640" y="56353"/>
                    </a:lnTo>
                    <a:cubicBezTo>
                      <a:pt x="639" y="56353"/>
                      <a:pt x="664" y="56413"/>
                      <a:pt x="677" y="56436"/>
                    </a:cubicBezTo>
                    <a:cubicBezTo>
                      <a:pt x="650" y="56374"/>
                      <a:pt x="641" y="56353"/>
                      <a:pt x="640" y="56353"/>
                    </a:cubicBezTo>
                    <a:close/>
                    <a:moveTo>
                      <a:pt x="540" y="58009"/>
                    </a:moveTo>
                    <a:cubicBezTo>
                      <a:pt x="540" y="58009"/>
                      <a:pt x="534" y="58019"/>
                      <a:pt x="524" y="58041"/>
                    </a:cubicBezTo>
                    <a:lnTo>
                      <a:pt x="524" y="58041"/>
                    </a:lnTo>
                    <a:cubicBezTo>
                      <a:pt x="536" y="58021"/>
                      <a:pt x="541" y="58009"/>
                      <a:pt x="540" y="58009"/>
                    </a:cubicBezTo>
                    <a:close/>
                    <a:moveTo>
                      <a:pt x="1321" y="54125"/>
                    </a:moveTo>
                    <a:cubicBezTo>
                      <a:pt x="1097" y="54155"/>
                      <a:pt x="988" y="54319"/>
                      <a:pt x="1146" y="54664"/>
                    </a:cubicBezTo>
                    <a:cubicBezTo>
                      <a:pt x="948" y="54674"/>
                      <a:pt x="937" y="54763"/>
                      <a:pt x="932" y="55241"/>
                    </a:cubicBezTo>
                    <a:cubicBezTo>
                      <a:pt x="951" y="55274"/>
                      <a:pt x="756" y="55362"/>
                      <a:pt x="804" y="55475"/>
                    </a:cubicBezTo>
                    <a:cubicBezTo>
                      <a:pt x="768" y="55480"/>
                      <a:pt x="534" y="55473"/>
                      <a:pt x="505" y="55494"/>
                    </a:cubicBezTo>
                    <a:lnTo>
                      <a:pt x="826" y="55666"/>
                    </a:lnTo>
                    <a:lnTo>
                      <a:pt x="732" y="55617"/>
                    </a:lnTo>
                    <a:lnTo>
                      <a:pt x="732" y="55617"/>
                    </a:lnTo>
                    <a:cubicBezTo>
                      <a:pt x="665" y="55669"/>
                      <a:pt x="821" y="55700"/>
                      <a:pt x="783" y="55838"/>
                    </a:cubicBezTo>
                    <a:cubicBezTo>
                      <a:pt x="772" y="55942"/>
                      <a:pt x="622" y="56048"/>
                      <a:pt x="592" y="56179"/>
                    </a:cubicBezTo>
                    <a:cubicBezTo>
                      <a:pt x="591" y="56190"/>
                      <a:pt x="785" y="56254"/>
                      <a:pt x="783" y="56265"/>
                    </a:cubicBezTo>
                    <a:cubicBezTo>
                      <a:pt x="781" y="56291"/>
                      <a:pt x="679" y="56409"/>
                      <a:pt x="677" y="56436"/>
                    </a:cubicBezTo>
                    <a:cubicBezTo>
                      <a:pt x="626" y="56486"/>
                      <a:pt x="530" y="57648"/>
                      <a:pt x="477" y="58024"/>
                    </a:cubicBezTo>
                    <a:lnTo>
                      <a:pt x="477" y="58024"/>
                    </a:lnTo>
                    <a:cubicBezTo>
                      <a:pt x="495" y="57954"/>
                      <a:pt x="512" y="57918"/>
                      <a:pt x="529" y="57918"/>
                    </a:cubicBezTo>
                    <a:cubicBezTo>
                      <a:pt x="550" y="57918"/>
                      <a:pt x="572" y="57970"/>
                      <a:pt x="596" y="58074"/>
                    </a:cubicBezTo>
                    <a:cubicBezTo>
                      <a:pt x="607" y="57771"/>
                      <a:pt x="620" y="57535"/>
                      <a:pt x="644" y="57345"/>
                    </a:cubicBezTo>
                    <a:cubicBezTo>
                      <a:pt x="669" y="57154"/>
                      <a:pt x="703" y="57007"/>
                      <a:pt x="752" y="56881"/>
                    </a:cubicBezTo>
                    <a:cubicBezTo>
                      <a:pt x="803" y="56751"/>
                      <a:pt x="870" y="56642"/>
                      <a:pt x="960" y="56553"/>
                    </a:cubicBezTo>
                    <a:cubicBezTo>
                      <a:pt x="908" y="56433"/>
                      <a:pt x="882" y="56320"/>
                      <a:pt x="881" y="56280"/>
                    </a:cubicBezTo>
                    <a:lnTo>
                      <a:pt x="881" y="56280"/>
                    </a:lnTo>
                    <a:cubicBezTo>
                      <a:pt x="940" y="56289"/>
                      <a:pt x="1004" y="56297"/>
                      <a:pt x="1008" y="56297"/>
                    </a:cubicBezTo>
                    <a:cubicBezTo>
                      <a:pt x="1011" y="56297"/>
                      <a:pt x="979" y="56292"/>
                      <a:pt x="881" y="56278"/>
                    </a:cubicBezTo>
                    <a:lnTo>
                      <a:pt x="881" y="56278"/>
                    </a:lnTo>
                    <a:cubicBezTo>
                      <a:pt x="880" y="56270"/>
                      <a:pt x="882" y="56266"/>
                      <a:pt x="884" y="56266"/>
                    </a:cubicBezTo>
                    <a:lnTo>
                      <a:pt x="884" y="56266"/>
                    </a:lnTo>
                    <a:cubicBezTo>
                      <a:pt x="885" y="56266"/>
                      <a:pt x="887" y="56267"/>
                      <a:pt x="889" y="56271"/>
                    </a:cubicBezTo>
                    <a:cubicBezTo>
                      <a:pt x="927" y="55868"/>
                      <a:pt x="994" y="55596"/>
                      <a:pt x="1124" y="55494"/>
                    </a:cubicBezTo>
                    <a:cubicBezTo>
                      <a:pt x="1154" y="55472"/>
                      <a:pt x="1185" y="55454"/>
                      <a:pt x="1220" y="55449"/>
                    </a:cubicBezTo>
                    <a:cubicBezTo>
                      <a:pt x="1174" y="55336"/>
                      <a:pt x="1142" y="55261"/>
                      <a:pt x="1122" y="55227"/>
                    </a:cubicBezTo>
                    <a:cubicBezTo>
                      <a:pt x="1126" y="54751"/>
                      <a:pt x="1195" y="54567"/>
                      <a:pt x="1391" y="54557"/>
                    </a:cubicBezTo>
                    <a:cubicBezTo>
                      <a:pt x="1282" y="54319"/>
                      <a:pt x="1255" y="54191"/>
                      <a:pt x="1321" y="54125"/>
                    </a:cubicBezTo>
                    <a:close/>
                    <a:moveTo>
                      <a:pt x="486" y="58098"/>
                    </a:moveTo>
                    <a:lnTo>
                      <a:pt x="486" y="58098"/>
                    </a:lnTo>
                    <a:cubicBezTo>
                      <a:pt x="475" y="58141"/>
                      <a:pt x="461" y="58186"/>
                      <a:pt x="456" y="58186"/>
                    </a:cubicBezTo>
                    <a:cubicBezTo>
                      <a:pt x="452" y="58186"/>
                      <a:pt x="452" y="58172"/>
                      <a:pt x="456" y="58138"/>
                    </a:cubicBezTo>
                    <a:lnTo>
                      <a:pt x="456" y="58138"/>
                    </a:lnTo>
                    <a:cubicBezTo>
                      <a:pt x="457" y="58154"/>
                      <a:pt x="459" y="58160"/>
                      <a:pt x="460" y="58160"/>
                    </a:cubicBezTo>
                    <a:cubicBezTo>
                      <a:pt x="462" y="58160"/>
                      <a:pt x="463" y="58144"/>
                      <a:pt x="463" y="58129"/>
                    </a:cubicBezTo>
                    <a:lnTo>
                      <a:pt x="463" y="58129"/>
                    </a:lnTo>
                    <a:cubicBezTo>
                      <a:pt x="471" y="58118"/>
                      <a:pt x="479" y="58108"/>
                      <a:pt x="486" y="58098"/>
                    </a:cubicBezTo>
                    <a:close/>
                    <a:moveTo>
                      <a:pt x="502" y="58015"/>
                    </a:moveTo>
                    <a:cubicBezTo>
                      <a:pt x="498" y="58015"/>
                      <a:pt x="487" y="58042"/>
                      <a:pt x="462" y="58117"/>
                    </a:cubicBezTo>
                    <a:lnTo>
                      <a:pt x="462" y="58117"/>
                    </a:lnTo>
                    <a:cubicBezTo>
                      <a:pt x="462" y="58117"/>
                      <a:pt x="462" y="58117"/>
                      <a:pt x="462" y="58117"/>
                    </a:cubicBezTo>
                    <a:lnTo>
                      <a:pt x="462" y="58117"/>
                    </a:lnTo>
                    <a:cubicBezTo>
                      <a:pt x="462" y="58118"/>
                      <a:pt x="462" y="58119"/>
                      <a:pt x="461" y="58121"/>
                    </a:cubicBezTo>
                    <a:lnTo>
                      <a:pt x="461" y="58121"/>
                    </a:lnTo>
                    <a:cubicBezTo>
                      <a:pt x="459" y="58126"/>
                      <a:pt x="458" y="58132"/>
                      <a:pt x="456" y="58138"/>
                    </a:cubicBezTo>
                    <a:cubicBezTo>
                      <a:pt x="458" y="58117"/>
                      <a:pt x="460" y="58109"/>
                      <a:pt x="461" y="58109"/>
                    </a:cubicBezTo>
                    <a:lnTo>
                      <a:pt x="461" y="58109"/>
                    </a:lnTo>
                    <a:cubicBezTo>
                      <a:pt x="461" y="58109"/>
                      <a:pt x="462" y="58112"/>
                      <a:pt x="462" y="58117"/>
                    </a:cubicBezTo>
                    <a:cubicBezTo>
                      <a:pt x="467" y="58097"/>
                      <a:pt x="472" y="58065"/>
                      <a:pt x="477" y="58024"/>
                    </a:cubicBezTo>
                    <a:lnTo>
                      <a:pt x="477" y="58024"/>
                    </a:lnTo>
                    <a:cubicBezTo>
                      <a:pt x="460" y="58093"/>
                      <a:pt x="442" y="58196"/>
                      <a:pt x="423" y="58331"/>
                    </a:cubicBezTo>
                    <a:lnTo>
                      <a:pt x="423" y="58331"/>
                    </a:lnTo>
                    <a:cubicBezTo>
                      <a:pt x="424" y="58330"/>
                      <a:pt x="425" y="58329"/>
                      <a:pt x="425" y="58329"/>
                    </a:cubicBezTo>
                    <a:lnTo>
                      <a:pt x="425" y="58329"/>
                    </a:lnTo>
                    <a:cubicBezTo>
                      <a:pt x="424" y="58333"/>
                      <a:pt x="423" y="58338"/>
                      <a:pt x="421" y="58342"/>
                    </a:cubicBezTo>
                    <a:lnTo>
                      <a:pt x="421" y="58342"/>
                    </a:lnTo>
                    <a:cubicBezTo>
                      <a:pt x="422" y="58338"/>
                      <a:pt x="423" y="58335"/>
                      <a:pt x="423" y="58331"/>
                    </a:cubicBezTo>
                    <a:lnTo>
                      <a:pt x="423" y="58331"/>
                    </a:lnTo>
                    <a:cubicBezTo>
                      <a:pt x="412" y="58346"/>
                      <a:pt x="386" y="58431"/>
                      <a:pt x="350" y="58619"/>
                    </a:cubicBezTo>
                    <a:lnTo>
                      <a:pt x="350" y="58619"/>
                    </a:lnTo>
                    <a:cubicBezTo>
                      <a:pt x="350" y="58619"/>
                      <a:pt x="350" y="58619"/>
                      <a:pt x="350" y="58619"/>
                    </a:cubicBezTo>
                    <a:lnTo>
                      <a:pt x="350" y="58619"/>
                    </a:lnTo>
                    <a:cubicBezTo>
                      <a:pt x="350" y="58619"/>
                      <a:pt x="349" y="58620"/>
                      <a:pt x="348" y="58621"/>
                    </a:cubicBezTo>
                    <a:lnTo>
                      <a:pt x="348" y="58621"/>
                    </a:lnTo>
                    <a:cubicBezTo>
                      <a:pt x="348" y="58621"/>
                      <a:pt x="347" y="58621"/>
                      <a:pt x="347" y="58621"/>
                    </a:cubicBezTo>
                    <a:cubicBezTo>
                      <a:pt x="341" y="58621"/>
                      <a:pt x="334" y="58636"/>
                      <a:pt x="326" y="58664"/>
                    </a:cubicBezTo>
                    <a:lnTo>
                      <a:pt x="326" y="58664"/>
                    </a:lnTo>
                    <a:cubicBezTo>
                      <a:pt x="337" y="58642"/>
                      <a:pt x="345" y="58627"/>
                      <a:pt x="348" y="58621"/>
                    </a:cubicBezTo>
                    <a:lnTo>
                      <a:pt x="348" y="58621"/>
                    </a:lnTo>
                    <a:cubicBezTo>
                      <a:pt x="349" y="58621"/>
                      <a:pt x="349" y="58622"/>
                      <a:pt x="350" y="58622"/>
                    </a:cubicBezTo>
                    <a:lnTo>
                      <a:pt x="350" y="58622"/>
                    </a:lnTo>
                    <a:cubicBezTo>
                      <a:pt x="349" y="58622"/>
                      <a:pt x="349" y="58622"/>
                      <a:pt x="349" y="58622"/>
                    </a:cubicBezTo>
                    <a:cubicBezTo>
                      <a:pt x="349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0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6" y="58611"/>
                      <a:pt x="358" y="58607"/>
                      <a:pt x="358" y="58607"/>
                    </a:cubicBezTo>
                    <a:lnTo>
                      <a:pt x="358" y="58607"/>
                    </a:lnTo>
                    <a:cubicBezTo>
                      <a:pt x="358" y="58607"/>
                      <a:pt x="355" y="58614"/>
                      <a:pt x="350" y="58623"/>
                    </a:cubicBezTo>
                    <a:lnTo>
                      <a:pt x="350" y="58623"/>
                    </a:lnTo>
                    <a:cubicBezTo>
                      <a:pt x="350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0" y="58622"/>
                      <a:pt x="349" y="58622"/>
                      <a:pt x="349" y="58622"/>
                    </a:cubicBezTo>
                    <a:cubicBezTo>
                      <a:pt x="335" y="58649"/>
                      <a:pt x="330" y="58659"/>
                      <a:pt x="330" y="58659"/>
                    </a:cubicBezTo>
                    <a:cubicBezTo>
                      <a:pt x="330" y="58659"/>
                      <a:pt x="342" y="58638"/>
                      <a:pt x="350" y="58623"/>
                    </a:cubicBezTo>
                    <a:lnTo>
                      <a:pt x="350" y="58623"/>
                    </a:lnTo>
                    <a:cubicBezTo>
                      <a:pt x="359" y="58632"/>
                      <a:pt x="364" y="58685"/>
                      <a:pt x="365" y="58787"/>
                    </a:cubicBezTo>
                    <a:cubicBezTo>
                      <a:pt x="379" y="58666"/>
                      <a:pt x="393" y="58556"/>
                      <a:pt x="405" y="58460"/>
                    </a:cubicBezTo>
                    <a:lnTo>
                      <a:pt x="405" y="58460"/>
                    </a:lnTo>
                    <a:cubicBezTo>
                      <a:pt x="427" y="58380"/>
                      <a:pt x="433" y="58328"/>
                      <a:pt x="426" y="58328"/>
                    </a:cubicBezTo>
                    <a:lnTo>
                      <a:pt x="426" y="58328"/>
                    </a:lnTo>
                    <a:cubicBezTo>
                      <a:pt x="426" y="58328"/>
                      <a:pt x="426" y="58328"/>
                      <a:pt x="425" y="58329"/>
                    </a:cubicBezTo>
                    <a:lnTo>
                      <a:pt x="425" y="58329"/>
                    </a:lnTo>
                    <a:cubicBezTo>
                      <a:pt x="470" y="58174"/>
                      <a:pt x="505" y="58084"/>
                      <a:pt x="524" y="58041"/>
                    </a:cubicBezTo>
                    <a:lnTo>
                      <a:pt x="524" y="58041"/>
                    </a:lnTo>
                    <a:cubicBezTo>
                      <a:pt x="515" y="58056"/>
                      <a:pt x="503" y="58075"/>
                      <a:pt x="486" y="58098"/>
                    </a:cubicBezTo>
                    <a:lnTo>
                      <a:pt x="486" y="58098"/>
                    </a:lnTo>
                    <a:cubicBezTo>
                      <a:pt x="497" y="58056"/>
                      <a:pt x="506" y="58015"/>
                      <a:pt x="502" y="58015"/>
                    </a:cubicBezTo>
                    <a:close/>
                    <a:moveTo>
                      <a:pt x="326" y="58664"/>
                    </a:moveTo>
                    <a:lnTo>
                      <a:pt x="326" y="58664"/>
                    </a:lnTo>
                    <a:cubicBezTo>
                      <a:pt x="248" y="58828"/>
                      <a:pt x="1" y="59390"/>
                      <a:pt x="26" y="59472"/>
                    </a:cubicBezTo>
                    <a:cubicBezTo>
                      <a:pt x="68" y="59424"/>
                      <a:pt x="105" y="59394"/>
                      <a:pt x="126" y="59394"/>
                    </a:cubicBezTo>
                    <a:cubicBezTo>
                      <a:pt x="139" y="59394"/>
                      <a:pt x="146" y="59405"/>
                      <a:pt x="144" y="59430"/>
                    </a:cubicBezTo>
                    <a:cubicBezTo>
                      <a:pt x="181" y="59247"/>
                      <a:pt x="212" y="59112"/>
                      <a:pt x="226" y="59112"/>
                    </a:cubicBezTo>
                    <a:cubicBezTo>
                      <a:pt x="231" y="59112"/>
                      <a:pt x="234" y="59128"/>
                      <a:pt x="235" y="59161"/>
                    </a:cubicBezTo>
                    <a:cubicBezTo>
                      <a:pt x="274" y="58916"/>
                      <a:pt x="305" y="58741"/>
                      <a:pt x="326" y="586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881000" y="1818575"/>
                <a:ext cx="267875" cy="996650"/>
              </a:xfrm>
              <a:custGeom>
                <a:avLst/>
                <a:gdLst/>
                <a:ahLst/>
                <a:cxnLst/>
                <a:rect l="l" t="t" r="r" b="b"/>
                <a:pathLst>
                  <a:path w="10715" h="39866" extrusionOk="0">
                    <a:moveTo>
                      <a:pt x="10077" y="1"/>
                    </a:moveTo>
                    <a:cubicBezTo>
                      <a:pt x="10141" y="99"/>
                      <a:pt x="10206" y="199"/>
                      <a:pt x="10269" y="299"/>
                    </a:cubicBezTo>
                    <a:cubicBezTo>
                      <a:pt x="10293" y="336"/>
                      <a:pt x="10317" y="378"/>
                      <a:pt x="10311" y="423"/>
                    </a:cubicBezTo>
                    <a:cubicBezTo>
                      <a:pt x="10298" y="516"/>
                      <a:pt x="10162" y="543"/>
                      <a:pt x="10135" y="632"/>
                    </a:cubicBezTo>
                    <a:cubicBezTo>
                      <a:pt x="10094" y="759"/>
                      <a:pt x="10290" y="836"/>
                      <a:pt x="10318" y="966"/>
                    </a:cubicBezTo>
                    <a:cubicBezTo>
                      <a:pt x="10346" y="1094"/>
                      <a:pt x="10204" y="1187"/>
                      <a:pt x="10146" y="1305"/>
                    </a:cubicBezTo>
                    <a:cubicBezTo>
                      <a:pt x="10026" y="1547"/>
                      <a:pt x="10284" y="1829"/>
                      <a:pt x="10224" y="2092"/>
                    </a:cubicBezTo>
                    <a:cubicBezTo>
                      <a:pt x="10175" y="2319"/>
                      <a:pt x="9899" y="2486"/>
                      <a:pt x="9950" y="2712"/>
                    </a:cubicBezTo>
                    <a:cubicBezTo>
                      <a:pt x="9965" y="2777"/>
                      <a:pt x="10007" y="2835"/>
                      <a:pt x="10005" y="2901"/>
                    </a:cubicBezTo>
                    <a:cubicBezTo>
                      <a:pt x="10002" y="3019"/>
                      <a:pt x="9868" y="3091"/>
                      <a:pt x="9827" y="3202"/>
                    </a:cubicBezTo>
                    <a:cubicBezTo>
                      <a:pt x="9764" y="3370"/>
                      <a:pt x="9931" y="3538"/>
                      <a:pt x="9936" y="3718"/>
                    </a:cubicBezTo>
                    <a:cubicBezTo>
                      <a:pt x="9941" y="3867"/>
                      <a:pt x="9830" y="4000"/>
                      <a:pt x="9697" y="4066"/>
                    </a:cubicBezTo>
                    <a:cubicBezTo>
                      <a:pt x="9563" y="4132"/>
                      <a:pt x="9410" y="4145"/>
                      <a:pt x="9261" y="4158"/>
                    </a:cubicBezTo>
                    <a:cubicBezTo>
                      <a:pt x="9392" y="4324"/>
                      <a:pt x="9529" y="4513"/>
                      <a:pt x="9507" y="4722"/>
                    </a:cubicBezTo>
                    <a:cubicBezTo>
                      <a:pt x="9482" y="4951"/>
                      <a:pt x="9273" y="5181"/>
                      <a:pt x="9389" y="5380"/>
                    </a:cubicBezTo>
                    <a:cubicBezTo>
                      <a:pt x="9428" y="5446"/>
                      <a:pt x="9497" y="5492"/>
                      <a:pt x="9521" y="5564"/>
                    </a:cubicBezTo>
                    <a:cubicBezTo>
                      <a:pt x="9558" y="5680"/>
                      <a:pt x="9459" y="5796"/>
                      <a:pt x="9354" y="5858"/>
                    </a:cubicBezTo>
                    <a:cubicBezTo>
                      <a:pt x="9250" y="5921"/>
                      <a:pt x="9126" y="5967"/>
                      <a:pt x="9063" y="6071"/>
                    </a:cubicBezTo>
                    <a:cubicBezTo>
                      <a:pt x="8945" y="6268"/>
                      <a:pt x="9115" y="6504"/>
                      <a:pt x="9171" y="6726"/>
                    </a:cubicBezTo>
                    <a:cubicBezTo>
                      <a:pt x="9203" y="6854"/>
                      <a:pt x="9196" y="6988"/>
                      <a:pt x="9188" y="7121"/>
                    </a:cubicBezTo>
                    <a:cubicBezTo>
                      <a:pt x="9160" y="7592"/>
                      <a:pt x="8877" y="8042"/>
                      <a:pt x="8848" y="8513"/>
                    </a:cubicBezTo>
                    <a:cubicBezTo>
                      <a:pt x="8830" y="8812"/>
                      <a:pt x="8729" y="8996"/>
                      <a:pt x="8642" y="9331"/>
                    </a:cubicBezTo>
                    <a:cubicBezTo>
                      <a:pt x="8619" y="9421"/>
                      <a:pt x="8660" y="9476"/>
                      <a:pt x="8646" y="9569"/>
                    </a:cubicBezTo>
                    <a:cubicBezTo>
                      <a:pt x="8636" y="9636"/>
                      <a:pt x="8673" y="9703"/>
                      <a:pt x="8673" y="9771"/>
                    </a:cubicBezTo>
                    <a:cubicBezTo>
                      <a:pt x="8671" y="10021"/>
                      <a:pt x="8202" y="10130"/>
                      <a:pt x="8287" y="10363"/>
                    </a:cubicBezTo>
                    <a:cubicBezTo>
                      <a:pt x="8322" y="10455"/>
                      <a:pt x="8442" y="10525"/>
                      <a:pt x="8413" y="10619"/>
                    </a:cubicBezTo>
                    <a:cubicBezTo>
                      <a:pt x="8398" y="10666"/>
                      <a:pt x="8348" y="10693"/>
                      <a:pt x="8307" y="10721"/>
                    </a:cubicBezTo>
                    <a:cubicBezTo>
                      <a:pt x="8143" y="10829"/>
                      <a:pt x="8045" y="11028"/>
                      <a:pt x="8060" y="11224"/>
                    </a:cubicBezTo>
                    <a:cubicBezTo>
                      <a:pt x="8066" y="11300"/>
                      <a:pt x="8086" y="11375"/>
                      <a:pt x="8085" y="11453"/>
                    </a:cubicBezTo>
                    <a:cubicBezTo>
                      <a:pt x="8084" y="11540"/>
                      <a:pt x="8052" y="11626"/>
                      <a:pt x="7996" y="11693"/>
                    </a:cubicBezTo>
                    <a:cubicBezTo>
                      <a:pt x="7918" y="11784"/>
                      <a:pt x="7784" y="11877"/>
                      <a:pt x="7695" y="11959"/>
                    </a:cubicBezTo>
                    <a:cubicBezTo>
                      <a:pt x="7661" y="11993"/>
                      <a:pt x="7622" y="12033"/>
                      <a:pt x="7627" y="12081"/>
                    </a:cubicBezTo>
                    <a:cubicBezTo>
                      <a:pt x="7635" y="12150"/>
                      <a:pt x="7720" y="12176"/>
                      <a:pt x="7769" y="12227"/>
                    </a:cubicBezTo>
                    <a:cubicBezTo>
                      <a:pt x="7834" y="12295"/>
                      <a:pt x="7826" y="12404"/>
                      <a:pt x="7811" y="12498"/>
                    </a:cubicBezTo>
                    <a:cubicBezTo>
                      <a:pt x="7775" y="12722"/>
                      <a:pt x="7726" y="12950"/>
                      <a:pt x="7604" y="13142"/>
                    </a:cubicBezTo>
                    <a:cubicBezTo>
                      <a:pt x="7485" y="13327"/>
                      <a:pt x="7283" y="13473"/>
                      <a:pt x="7064" y="13473"/>
                    </a:cubicBezTo>
                    <a:cubicBezTo>
                      <a:pt x="7057" y="13473"/>
                      <a:pt x="7050" y="13473"/>
                      <a:pt x="7044" y="13473"/>
                    </a:cubicBezTo>
                    <a:lnTo>
                      <a:pt x="7044" y="13473"/>
                    </a:lnTo>
                    <a:cubicBezTo>
                      <a:pt x="7058" y="13602"/>
                      <a:pt x="7156" y="13714"/>
                      <a:pt x="7154" y="13843"/>
                    </a:cubicBezTo>
                    <a:cubicBezTo>
                      <a:pt x="7153" y="14013"/>
                      <a:pt x="6989" y="14129"/>
                      <a:pt x="6847" y="14222"/>
                    </a:cubicBezTo>
                    <a:cubicBezTo>
                      <a:pt x="6704" y="14315"/>
                      <a:pt x="6548" y="14449"/>
                      <a:pt x="6570" y="14618"/>
                    </a:cubicBezTo>
                    <a:cubicBezTo>
                      <a:pt x="6579" y="14681"/>
                      <a:pt x="6611" y="14736"/>
                      <a:pt x="6643" y="14791"/>
                    </a:cubicBezTo>
                    <a:cubicBezTo>
                      <a:pt x="6776" y="15012"/>
                      <a:pt x="6907" y="15234"/>
                      <a:pt x="7040" y="15455"/>
                    </a:cubicBezTo>
                    <a:cubicBezTo>
                      <a:pt x="7056" y="15483"/>
                      <a:pt x="6886" y="15580"/>
                      <a:pt x="6894" y="15611"/>
                    </a:cubicBezTo>
                    <a:cubicBezTo>
                      <a:pt x="6906" y="15652"/>
                      <a:pt x="6890" y="15704"/>
                      <a:pt x="6888" y="15746"/>
                    </a:cubicBezTo>
                    <a:cubicBezTo>
                      <a:pt x="6884" y="15826"/>
                      <a:pt x="6870" y="15898"/>
                      <a:pt x="6869" y="15978"/>
                    </a:cubicBezTo>
                    <a:cubicBezTo>
                      <a:pt x="6859" y="16381"/>
                      <a:pt x="6845" y="16525"/>
                      <a:pt x="6611" y="16853"/>
                    </a:cubicBezTo>
                    <a:cubicBezTo>
                      <a:pt x="6587" y="16887"/>
                      <a:pt x="6658" y="17109"/>
                      <a:pt x="6651" y="17147"/>
                    </a:cubicBezTo>
                    <a:cubicBezTo>
                      <a:pt x="6633" y="17231"/>
                      <a:pt x="6428" y="17439"/>
                      <a:pt x="6443" y="17523"/>
                    </a:cubicBezTo>
                    <a:cubicBezTo>
                      <a:pt x="6476" y="17692"/>
                      <a:pt x="6519" y="17724"/>
                      <a:pt x="6391" y="17838"/>
                    </a:cubicBezTo>
                    <a:cubicBezTo>
                      <a:pt x="6265" y="17954"/>
                      <a:pt x="6206" y="18105"/>
                      <a:pt x="6272" y="18264"/>
                    </a:cubicBezTo>
                    <a:cubicBezTo>
                      <a:pt x="6291" y="18309"/>
                      <a:pt x="6180" y="18332"/>
                      <a:pt x="6179" y="18379"/>
                    </a:cubicBezTo>
                    <a:cubicBezTo>
                      <a:pt x="6178" y="18441"/>
                      <a:pt x="6179" y="18498"/>
                      <a:pt x="6141" y="18547"/>
                    </a:cubicBezTo>
                    <a:cubicBezTo>
                      <a:pt x="5990" y="18737"/>
                      <a:pt x="6048" y="18992"/>
                      <a:pt x="5941" y="19211"/>
                    </a:cubicBezTo>
                    <a:cubicBezTo>
                      <a:pt x="5896" y="19304"/>
                      <a:pt x="5964" y="19425"/>
                      <a:pt x="5956" y="19527"/>
                    </a:cubicBezTo>
                    <a:cubicBezTo>
                      <a:pt x="5946" y="19631"/>
                      <a:pt x="6024" y="19729"/>
                      <a:pt x="6013" y="19832"/>
                    </a:cubicBezTo>
                    <a:cubicBezTo>
                      <a:pt x="6008" y="19886"/>
                      <a:pt x="5981" y="19933"/>
                      <a:pt x="5973" y="19986"/>
                    </a:cubicBezTo>
                    <a:cubicBezTo>
                      <a:pt x="5967" y="20038"/>
                      <a:pt x="5922" y="20175"/>
                      <a:pt x="5879" y="20207"/>
                    </a:cubicBezTo>
                    <a:cubicBezTo>
                      <a:pt x="5637" y="20387"/>
                      <a:pt x="5745" y="20452"/>
                      <a:pt x="5612" y="20574"/>
                    </a:cubicBezTo>
                    <a:cubicBezTo>
                      <a:pt x="5478" y="20697"/>
                      <a:pt x="5638" y="20810"/>
                      <a:pt x="5587" y="20984"/>
                    </a:cubicBezTo>
                    <a:cubicBezTo>
                      <a:pt x="5562" y="21068"/>
                      <a:pt x="5401" y="21189"/>
                      <a:pt x="5392" y="21277"/>
                    </a:cubicBezTo>
                    <a:cubicBezTo>
                      <a:pt x="5376" y="21429"/>
                      <a:pt x="5348" y="21522"/>
                      <a:pt x="5282" y="21661"/>
                    </a:cubicBezTo>
                    <a:cubicBezTo>
                      <a:pt x="5009" y="22231"/>
                      <a:pt x="4979" y="22803"/>
                      <a:pt x="4890" y="23427"/>
                    </a:cubicBezTo>
                    <a:cubicBezTo>
                      <a:pt x="4855" y="23677"/>
                      <a:pt x="4686" y="23905"/>
                      <a:pt x="4652" y="24154"/>
                    </a:cubicBezTo>
                    <a:cubicBezTo>
                      <a:pt x="4644" y="24210"/>
                      <a:pt x="4830" y="24373"/>
                      <a:pt x="4798" y="24417"/>
                    </a:cubicBezTo>
                    <a:cubicBezTo>
                      <a:pt x="4758" y="24473"/>
                      <a:pt x="4604" y="24474"/>
                      <a:pt x="4556" y="24522"/>
                    </a:cubicBezTo>
                    <a:cubicBezTo>
                      <a:pt x="4341" y="24730"/>
                      <a:pt x="4200" y="25122"/>
                      <a:pt x="4279" y="25430"/>
                    </a:cubicBezTo>
                    <a:cubicBezTo>
                      <a:pt x="4308" y="25539"/>
                      <a:pt x="4288" y="25533"/>
                      <a:pt x="4240" y="25635"/>
                    </a:cubicBezTo>
                    <a:cubicBezTo>
                      <a:pt x="4197" y="25725"/>
                      <a:pt x="4137" y="25833"/>
                      <a:pt x="4144" y="25932"/>
                    </a:cubicBezTo>
                    <a:cubicBezTo>
                      <a:pt x="4169" y="26272"/>
                      <a:pt x="4031" y="26658"/>
                      <a:pt x="3888" y="26876"/>
                    </a:cubicBezTo>
                    <a:cubicBezTo>
                      <a:pt x="3612" y="27295"/>
                      <a:pt x="3535" y="27743"/>
                      <a:pt x="3499" y="28123"/>
                    </a:cubicBezTo>
                    <a:cubicBezTo>
                      <a:pt x="3481" y="28316"/>
                      <a:pt x="3249" y="28424"/>
                      <a:pt x="3171" y="28600"/>
                    </a:cubicBezTo>
                    <a:cubicBezTo>
                      <a:pt x="3091" y="28777"/>
                      <a:pt x="3108" y="29023"/>
                      <a:pt x="3275" y="29119"/>
                    </a:cubicBezTo>
                    <a:cubicBezTo>
                      <a:pt x="3009" y="29280"/>
                      <a:pt x="2913" y="29619"/>
                      <a:pt x="2880" y="29928"/>
                    </a:cubicBezTo>
                    <a:cubicBezTo>
                      <a:pt x="2846" y="30238"/>
                      <a:pt x="2849" y="30566"/>
                      <a:pt x="2693" y="30836"/>
                    </a:cubicBezTo>
                    <a:cubicBezTo>
                      <a:pt x="2618" y="30965"/>
                      <a:pt x="2505" y="31099"/>
                      <a:pt x="2545" y="31243"/>
                    </a:cubicBezTo>
                    <a:cubicBezTo>
                      <a:pt x="2573" y="31348"/>
                      <a:pt x="2681" y="31441"/>
                      <a:pt x="2648" y="31544"/>
                    </a:cubicBezTo>
                    <a:cubicBezTo>
                      <a:pt x="2604" y="31681"/>
                      <a:pt x="2376" y="31654"/>
                      <a:pt x="2300" y="31777"/>
                    </a:cubicBezTo>
                    <a:cubicBezTo>
                      <a:pt x="2238" y="31876"/>
                      <a:pt x="2181" y="32036"/>
                      <a:pt x="2244" y="32133"/>
                    </a:cubicBezTo>
                    <a:cubicBezTo>
                      <a:pt x="2309" y="32230"/>
                      <a:pt x="2174" y="32381"/>
                      <a:pt x="2084" y="32456"/>
                    </a:cubicBezTo>
                    <a:cubicBezTo>
                      <a:pt x="1780" y="32704"/>
                      <a:pt x="1941" y="33092"/>
                      <a:pt x="1923" y="33486"/>
                    </a:cubicBezTo>
                    <a:cubicBezTo>
                      <a:pt x="1919" y="33577"/>
                      <a:pt x="1711" y="33636"/>
                      <a:pt x="1685" y="33724"/>
                    </a:cubicBezTo>
                    <a:cubicBezTo>
                      <a:pt x="1630" y="33905"/>
                      <a:pt x="1610" y="33930"/>
                      <a:pt x="1608" y="34121"/>
                    </a:cubicBezTo>
                    <a:cubicBezTo>
                      <a:pt x="1606" y="34189"/>
                      <a:pt x="1484" y="34476"/>
                      <a:pt x="1466" y="34542"/>
                    </a:cubicBezTo>
                    <a:cubicBezTo>
                      <a:pt x="1440" y="34638"/>
                      <a:pt x="1513" y="34673"/>
                      <a:pt x="1446" y="34748"/>
                    </a:cubicBezTo>
                    <a:cubicBezTo>
                      <a:pt x="1264" y="34954"/>
                      <a:pt x="1222" y="35244"/>
                      <a:pt x="1124" y="35501"/>
                    </a:cubicBezTo>
                    <a:cubicBezTo>
                      <a:pt x="1063" y="35663"/>
                      <a:pt x="923" y="36033"/>
                      <a:pt x="957" y="36203"/>
                    </a:cubicBezTo>
                    <a:cubicBezTo>
                      <a:pt x="974" y="36285"/>
                      <a:pt x="998" y="36273"/>
                      <a:pt x="977" y="36355"/>
                    </a:cubicBezTo>
                    <a:cubicBezTo>
                      <a:pt x="954" y="36450"/>
                      <a:pt x="974" y="36378"/>
                      <a:pt x="899" y="36441"/>
                    </a:cubicBezTo>
                    <a:cubicBezTo>
                      <a:pt x="619" y="36682"/>
                      <a:pt x="687" y="37041"/>
                      <a:pt x="641" y="37420"/>
                    </a:cubicBezTo>
                    <a:cubicBezTo>
                      <a:pt x="635" y="37475"/>
                      <a:pt x="768" y="37568"/>
                      <a:pt x="748" y="37621"/>
                    </a:cubicBezTo>
                    <a:cubicBezTo>
                      <a:pt x="708" y="37728"/>
                      <a:pt x="651" y="37803"/>
                      <a:pt x="647" y="37917"/>
                    </a:cubicBezTo>
                    <a:cubicBezTo>
                      <a:pt x="646" y="37983"/>
                      <a:pt x="431" y="38048"/>
                      <a:pt x="397" y="38103"/>
                    </a:cubicBezTo>
                    <a:cubicBezTo>
                      <a:pt x="33" y="38677"/>
                      <a:pt x="0" y="39186"/>
                      <a:pt x="29" y="39866"/>
                    </a:cubicBezTo>
                    <a:cubicBezTo>
                      <a:pt x="33" y="39318"/>
                      <a:pt x="456" y="38978"/>
                      <a:pt x="845" y="38591"/>
                    </a:cubicBezTo>
                    <a:cubicBezTo>
                      <a:pt x="975" y="38462"/>
                      <a:pt x="1123" y="38347"/>
                      <a:pt x="1221" y="38191"/>
                    </a:cubicBezTo>
                    <a:cubicBezTo>
                      <a:pt x="1317" y="38036"/>
                      <a:pt x="1352" y="37822"/>
                      <a:pt x="1242" y="37675"/>
                    </a:cubicBezTo>
                    <a:cubicBezTo>
                      <a:pt x="1202" y="37621"/>
                      <a:pt x="1142" y="37577"/>
                      <a:pt x="1129" y="37511"/>
                    </a:cubicBezTo>
                    <a:cubicBezTo>
                      <a:pt x="1096" y="37363"/>
                      <a:pt x="1307" y="37263"/>
                      <a:pt x="1314" y="37111"/>
                    </a:cubicBezTo>
                    <a:cubicBezTo>
                      <a:pt x="1317" y="37022"/>
                      <a:pt x="1247" y="36940"/>
                      <a:pt x="1260" y="36851"/>
                    </a:cubicBezTo>
                    <a:cubicBezTo>
                      <a:pt x="1275" y="36759"/>
                      <a:pt x="1371" y="36708"/>
                      <a:pt x="1430" y="36639"/>
                    </a:cubicBezTo>
                    <a:cubicBezTo>
                      <a:pt x="1649" y="36382"/>
                      <a:pt x="1353" y="35981"/>
                      <a:pt x="1449" y="35658"/>
                    </a:cubicBezTo>
                    <a:cubicBezTo>
                      <a:pt x="1495" y="35498"/>
                      <a:pt x="1639" y="35361"/>
                      <a:pt x="1614" y="35197"/>
                    </a:cubicBezTo>
                    <a:cubicBezTo>
                      <a:pt x="1604" y="35125"/>
                      <a:pt x="1559" y="35059"/>
                      <a:pt x="1557" y="34987"/>
                    </a:cubicBezTo>
                    <a:cubicBezTo>
                      <a:pt x="1552" y="34842"/>
                      <a:pt x="1698" y="34746"/>
                      <a:pt x="1783" y="34628"/>
                    </a:cubicBezTo>
                    <a:cubicBezTo>
                      <a:pt x="1835" y="34553"/>
                      <a:pt x="1863" y="34465"/>
                      <a:pt x="1902" y="34380"/>
                    </a:cubicBezTo>
                    <a:cubicBezTo>
                      <a:pt x="2062" y="34038"/>
                      <a:pt x="2412" y="33793"/>
                      <a:pt x="2788" y="33762"/>
                    </a:cubicBezTo>
                    <a:cubicBezTo>
                      <a:pt x="2582" y="33270"/>
                      <a:pt x="2713" y="32655"/>
                      <a:pt x="3103" y="32288"/>
                    </a:cubicBezTo>
                    <a:cubicBezTo>
                      <a:pt x="3145" y="32248"/>
                      <a:pt x="3195" y="32201"/>
                      <a:pt x="3194" y="32142"/>
                    </a:cubicBezTo>
                    <a:cubicBezTo>
                      <a:pt x="3191" y="32013"/>
                      <a:pt x="2984" y="32014"/>
                      <a:pt x="2902" y="31913"/>
                    </a:cubicBezTo>
                    <a:cubicBezTo>
                      <a:pt x="2791" y="31777"/>
                      <a:pt x="2975" y="31583"/>
                      <a:pt x="2957" y="31410"/>
                    </a:cubicBezTo>
                    <a:cubicBezTo>
                      <a:pt x="2949" y="31330"/>
                      <a:pt x="2898" y="31260"/>
                      <a:pt x="2878" y="31183"/>
                    </a:cubicBezTo>
                    <a:cubicBezTo>
                      <a:pt x="2832" y="31000"/>
                      <a:pt x="2965" y="30826"/>
                      <a:pt x="3025" y="30647"/>
                    </a:cubicBezTo>
                    <a:cubicBezTo>
                      <a:pt x="3097" y="30438"/>
                      <a:pt x="3069" y="30211"/>
                      <a:pt x="3079" y="29989"/>
                    </a:cubicBezTo>
                    <a:cubicBezTo>
                      <a:pt x="3089" y="29769"/>
                      <a:pt x="3156" y="29525"/>
                      <a:pt x="3347" y="29412"/>
                    </a:cubicBezTo>
                    <a:cubicBezTo>
                      <a:pt x="3423" y="29367"/>
                      <a:pt x="3522" y="29337"/>
                      <a:pt x="3552" y="29254"/>
                    </a:cubicBezTo>
                    <a:cubicBezTo>
                      <a:pt x="3581" y="29177"/>
                      <a:pt x="3534" y="29084"/>
                      <a:pt x="3573" y="29014"/>
                    </a:cubicBezTo>
                    <a:cubicBezTo>
                      <a:pt x="3607" y="28953"/>
                      <a:pt x="3687" y="28933"/>
                      <a:pt x="3727" y="28876"/>
                    </a:cubicBezTo>
                    <a:cubicBezTo>
                      <a:pt x="3798" y="28774"/>
                      <a:pt x="3700" y="28620"/>
                      <a:pt x="3763" y="28512"/>
                    </a:cubicBezTo>
                    <a:cubicBezTo>
                      <a:pt x="3799" y="28449"/>
                      <a:pt x="3876" y="28426"/>
                      <a:pt x="3943" y="28398"/>
                    </a:cubicBezTo>
                    <a:cubicBezTo>
                      <a:pt x="4230" y="28278"/>
                      <a:pt x="4408" y="27945"/>
                      <a:pt x="4351" y="27639"/>
                    </a:cubicBezTo>
                    <a:cubicBezTo>
                      <a:pt x="4324" y="27484"/>
                      <a:pt x="4320" y="27382"/>
                      <a:pt x="4302" y="27227"/>
                    </a:cubicBezTo>
                    <a:cubicBezTo>
                      <a:pt x="4298" y="27193"/>
                      <a:pt x="4294" y="27157"/>
                      <a:pt x="4313" y="27130"/>
                    </a:cubicBezTo>
                    <a:cubicBezTo>
                      <a:pt x="4335" y="27099"/>
                      <a:pt x="4379" y="27091"/>
                      <a:pt x="4401" y="27060"/>
                    </a:cubicBezTo>
                    <a:cubicBezTo>
                      <a:pt x="4437" y="27010"/>
                      <a:pt x="4394" y="26940"/>
                      <a:pt x="4398" y="26879"/>
                    </a:cubicBezTo>
                    <a:cubicBezTo>
                      <a:pt x="4409" y="26733"/>
                      <a:pt x="4645" y="26737"/>
                      <a:pt x="4726" y="26615"/>
                    </a:cubicBezTo>
                    <a:cubicBezTo>
                      <a:pt x="4846" y="26437"/>
                      <a:pt x="4541" y="26220"/>
                      <a:pt x="4597" y="26013"/>
                    </a:cubicBezTo>
                    <a:lnTo>
                      <a:pt x="4597" y="26013"/>
                    </a:lnTo>
                    <a:cubicBezTo>
                      <a:pt x="4601" y="26014"/>
                      <a:pt x="4606" y="26014"/>
                      <a:pt x="4611" y="26014"/>
                    </a:cubicBezTo>
                    <a:cubicBezTo>
                      <a:pt x="4685" y="26014"/>
                      <a:pt x="4746" y="25940"/>
                      <a:pt x="4770" y="25867"/>
                    </a:cubicBezTo>
                    <a:cubicBezTo>
                      <a:pt x="4796" y="25787"/>
                      <a:pt x="4798" y="25702"/>
                      <a:pt x="4835" y="25630"/>
                    </a:cubicBezTo>
                    <a:cubicBezTo>
                      <a:pt x="4866" y="25570"/>
                      <a:pt x="4918" y="25524"/>
                      <a:pt x="4954" y="25467"/>
                    </a:cubicBezTo>
                    <a:cubicBezTo>
                      <a:pt x="5077" y="25276"/>
                      <a:pt x="5000" y="24997"/>
                      <a:pt x="5146" y="24823"/>
                    </a:cubicBezTo>
                    <a:cubicBezTo>
                      <a:pt x="5197" y="24762"/>
                      <a:pt x="5269" y="24724"/>
                      <a:pt x="5324" y="24667"/>
                    </a:cubicBezTo>
                    <a:cubicBezTo>
                      <a:pt x="5378" y="24611"/>
                      <a:pt x="5414" y="24519"/>
                      <a:pt x="5369" y="24453"/>
                    </a:cubicBezTo>
                    <a:cubicBezTo>
                      <a:pt x="5330" y="24396"/>
                      <a:pt x="5252" y="24384"/>
                      <a:pt x="5201" y="24338"/>
                    </a:cubicBezTo>
                    <a:cubicBezTo>
                      <a:pt x="5144" y="24283"/>
                      <a:pt x="5138" y="24195"/>
                      <a:pt x="5135" y="24116"/>
                    </a:cubicBezTo>
                    <a:cubicBezTo>
                      <a:pt x="5123" y="23638"/>
                      <a:pt x="5161" y="23158"/>
                      <a:pt x="5247" y="22688"/>
                    </a:cubicBezTo>
                    <a:cubicBezTo>
                      <a:pt x="5274" y="22540"/>
                      <a:pt x="5308" y="22387"/>
                      <a:pt x="5391" y="22263"/>
                    </a:cubicBezTo>
                    <a:cubicBezTo>
                      <a:pt x="5442" y="22186"/>
                      <a:pt x="5511" y="22123"/>
                      <a:pt x="5547" y="22039"/>
                    </a:cubicBezTo>
                    <a:cubicBezTo>
                      <a:pt x="5606" y="21902"/>
                      <a:pt x="5584" y="21717"/>
                      <a:pt x="5706" y="21634"/>
                    </a:cubicBezTo>
                    <a:cubicBezTo>
                      <a:pt x="5760" y="21598"/>
                      <a:pt x="5826" y="21594"/>
                      <a:pt x="5894" y="21594"/>
                    </a:cubicBezTo>
                    <a:cubicBezTo>
                      <a:pt x="5919" y="21594"/>
                      <a:pt x="5945" y="21594"/>
                      <a:pt x="5970" y="21594"/>
                    </a:cubicBezTo>
                    <a:cubicBezTo>
                      <a:pt x="6049" y="21594"/>
                      <a:pt x="6123" y="21587"/>
                      <a:pt x="6173" y="21530"/>
                    </a:cubicBezTo>
                    <a:cubicBezTo>
                      <a:pt x="6231" y="21463"/>
                      <a:pt x="6217" y="21361"/>
                      <a:pt x="6185" y="21279"/>
                    </a:cubicBezTo>
                    <a:cubicBezTo>
                      <a:pt x="6153" y="21196"/>
                      <a:pt x="6103" y="21120"/>
                      <a:pt x="6093" y="21032"/>
                    </a:cubicBezTo>
                    <a:cubicBezTo>
                      <a:pt x="6067" y="20815"/>
                      <a:pt x="6289" y="20650"/>
                      <a:pt x="6499" y="20587"/>
                    </a:cubicBezTo>
                    <a:cubicBezTo>
                      <a:pt x="6707" y="20525"/>
                      <a:pt x="6944" y="20501"/>
                      <a:pt x="7102" y="20350"/>
                    </a:cubicBezTo>
                    <a:cubicBezTo>
                      <a:pt x="6854" y="20228"/>
                      <a:pt x="6627" y="20064"/>
                      <a:pt x="6433" y="19867"/>
                    </a:cubicBezTo>
                    <a:cubicBezTo>
                      <a:pt x="6300" y="19733"/>
                      <a:pt x="6252" y="19510"/>
                      <a:pt x="6313" y="19330"/>
                    </a:cubicBezTo>
                    <a:cubicBezTo>
                      <a:pt x="6343" y="19243"/>
                      <a:pt x="6408" y="19168"/>
                      <a:pt x="6429" y="19078"/>
                    </a:cubicBezTo>
                    <a:cubicBezTo>
                      <a:pt x="6468" y="18918"/>
                      <a:pt x="6372" y="18715"/>
                      <a:pt x="6490" y="18601"/>
                    </a:cubicBezTo>
                    <a:cubicBezTo>
                      <a:pt x="6532" y="18563"/>
                      <a:pt x="6597" y="18538"/>
                      <a:pt x="6608" y="18482"/>
                    </a:cubicBezTo>
                    <a:cubicBezTo>
                      <a:pt x="6616" y="18446"/>
                      <a:pt x="6597" y="18409"/>
                      <a:pt x="6607" y="18373"/>
                    </a:cubicBezTo>
                    <a:cubicBezTo>
                      <a:pt x="6624" y="18305"/>
                      <a:pt x="6720" y="18299"/>
                      <a:pt x="6768" y="18248"/>
                    </a:cubicBezTo>
                    <a:cubicBezTo>
                      <a:pt x="6813" y="18197"/>
                      <a:pt x="6804" y="18121"/>
                      <a:pt x="6808" y="18054"/>
                    </a:cubicBezTo>
                    <a:cubicBezTo>
                      <a:pt x="6820" y="17858"/>
                      <a:pt x="6998" y="17685"/>
                      <a:pt x="7194" y="17681"/>
                    </a:cubicBezTo>
                    <a:cubicBezTo>
                      <a:pt x="7150" y="17580"/>
                      <a:pt x="7106" y="17479"/>
                      <a:pt x="7061" y="17379"/>
                    </a:cubicBezTo>
                    <a:cubicBezTo>
                      <a:pt x="7046" y="17344"/>
                      <a:pt x="7030" y="17306"/>
                      <a:pt x="7040" y="17269"/>
                    </a:cubicBezTo>
                    <a:cubicBezTo>
                      <a:pt x="7054" y="17214"/>
                      <a:pt x="7113" y="17187"/>
                      <a:pt x="7158" y="17156"/>
                    </a:cubicBezTo>
                    <a:cubicBezTo>
                      <a:pt x="7297" y="17061"/>
                      <a:pt x="7345" y="16853"/>
                      <a:pt x="7261" y="16707"/>
                    </a:cubicBezTo>
                    <a:cubicBezTo>
                      <a:pt x="7234" y="16661"/>
                      <a:pt x="7194" y="16612"/>
                      <a:pt x="7203" y="16560"/>
                    </a:cubicBezTo>
                    <a:cubicBezTo>
                      <a:pt x="7212" y="16504"/>
                      <a:pt x="7268" y="16472"/>
                      <a:pt x="7310" y="16434"/>
                    </a:cubicBezTo>
                    <a:cubicBezTo>
                      <a:pt x="7464" y="16287"/>
                      <a:pt x="7399" y="16035"/>
                      <a:pt x="7376" y="15824"/>
                    </a:cubicBezTo>
                    <a:cubicBezTo>
                      <a:pt x="7351" y="15584"/>
                      <a:pt x="7401" y="15337"/>
                      <a:pt x="7516" y="15124"/>
                    </a:cubicBezTo>
                    <a:cubicBezTo>
                      <a:pt x="7585" y="14998"/>
                      <a:pt x="7678" y="14875"/>
                      <a:pt x="7682" y="14732"/>
                    </a:cubicBezTo>
                    <a:cubicBezTo>
                      <a:pt x="7685" y="14660"/>
                      <a:pt x="7663" y="14590"/>
                      <a:pt x="7658" y="14516"/>
                    </a:cubicBezTo>
                    <a:cubicBezTo>
                      <a:pt x="7648" y="14361"/>
                      <a:pt x="7725" y="14206"/>
                      <a:pt x="7852" y="14118"/>
                    </a:cubicBezTo>
                    <a:cubicBezTo>
                      <a:pt x="7912" y="14077"/>
                      <a:pt x="7984" y="14050"/>
                      <a:pt x="8036" y="13997"/>
                    </a:cubicBezTo>
                    <a:cubicBezTo>
                      <a:pt x="8121" y="13912"/>
                      <a:pt x="8137" y="13781"/>
                      <a:pt x="8144" y="13661"/>
                    </a:cubicBezTo>
                    <a:cubicBezTo>
                      <a:pt x="8163" y="13406"/>
                      <a:pt x="8198" y="13106"/>
                      <a:pt x="8419" y="12978"/>
                    </a:cubicBezTo>
                    <a:cubicBezTo>
                      <a:pt x="8452" y="12959"/>
                      <a:pt x="8491" y="12943"/>
                      <a:pt x="8514" y="12911"/>
                    </a:cubicBezTo>
                    <a:cubicBezTo>
                      <a:pt x="8558" y="12851"/>
                      <a:pt x="8527" y="12767"/>
                      <a:pt x="8505" y="12696"/>
                    </a:cubicBezTo>
                    <a:cubicBezTo>
                      <a:pt x="8460" y="12546"/>
                      <a:pt x="8472" y="12380"/>
                      <a:pt x="8536" y="12236"/>
                    </a:cubicBezTo>
                    <a:cubicBezTo>
                      <a:pt x="8603" y="12084"/>
                      <a:pt x="8723" y="11964"/>
                      <a:pt x="8798" y="11818"/>
                    </a:cubicBezTo>
                    <a:cubicBezTo>
                      <a:pt x="8875" y="11672"/>
                      <a:pt x="8894" y="11471"/>
                      <a:pt x="8775" y="11360"/>
                    </a:cubicBezTo>
                    <a:cubicBezTo>
                      <a:pt x="8790" y="11162"/>
                      <a:pt x="8915" y="11007"/>
                      <a:pt x="9107" y="10969"/>
                    </a:cubicBezTo>
                    <a:cubicBezTo>
                      <a:pt x="8996" y="10855"/>
                      <a:pt x="8878" y="10686"/>
                      <a:pt x="8963" y="10552"/>
                    </a:cubicBezTo>
                    <a:cubicBezTo>
                      <a:pt x="9013" y="10477"/>
                      <a:pt x="9111" y="10448"/>
                      <a:pt x="9167" y="10378"/>
                    </a:cubicBezTo>
                    <a:cubicBezTo>
                      <a:pt x="9298" y="10213"/>
                      <a:pt x="9121" y="9975"/>
                      <a:pt x="9151" y="9766"/>
                    </a:cubicBezTo>
                    <a:cubicBezTo>
                      <a:pt x="9174" y="9588"/>
                      <a:pt x="9347" y="9462"/>
                      <a:pt x="9399" y="9289"/>
                    </a:cubicBezTo>
                    <a:cubicBezTo>
                      <a:pt x="9434" y="9170"/>
                      <a:pt x="9409" y="9043"/>
                      <a:pt x="9403" y="8919"/>
                    </a:cubicBezTo>
                    <a:cubicBezTo>
                      <a:pt x="9394" y="8724"/>
                      <a:pt x="9437" y="8527"/>
                      <a:pt x="9528" y="8354"/>
                    </a:cubicBezTo>
                    <a:cubicBezTo>
                      <a:pt x="9594" y="8229"/>
                      <a:pt x="9684" y="8112"/>
                      <a:pt x="9724" y="7975"/>
                    </a:cubicBezTo>
                    <a:cubicBezTo>
                      <a:pt x="9753" y="7869"/>
                      <a:pt x="9750" y="7757"/>
                      <a:pt x="9753" y="7648"/>
                    </a:cubicBezTo>
                    <a:cubicBezTo>
                      <a:pt x="9760" y="7363"/>
                      <a:pt x="9818" y="7056"/>
                      <a:pt x="10027" y="6863"/>
                    </a:cubicBezTo>
                    <a:cubicBezTo>
                      <a:pt x="10076" y="6818"/>
                      <a:pt x="10135" y="6780"/>
                      <a:pt x="10172" y="6723"/>
                    </a:cubicBezTo>
                    <a:cubicBezTo>
                      <a:pt x="10264" y="6585"/>
                      <a:pt x="10205" y="6402"/>
                      <a:pt x="10171" y="6240"/>
                    </a:cubicBezTo>
                    <a:cubicBezTo>
                      <a:pt x="10111" y="5966"/>
                      <a:pt x="10132" y="5683"/>
                      <a:pt x="10152" y="5402"/>
                    </a:cubicBezTo>
                    <a:cubicBezTo>
                      <a:pt x="10186" y="4954"/>
                      <a:pt x="10219" y="4505"/>
                      <a:pt x="10253" y="4057"/>
                    </a:cubicBezTo>
                    <a:cubicBezTo>
                      <a:pt x="10351" y="3944"/>
                      <a:pt x="10436" y="3819"/>
                      <a:pt x="10507" y="3687"/>
                    </a:cubicBezTo>
                    <a:cubicBezTo>
                      <a:pt x="10598" y="3515"/>
                      <a:pt x="10642" y="3347"/>
                      <a:pt x="10679" y="3154"/>
                    </a:cubicBezTo>
                    <a:cubicBezTo>
                      <a:pt x="10715" y="2963"/>
                      <a:pt x="10694" y="2749"/>
                      <a:pt x="10578" y="2593"/>
                    </a:cubicBezTo>
                    <a:cubicBezTo>
                      <a:pt x="10543" y="2545"/>
                      <a:pt x="10496" y="2497"/>
                      <a:pt x="10493" y="2438"/>
                    </a:cubicBezTo>
                    <a:cubicBezTo>
                      <a:pt x="10490" y="2358"/>
                      <a:pt x="10565" y="2299"/>
                      <a:pt x="10600" y="2227"/>
                    </a:cubicBezTo>
                    <a:cubicBezTo>
                      <a:pt x="10657" y="2110"/>
                      <a:pt x="10606" y="1974"/>
                      <a:pt x="10603" y="1843"/>
                    </a:cubicBezTo>
                    <a:cubicBezTo>
                      <a:pt x="10601" y="1752"/>
                      <a:pt x="10625" y="1662"/>
                      <a:pt x="10643" y="1574"/>
                    </a:cubicBezTo>
                    <a:cubicBezTo>
                      <a:pt x="10714" y="1221"/>
                      <a:pt x="10688" y="851"/>
                      <a:pt x="10569" y="512"/>
                    </a:cubicBezTo>
                    <a:cubicBezTo>
                      <a:pt x="10504" y="323"/>
                      <a:pt x="10406" y="140"/>
                      <a:pt x="10245" y="23"/>
                    </a:cubicBezTo>
                    <a:cubicBezTo>
                      <a:pt x="10221" y="8"/>
                      <a:pt x="10201" y="4"/>
                      <a:pt x="10181" y="4"/>
                    </a:cubicBezTo>
                    <a:cubicBezTo>
                      <a:pt x="10162" y="4"/>
                      <a:pt x="10144" y="7"/>
                      <a:pt x="10123" y="7"/>
                    </a:cubicBezTo>
                    <a:cubicBezTo>
                      <a:pt x="10109" y="7"/>
                      <a:pt x="10094" y="6"/>
                      <a:pt x="100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209200" y="1920975"/>
                <a:ext cx="55375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0192" extrusionOk="0">
                    <a:moveTo>
                      <a:pt x="1324" y="0"/>
                    </a:moveTo>
                    <a:cubicBezTo>
                      <a:pt x="1279" y="37"/>
                      <a:pt x="1254" y="95"/>
                      <a:pt x="1253" y="151"/>
                    </a:cubicBezTo>
                    <a:cubicBezTo>
                      <a:pt x="1201" y="149"/>
                      <a:pt x="1150" y="148"/>
                      <a:pt x="1099" y="148"/>
                    </a:cubicBezTo>
                    <a:cubicBezTo>
                      <a:pt x="962" y="148"/>
                      <a:pt x="825" y="157"/>
                      <a:pt x="688" y="173"/>
                    </a:cubicBezTo>
                    <a:cubicBezTo>
                      <a:pt x="779" y="429"/>
                      <a:pt x="547" y="735"/>
                      <a:pt x="281" y="735"/>
                    </a:cubicBezTo>
                    <a:cubicBezTo>
                      <a:pt x="264" y="735"/>
                      <a:pt x="248" y="734"/>
                      <a:pt x="232" y="732"/>
                    </a:cubicBezTo>
                    <a:cubicBezTo>
                      <a:pt x="132" y="907"/>
                      <a:pt x="53" y="1093"/>
                      <a:pt x="1" y="1286"/>
                    </a:cubicBezTo>
                    <a:cubicBezTo>
                      <a:pt x="359" y="940"/>
                      <a:pt x="660" y="771"/>
                      <a:pt x="1079" y="771"/>
                    </a:cubicBezTo>
                    <a:cubicBezTo>
                      <a:pt x="1182" y="771"/>
                      <a:pt x="1292" y="781"/>
                      <a:pt x="1412" y="802"/>
                    </a:cubicBezTo>
                    <a:cubicBezTo>
                      <a:pt x="1416" y="862"/>
                      <a:pt x="1588" y="1073"/>
                      <a:pt x="1674" y="1073"/>
                    </a:cubicBezTo>
                    <a:cubicBezTo>
                      <a:pt x="1693" y="1073"/>
                      <a:pt x="1709" y="1062"/>
                      <a:pt x="1716" y="1036"/>
                    </a:cubicBezTo>
                    <a:lnTo>
                      <a:pt x="1716" y="1036"/>
                    </a:lnTo>
                    <a:cubicBezTo>
                      <a:pt x="1634" y="1326"/>
                      <a:pt x="2028" y="1621"/>
                      <a:pt x="1897" y="1894"/>
                    </a:cubicBezTo>
                    <a:cubicBezTo>
                      <a:pt x="1875" y="1939"/>
                      <a:pt x="1841" y="1976"/>
                      <a:pt x="1818" y="2020"/>
                    </a:cubicBezTo>
                    <a:cubicBezTo>
                      <a:pt x="1786" y="2081"/>
                      <a:pt x="1774" y="2149"/>
                      <a:pt x="1763" y="2217"/>
                    </a:cubicBezTo>
                    <a:cubicBezTo>
                      <a:pt x="1717" y="2500"/>
                      <a:pt x="1671" y="2782"/>
                      <a:pt x="1627" y="3063"/>
                    </a:cubicBezTo>
                    <a:cubicBezTo>
                      <a:pt x="1581" y="3345"/>
                      <a:pt x="1535" y="3628"/>
                      <a:pt x="1516" y="3911"/>
                    </a:cubicBezTo>
                    <a:cubicBezTo>
                      <a:pt x="1510" y="4014"/>
                      <a:pt x="1506" y="4118"/>
                      <a:pt x="1506" y="4221"/>
                    </a:cubicBezTo>
                    <a:cubicBezTo>
                      <a:pt x="1506" y="4277"/>
                      <a:pt x="1508" y="4333"/>
                      <a:pt x="1504" y="4387"/>
                    </a:cubicBezTo>
                    <a:cubicBezTo>
                      <a:pt x="1496" y="4499"/>
                      <a:pt x="1470" y="4608"/>
                      <a:pt x="1443" y="4717"/>
                    </a:cubicBezTo>
                    <a:cubicBezTo>
                      <a:pt x="1341" y="5133"/>
                      <a:pt x="1240" y="5549"/>
                      <a:pt x="1137" y="5964"/>
                    </a:cubicBezTo>
                    <a:cubicBezTo>
                      <a:pt x="1083" y="6182"/>
                      <a:pt x="1029" y="6400"/>
                      <a:pt x="974" y="6618"/>
                    </a:cubicBezTo>
                    <a:cubicBezTo>
                      <a:pt x="905" y="6900"/>
                      <a:pt x="835" y="7181"/>
                      <a:pt x="765" y="7463"/>
                    </a:cubicBezTo>
                    <a:cubicBezTo>
                      <a:pt x="651" y="7928"/>
                      <a:pt x="537" y="8393"/>
                      <a:pt x="421" y="8858"/>
                    </a:cubicBezTo>
                    <a:cubicBezTo>
                      <a:pt x="311" y="9299"/>
                      <a:pt x="206" y="9781"/>
                      <a:pt x="398" y="10192"/>
                    </a:cubicBezTo>
                    <a:cubicBezTo>
                      <a:pt x="318" y="9882"/>
                      <a:pt x="376" y="9537"/>
                      <a:pt x="555" y="9270"/>
                    </a:cubicBezTo>
                    <a:cubicBezTo>
                      <a:pt x="593" y="9213"/>
                      <a:pt x="635" y="9160"/>
                      <a:pt x="662" y="9096"/>
                    </a:cubicBezTo>
                    <a:cubicBezTo>
                      <a:pt x="686" y="9041"/>
                      <a:pt x="696" y="8981"/>
                      <a:pt x="707" y="8923"/>
                    </a:cubicBezTo>
                    <a:cubicBezTo>
                      <a:pt x="763" y="8574"/>
                      <a:pt x="821" y="8227"/>
                      <a:pt x="878" y="7879"/>
                    </a:cubicBezTo>
                    <a:cubicBezTo>
                      <a:pt x="896" y="7771"/>
                      <a:pt x="914" y="7662"/>
                      <a:pt x="963" y="7565"/>
                    </a:cubicBezTo>
                    <a:cubicBezTo>
                      <a:pt x="1004" y="7485"/>
                      <a:pt x="1063" y="7415"/>
                      <a:pt x="1103" y="7336"/>
                    </a:cubicBezTo>
                    <a:cubicBezTo>
                      <a:pt x="1193" y="7150"/>
                      <a:pt x="1160" y="6930"/>
                      <a:pt x="1193" y="6725"/>
                    </a:cubicBezTo>
                    <a:cubicBezTo>
                      <a:pt x="1224" y="6538"/>
                      <a:pt x="1363" y="6336"/>
                      <a:pt x="1541" y="6336"/>
                    </a:cubicBezTo>
                    <a:cubicBezTo>
                      <a:pt x="1558" y="6336"/>
                      <a:pt x="1575" y="6338"/>
                      <a:pt x="1593" y="6342"/>
                    </a:cubicBezTo>
                    <a:cubicBezTo>
                      <a:pt x="1505" y="5993"/>
                      <a:pt x="1417" y="5634"/>
                      <a:pt x="1474" y="5280"/>
                    </a:cubicBezTo>
                    <a:cubicBezTo>
                      <a:pt x="1530" y="4926"/>
                      <a:pt x="1767" y="4576"/>
                      <a:pt x="2117" y="4499"/>
                    </a:cubicBezTo>
                    <a:cubicBezTo>
                      <a:pt x="1973" y="4364"/>
                      <a:pt x="1988" y="4130"/>
                      <a:pt x="2051" y="3942"/>
                    </a:cubicBezTo>
                    <a:cubicBezTo>
                      <a:pt x="2114" y="3754"/>
                      <a:pt x="2215" y="3571"/>
                      <a:pt x="2207" y="3374"/>
                    </a:cubicBezTo>
                    <a:lnTo>
                      <a:pt x="2207" y="3374"/>
                    </a:lnTo>
                    <a:cubicBezTo>
                      <a:pt x="2190" y="3383"/>
                      <a:pt x="2172" y="3386"/>
                      <a:pt x="2154" y="3386"/>
                    </a:cubicBezTo>
                    <a:cubicBezTo>
                      <a:pt x="2093" y="3386"/>
                      <a:pt x="2031" y="3343"/>
                      <a:pt x="2000" y="3287"/>
                    </a:cubicBezTo>
                    <a:cubicBezTo>
                      <a:pt x="1960" y="3213"/>
                      <a:pt x="1960" y="3127"/>
                      <a:pt x="1962" y="3043"/>
                    </a:cubicBezTo>
                    <a:cubicBezTo>
                      <a:pt x="1966" y="2841"/>
                      <a:pt x="1973" y="2629"/>
                      <a:pt x="2068" y="2452"/>
                    </a:cubicBezTo>
                    <a:cubicBezTo>
                      <a:pt x="2104" y="2386"/>
                      <a:pt x="2151" y="2323"/>
                      <a:pt x="2159" y="2248"/>
                    </a:cubicBezTo>
                    <a:cubicBezTo>
                      <a:pt x="2165" y="2186"/>
                      <a:pt x="2143" y="2126"/>
                      <a:pt x="2124" y="2067"/>
                    </a:cubicBezTo>
                    <a:cubicBezTo>
                      <a:pt x="2081" y="1923"/>
                      <a:pt x="2063" y="1769"/>
                      <a:pt x="2077" y="1619"/>
                    </a:cubicBezTo>
                    <a:cubicBezTo>
                      <a:pt x="2083" y="1541"/>
                      <a:pt x="2097" y="1465"/>
                      <a:pt x="2097" y="1389"/>
                    </a:cubicBezTo>
                    <a:cubicBezTo>
                      <a:pt x="2097" y="1311"/>
                      <a:pt x="2084" y="1233"/>
                      <a:pt x="2061" y="1159"/>
                    </a:cubicBezTo>
                    <a:cubicBezTo>
                      <a:pt x="2001" y="956"/>
                      <a:pt x="1876" y="781"/>
                      <a:pt x="1754" y="609"/>
                    </a:cubicBezTo>
                    <a:cubicBezTo>
                      <a:pt x="1744" y="594"/>
                      <a:pt x="1734" y="579"/>
                      <a:pt x="1722" y="564"/>
                    </a:cubicBezTo>
                    <a:cubicBezTo>
                      <a:pt x="1590" y="376"/>
                      <a:pt x="1456" y="188"/>
                      <a:pt x="1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5929500" y="2682650"/>
                <a:ext cx="161850" cy="50302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20121" extrusionOk="0">
                    <a:moveTo>
                      <a:pt x="6021" y="1"/>
                    </a:moveTo>
                    <a:cubicBezTo>
                      <a:pt x="5565" y="1011"/>
                      <a:pt x="5434" y="1832"/>
                      <a:pt x="5280" y="2930"/>
                    </a:cubicBezTo>
                    <a:cubicBezTo>
                      <a:pt x="5259" y="3074"/>
                      <a:pt x="5241" y="3223"/>
                      <a:pt x="5172" y="3350"/>
                    </a:cubicBezTo>
                    <a:cubicBezTo>
                      <a:pt x="5116" y="3453"/>
                      <a:pt x="5028" y="3538"/>
                      <a:pt x="4991" y="3649"/>
                    </a:cubicBezTo>
                    <a:cubicBezTo>
                      <a:pt x="4936" y="3814"/>
                      <a:pt x="5002" y="4000"/>
                      <a:pt x="4945" y="4165"/>
                    </a:cubicBezTo>
                    <a:cubicBezTo>
                      <a:pt x="4903" y="4290"/>
                      <a:pt x="4796" y="4382"/>
                      <a:pt x="4722" y="4493"/>
                    </a:cubicBezTo>
                    <a:cubicBezTo>
                      <a:pt x="4643" y="4609"/>
                      <a:pt x="4601" y="4747"/>
                      <a:pt x="4563" y="4882"/>
                    </a:cubicBezTo>
                    <a:cubicBezTo>
                      <a:pt x="4336" y="5676"/>
                      <a:pt x="4262" y="6509"/>
                      <a:pt x="3999" y="7291"/>
                    </a:cubicBezTo>
                    <a:cubicBezTo>
                      <a:pt x="3656" y="8311"/>
                      <a:pt x="3259" y="9224"/>
                      <a:pt x="3119" y="10299"/>
                    </a:cubicBezTo>
                    <a:cubicBezTo>
                      <a:pt x="3099" y="10455"/>
                      <a:pt x="3039" y="10620"/>
                      <a:pt x="2985" y="10769"/>
                    </a:cubicBezTo>
                    <a:cubicBezTo>
                      <a:pt x="2920" y="10945"/>
                      <a:pt x="2905" y="11159"/>
                      <a:pt x="2822" y="11326"/>
                    </a:cubicBezTo>
                    <a:cubicBezTo>
                      <a:pt x="2755" y="11458"/>
                      <a:pt x="2707" y="11597"/>
                      <a:pt x="2658" y="11735"/>
                    </a:cubicBezTo>
                    <a:cubicBezTo>
                      <a:pt x="2491" y="12208"/>
                      <a:pt x="2319" y="12680"/>
                      <a:pt x="2147" y="13153"/>
                    </a:cubicBezTo>
                    <a:cubicBezTo>
                      <a:pt x="2045" y="13432"/>
                      <a:pt x="1943" y="13710"/>
                      <a:pt x="1841" y="13989"/>
                    </a:cubicBezTo>
                    <a:cubicBezTo>
                      <a:pt x="1657" y="14493"/>
                      <a:pt x="1473" y="14999"/>
                      <a:pt x="1217" y="15471"/>
                    </a:cubicBezTo>
                    <a:cubicBezTo>
                      <a:pt x="1159" y="13874"/>
                      <a:pt x="1627" y="12508"/>
                      <a:pt x="1865" y="10828"/>
                    </a:cubicBezTo>
                    <a:cubicBezTo>
                      <a:pt x="1972" y="10087"/>
                      <a:pt x="2281" y="9291"/>
                      <a:pt x="2247" y="8543"/>
                    </a:cubicBezTo>
                    <a:cubicBezTo>
                      <a:pt x="2227" y="8127"/>
                      <a:pt x="2117" y="7723"/>
                      <a:pt x="2006" y="7321"/>
                    </a:cubicBezTo>
                    <a:cubicBezTo>
                      <a:pt x="1791" y="7683"/>
                      <a:pt x="1470" y="7981"/>
                      <a:pt x="1094" y="8170"/>
                    </a:cubicBezTo>
                    <a:cubicBezTo>
                      <a:pt x="1354" y="9410"/>
                      <a:pt x="1283" y="10718"/>
                      <a:pt x="892" y="11924"/>
                    </a:cubicBezTo>
                    <a:cubicBezTo>
                      <a:pt x="861" y="12019"/>
                      <a:pt x="828" y="12118"/>
                      <a:pt x="841" y="12217"/>
                    </a:cubicBezTo>
                    <a:cubicBezTo>
                      <a:pt x="860" y="12345"/>
                      <a:pt x="953" y="12466"/>
                      <a:pt x="916" y="12589"/>
                    </a:cubicBezTo>
                    <a:cubicBezTo>
                      <a:pt x="871" y="12742"/>
                      <a:pt x="663" y="12784"/>
                      <a:pt x="593" y="12926"/>
                    </a:cubicBezTo>
                    <a:cubicBezTo>
                      <a:pt x="531" y="13053"/>
                      <a:pt x="604" y="13201"/>
                      <a:pt x="651" y="13336"/>
                    </a:cubicBezTo>
                    <a:cubicBezTo>
                      <a:pt x="869" y="13976"/>
                      <a:pt x="427" y="14647"/>
                      <a:pt x="403" y="15323"/>
                    </a:cubicBezTo>
                    <a:cubicBezTo>
                      <a:pt x="390" y="15750"/>
                      <a:pt x="545" y="16173"/>
                      <a:pt x="503" y="16598"/>
                    </a:cubicBezTo>
                    <a:cubicBezTo>
                      <a:pt x="455" y="17103"/>
                      <a:pt x="135" y="17563"/>
                      <a:pt x="140" y="18069"/>
                    </a:cubicBezTo>
                    <a:cubicBezTo>
                      <a:pt x="141" y="18247"/>
                      <a:pt x="182" y="18420"/>
                      <a:pt x="192" y="18596"/>
                    </a:cubicBezTo>
                    <a:cubicBezTo>
                      <a:pt x="223" y="19108"/>
                      <a:pt x="1" y="19611"/>
                      <a:pt x="45" y="20121"/>
                    </a:cubicBezTo>
                    <a:cubicBezTo>
                      <a:pt x="230" y="19624"/>
                      <a:pt x="378" y="19299"/>
                      <a:pt x="711" y="18884"/>
                    </a:cubicBezTo>
                    <a:cubicBezTo>
                      <a:pt x="1226" y="18246"/>
                      <a:pt x="1333" y="17347"/>
                      <a:pt x="1464" y="16729"/>
                    </a:cubicBezTo>
                    <a:cubicBezTo>
                      <a:pt x="1647" y="15868"/>
                      <a:pt x="2306" y="15507"/>
                      <a:pt x="2387" y="14229"/>
                    </a:cubicBezTo>
                    <a:cubicBezTo>
                      <a:pt x="2416" y="13781"/>
                      <a:pt x="2538" y="13433"/>
                      <a:pt x="2565" y="12985"/>
                    </a:cubicBezTo>
                    <a:cubicBezTo>
                      <a:pt x="2580" y="12723"/>
                      <a:pt x="2675" y="12470"/>
                      <a:pt x="2785" y="12232"/>
                    </a:cubicBezTo>
                    <a:cubicBezTo>
                      <a:pt x="2850" y="12086"/>
                      <a:pt x="2840" y="11949"/>
                      <a:pt x="2936" y="11822"/>
                    </a:cubicBezTo>
                    <a:cubicBezTo>
                      <a:pt x="3653" y="10865"/>
                      <a:pt x="3437" y="9478"/>
                      <a:pt x="4015" y="8432"/>
                    </a:cubicBezTo>
                    <a:cubicBezTo>
                      <a:pt x="4148" y="8192"/>
                      <a:pt x="4326" y="7963"/>
                      <a:pt x="4368" y="7690"/>
                    </a:cubicBezTo>
                    <a:cubicBezTo>
                      <a:pt x="4406" y="7437"/>
                      <a:pt x="4326" y="7162"/>
                      <a:pt x="4432" y="6930"/>
                    </a:cubicBezTo>
                    <a:cubicBezTo>
                      <a:pt x="4504" y="6775"/>
                      <a:pt x="4650" y="6664"/>
                      <a:pt x="4723" y="6509"/>
                    </a:cubicBezTo>
                    <a:cubicBezTo>
                      <a:pt x="4847" y="6251"/>
                      <a:pt x="4739" y="5930"/>
                      <a:pt x="4846" y="5663"/>
                    </a:cubicBezTo>
                    <a:cubicBezTo>
                      <a:pt x="4871" y="5600"/>
                      <a:pt x="4913" y="5597"/>
                      <a:pt x="4956" y="5597"/>
                    </a:cubicBezTo>
                    <a:cubicBezTo>
                      <a:pt x="4960" y="5597"/>
                      <a:pt x="4964" y="5597"/>
                      <a:pt x="4968" y="5597"/>
                    </a:cubicBezTo>
                    <a:cubicBezTo>
                      <a:pt x="5010" y="5597"/>
                      <a:pt x="5052" y="5595"/>
                      <a:pt x="5078" y="5534"/>
                    </a:cubicBezTo>
                    <a:cubicBezTo>
                      <a:pt x="5280" y="5071"/>
                      <a:pt x="4867" y="4216"/>
                      <a:pt x="5184" y="3825"/>
                    </a:cubicBezTo>
                    <a:cubicBezTo>
                      <a:pt x="5342" y="3633"/>
                      <a:pt x="5636" y="3560"/>
                      <a:pt x="5733" y="3331"/>
                    </a:cubicBezTo>
                    <a:cubicBezTo>
                      <a:pt x="5780" y="3220"/>
                      <a:pt x="5768" y="3095"/>
                      <a:pt x="5758" y="2975"/>
                    </a:cubicBezTo>
                    <a:cubicBezTo>
                      <a:pt x="5702" y="2345"/>
                      <a:pt x="5823" y="1954"/>
                      <a:pt x="6101" y="1384"/>
                    </a:cubicBezTo>
                    <a:cubicBezTo>
                      <a:pt x="6153" y="1278"/>
                      <a:pt x="5892" y="1017"/>
                      <a:pt x="5985" y="940"/>
                    </a:cubicBezTo>
                    <a:cubicBezTo>
                      <a:pt x="6474" y="543"/>
                      <a:pt x="6067" y="383"/>
                      <a:pt x="6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1"/>
          </p:nvPr>
        </p:nvSpPr>
        <p:spPr>
          <a:xfrm>
            <a:off x="903731" y="1915038"/>
            <a:ext cx="2275800" cy="4542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2"/>
          </p:nvPr>
        </p:nvSpPr>
        <p:spPr>
          <a:xfrm>
            <a:off x="5963269" y="1913913"/>
            <a:ext cx="2277000" cy="4542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3"/>
          </p:nvPr>
        </p:nvSpPr>
        <p:spPr>
          <a:xfrm>
            <a:off x="903200" y="2463913"/>
            <a:ext cx="2277000" cy="17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◍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4"/>
          </p:nvPr>
        </p:nvSpPr>
        <p:spPr>
          <a:xfrm>
            <a:off x="5963800" y="2465038"/>
            <a:ext cx="2277000" cy="17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◍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>
            <a:spLocks noGrp="1"/>
          </p:cNvSpPr>
          <p:nvPr>
            <p:ph type="pic" idx="5"/>
          </p:nvPr>
        </p:nvSpPr>
        <p:spPr>
          <a:xfrm>
            <a:off x="3399975" y="1640600"/>
            <a:ext cx="2349000" cy="2799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3"/>
          <p:cNvGrpSpPr/>
          <p:nvPr/>
        </p:nvGrpSpPr>
        <p:grpSpPr>
          <a:xfrm>
            <a:off x="676450" y="-344767"/>
            <a:ext cx="7752477" cy="889172"/>
            <a:chOff x="676450" y="449224"/>
            <a:chExt cx="7752477" cy="745824"/>
          </a:xfrm>
        </p:grpSpPr>
        <p:sp>
          <p:nvSpPr>
            <p:cNvPr id="170" name="Google Shape;170;p13"/>
            <p:cNvSpPr/>
            <p:nvPr/>
          </p:nvSpPr>
          <p:spPr>
            <a:xfrm>
              <a:off x="676450" y="449224"/>
              <a:ext cx="7752101" cy="713388"/>
            </a:xfrm>
            <a:custGeom>
              <a:avLst/>
              <a:gdLst/>
              <a:ahLst/>
              <a:cxnLst/>
              <a:rect l="l" t="t" r="r" b="b"/>
              <a:pathLst>
                <a:path w="43403" h="11660" extrusionOk="0">
                  <a:moveTo>
                    <a:pt x="1" y="1"/>
                  </a:moveTo>
                  <a:lnTo>
                    <a:pt x="1" y="11579"/>
                  </a:lnTo>
                  <a:lnTo>
                    <a:pt x="972" y="11336"/>
                  </a:lnTo>
                  <a:lnTo>
                    <a:pt x="2268" y="11660"/>
                  </a:lnTo>
                  <a:lnTo>
                    <a:pt x="3241" y="11336"/>
                  </a:lnTo>
                  <a:lnTo>
                    <a:pt x="5184" y="11336"/>
                  </a:lnTo>
                  <a:lnTo>
                    <a:pt x="6479" y="11012"/>
                  </a:lnTo>
                  <a:lnTo>
                    <a:pt x="7775" y="10688"/>
                  </a:lnTo>
                  <a:lnTo>
                    <a:pt x="10367" y="10688"/>
                  </a:lnTo>
                  <a:lnTo>
                    <a:pt x="11014" y="10364"/>
                  </a:lnTo>
                  <a:cubicBezTo>
                    <a:pt x="11014" y="10364"/>
                    <a:pt x="13605" y="10364"/>
                    <a:pt x="14253" y="10688"/>
                  </a:cubicBezTo>
                  <a:cubicBezTo>
                    <a:pt x="14469" y="10796"/>
                    <a:pt x="14721" y="10832"/>
                    <a:pt x="14961" y="10832"/>
                  </a:cubicBezTo>
                  <a:cubicBezTo>
                    <a:pt x="15440" y="10832"/>
                    <a:pt x="15872" y="10688"/>
                    <a:pt x="15872" y="10688"/>
                  </a:cubicBezTo>
                  <a:cubicBezTo>
                    <a:pt x="15872" y="10688"/>
                    <a:pt x="17168" y="10041"/>
                    <a:pt x="18464" y="10041"/>
                  </a:cubicBezTo>
                  <a:cubicBezTo>
                    <a:pt x="19759" y="10041"/>
                    <a:pt x="19759" y="10688"/>
                    <a:pt x="20731" y="10688"/>
                  </a:cubicBezTo>
                  <a:cubicBezTo>
                    <a:pt x="21702" y="10688"/>
                    <a:pt x="23644" y="9393"/>
                    <a:pt x="24617" y="9393"/>
                  </a:cubicBezTo>
                  <a:cubicBezTo>
                    <a:pt x="25590" y="9393"/>
                    <a:pt x="27856" y="10366"/>
                    <a:pt x="28503" y="10366"/>
                  </a:cubicBezTo>
                  <a:cubicBezTo>
                    <a:pt x="29151" y="10366"/>
                    <a:pt x="32066" y="11013"/>
                    <a:pt x="32066" y="11013"/>
                  </a:cubicBezTo>
                  <a:lnTo>
                    <a:pt x="35306" y="10041"/>
                  </a:lnTo>
                  <a:lnTo>
                    <a:pt x="37897" y="11013"/>
                  </a:lnTo>
                  <a:lnTo>
                    <a:pt x="40812" y="11013"/>
                  </a:lnTo>
                  <a:lnTo>
                    <a:pt x="43403" y="10295"/>
                  </a:lnTo>
                  <a:lnTo>
                    <a:pt x="43403" y="1"/>
                  </a:lnTo>
                  <a:close/>
                </a:path>
              </a:pathLst>
            </a:custGeom>
            <a:solidFill>
              <a:srgbClr val="E0D9C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667227" y="960947"/>
              <a:ext cx="5761699" cy="182322"/>
            </a:xfrm>
            <a:custGeom>
              <a:avLst/>
              <a:gdLst/>
              <a:ahLst/>
              <a:cxnLst/>
              <a:rect l="l" t="t" r="r" b="b"/>
              <a:pathLst>
                <a:path w="32259" h="2271" extrusionOk="0">
                  <a:moveTo>
                    <a:pt x="13243" y="1"/>
                  </a:moveTo>
                  <a:lnTo>
                    <a:pt x="12322" y="308"/>
                  </a:lnTo>
                  <a:lnTo>
                    <a:pt x="11401" y="767"/>
                  </a:lnTo>
                  <a:lnTo>
                    <a:pt x="10788" y="614"/>
                  </a:lnTo>
                  <a:lnTo>
                    <a:pt x="10175" y="921"/>
                  </a:lnTo>
                  <a:lnTo>
                    <a:pt x="9254" y="1380"/>
                  </a:lnTo>
                  <a:lnTo>
                    <a:pt x="7873" y="921"/>
                  </a:lnTo>
                  <a:lnTo>
                    <a:pt x="5727" y="921"/>
                  </a:lnTo>
                  <a:lnTo>
                    <a:pt x="5114" y="1074"/>
                  </a:lnTo>
                  <a:lnTo>
                    <a:pt x="4348" y="1380"/>
                  </a:lnTo>
                  <a:lnTo>
                    <a:pt x="3426" y="1534"/>
                  </a:lnTo>
                  <a:lnTo>
                    <a:pt x="2660" y="1380"/>
                  </a:lnTo>
                  <a:lnTo>
                    <a:pt x="973" y="1227"/>
                  </a:lnTo>
                  <a:cubicBezTo>
                    <a:pt x="973" y="1227"/>
                    <a:pt x="444" y="1360"/>
                    <a:pt x="1" y="1623"/>
                  </a:cubicBezTo>
                  <a:cubicBezTo>
                    <a:pt x="532" y="1628"/>
                    <a:pt x="2549" y="1666"/>
                    <a:pt x="3108" y="1947"/>
                  </a:cubicBezTo>
                  <a:cubicBezTo>
                    <a:pt x="3324" y="2055"/>
                    <a:pt x="3576" y="2091"/>
                    <a:pt x="3816" y="2091"/>
                  </a:cubicBezTo>
                  <a:cubicBezTo>
                    <a:pt x="4296" y="2091"/>
                    <a:pt x="4729" y="1947"/>
                    <a:pt x="4729" y="1947"/>
                  </a:cubicBezTo>
                  <a:cubicBezTo>
                    <a:pt x="4729" y="1947"/>
                    <a:pt x="6024" y="1299"/>
                    <a:pt x="7320" y="1299"/>
                  </a:cubicBezTo>
                  <a:cubicBezTo>
                    <a:pt x="8615" y="1299"/>
                    <a:pt x="8615" y="1947"/>
                    <a:pt x="9587" y="1947"/>
                  </a:cubicBezTo>
                  <a:cubicBezTo>
                    <a:pt x="10559" y="1947"/>
                    <a:pt x="12502" y="651"/>
                    <a:pt x="13473" y="651"/>
                  </a:cubicBezTo>
                  <a:cubicBezTo>
                    <a:pt x="14446" y="651"/>
                    <a:pt x="16712" y="1622"/>
                    <a:pt x="17360" y="1622"/>
                  </a:cubicBezTo>
                  <a:cubicBezTo>
                    <a:pt x="18009" y="1622"/>
                    <a:pt x="20922" y="2270"/>
                    <a:pt x="20922" y="2270"/>
                  </a:cubicBezTo>
                  <a:lnTo>
                    <a:pt x="24162" y="1299"/>
                  </a:lnTo>
                  <a:lnTo>
                    <a:pt x="26753" y="2270"/>
                  </a:lnTo>
                  <a:lnTo>
                    <a:pt x="29668" y="2270"/>
                  </a:lnTo>
                  <a:lnTo>
                    <a:pt x="32259" y="1551"/>
                  </a:lnTo>
                  <a:lnTo>
                    <a:pt x="32259" y="1534"/>
                  </a:lnTo>
                  <a:lnTo>
                    <a:pt x="32258" y="1534"/>
                  </a:lnTo>
                  <a:lnTo>
                    <a:pt x="31491" y="1380"/>
                  </a:lnTo>
                  <a:lnTo>
                    <a:pt x="30878" y="1534"/>
                  </a:lnTo>
                  <a:lnTo>
                    <a:pt x="30265" y="1380"/>
                  </a:lnTo>
                  <a:lnTo>
                    <a:pt x="29959" y="1687"/>
                  </a:lnTo>
                  <a:lnTo>
                    <a:pt x="28579" y="1687"/>
                  </a:lnTo>
                  <a:lnTo>
                    <a:pt x="28272" y="1380"/>
                  </a:lnTo>
                  <a:lnTo>
                    <a:pt x="27659" y="1687"/>
                  </a:lnTo>
                  <a:lnTo>
                    <a:pt x="26124" y="1687"/>
                  </a:lnTo>
                  <a:lnTo>
                    <a:pt x="24897" y="1074"/>
                  </a:lnTo>
                  <a:lnTo>
                    <a:pt x="24438" y="921"/>
                  </a:lnTo>
                  <a:lnTo>
                    <a:pt x="23517" y="1074"/>
                  </a:lnTo>
                  <a:lnTo>
                    <a:pt x="22443" y="1380"/>
                  </a:lnTo>
                  <a:lnTo>
                    <a:pt x="21522" y="1227"/>
                  </a:lnTo>
                  <a:lnTo>
                    <a:pt x="21062" y="1380"/>
                  </a:lnTo>
                  <a:lnTo>
                    <a:pt x="20449" y="1534"/>
                  </a:lnTo>
                  <a:lnTo>
                    <a:pt x="19836" y="1534"/>
                  </a:lnTo>
                  <a:lnTo>
                    <a:pt x="19376" y="1380"/>
                  </a:lnTo>
                  <a:lnTo>
                    <a:pt x="18763" y="1380"/>
                  </a:lnTo>
                  <a:lnTo>
                    <a:pt x="18150" y="614"/>
                  </a:lnTo>
                  <a:lnTo>
                    <a:pt x="16769" y="1227"/>
                  </a:lnTo>
                  <a:lnTo>
                    <a:pt x="14469" y="461"/>
                  </a:lnTo>
                  <a:cubicBezTo>
                    <a:pt x="14469" y="461"/>
                    <a:pt x="14162" y="154"/>
                    <a:pt x="14009" y="154"/>
                  </a:cubicBezTo>
                  <a:cubicBezTo>
                    <a:pt x="13856" y="154"/>
                    <a:pt x="13243" y="1"/>
                    <a:pt x="13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77175" y="1059291"/>
              <a:ext cx="1916637" cy="135758"/>
            </a:xfrm>
            <a:custGeom>
              <a:avLst/>
              <a:gdLst/>
              <a:ahLst/>
              <a:cxnLst/>
              <a:rect l="l" t="t" r="r" b="b"/>
              <a:pathLst>
                <a:path w="10731" h="1691" extrusionOk="0">
                  <a:moveTo>
                    <a:pt x="8587" y="1"/>
                  </a:moveTo>
                  <a:lnTo>
                    <a:pt x="7821" y="460"/>
                  </a:lnTo>
                  <a:lnTo>
                    <a:pt x="6747" y="614"/>
                  </a:lnTo>
                  <a:lnTo>
                    <a:pt x="6440" y="614"/>
                  </a:lnTo>
                  <a:lnTo>
                    <a:pt x="5213" y="920"/>
                  </a:lnTo>
                  <a:cubicBezTo>
                    <a:pt x="5213" y="920"/>
                    <a:pt x="4600" y="1073"/>
                    <a:pt x="4447" y="1073"/>
                  </a:cubicBezTo>
                  <a:lnTo>
                    <a:pt x="4141" y="1073"/>
                  </a:lnTo>
                  <a:lnTo>
                    <a:pt x="3374" y="767"/>
                  </a:lnTo>
                  <a:lnTo>
                    <a:pt x="2147" y="1073"/>
                  </a:lnTo>
                  <a:lnTo>
                    <a:pt x="1840" y="1073"/>
                  </a:lnTo>
                  <a:lnTo>
                    <a:pt x="1074" y="920"/>
                  </a:lnTo>
                  <a:lnTo>
                    <a:pt x="461" y="1073"/>
                  </a:lnTo>
                  <a:lnTo>
                    <a:pt x="1" y="1059"/>
                  </a:lnTo>
                  <a:lnTo>
                    <a:pt x="1" y="1610"/>
                  </a:lnTo>
                  <a:lnTo>
                    <a:pt x="973" y="1367"/>
                  </a:lnTo>
                  <a:lnTo>
                    <a:pt x="2269" y="1690"/>
                  </a:lnTo>
                  <a:lnTo>
                    <a:pt x="3240" y="1367"/>
                  </a:lnTo>
                  <a:lnTo>
                    <a:pt x="4208" y="1367"/>
                  </a:lnTo>
                  <a:lnTo>
                    <a:pt x="4208" y="1369"/>
                  </a:lnTo>
                  <a:lnTo>
                    <a:pt x="5180" y="1369"/>
                  </a:lnTo>
                  <a:lnTo>
                    <a:pt x="6475" y="1043"/>
                  </a:lnTo>
                  <a:lnTo>
                    <a:pt x="7771" y="721"/>
                  </a:lnTo>
                  <a:lnTo>
                    <a:pt x="10363" y="721"/>
                  </a:lnTo>
                  <a:lnTo>
                    <a:pt x="10730" y="536"/>
                  </a:lnTo>
                  <a:cubicBezTo>
                    <a:pt x="10509" y="479"/>
                    <a:pt x="10427" y="154"/>
                    <a:pt x="10427" y="154"/>
                  </a:cubicBezTo>
                  <a:lnTo>
                    <a:pt x="9967" y="154"/>
                  </a:lnTo>
                  <a:lnTo>
                    <a:pt x="9354" y="307"/>
                  </a:lnTo>
                  <a:lnTo>
                    <a:pt x="8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3"/>
          <p:cNvSpPr txBox="1">
            <a:spLocks noGrp="1"/>
          </p:cNvSpPr>
          <p:nvPr>
            <p:ph type="title" hasCustomPrompt="1"/>
          </p:nvPr>
        </p:nvSpPr>
        <p:spPr>
          <a:xfrm>
            <a:off x="714675" y="1547349"/>
            <a:ext cx="687300" cy="3906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1554375" y="1873373"/>
            <a:ext cx="289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2" hasCustomPrompt="1"/>
          </p:nvPr>
        </p:nvSpPr>
        <p:spPr>
          <a:xfrm>
            <a:off x="714675" y="2598774"/>
            <a:ext cx="687300" cy="3906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3"/>
          </p:nvPr>
        </p:nvSpPr>
        <p:spPr>
          <a:xfrm>
            <a:off x="1554375" y="2916936"/>
            <a:ext cx="289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4" hasCustomPrompt="1"/>
          </p:nvPr>
        </p:nvSpPr>
        <p:spPr>
          <a:xfrm>
            <a:off x="714675" y="3650199"/>
            <a:ext cx="687300" cy="3906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5"/>
          </p:nvPr>
        </p:nvSpPr>
        <p:spPr>
          <a:xfrm>
            <a:off x="1554375" y="3964600"/>
            <a:ext cx="289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6" hasCustomPrompt="1"/>
          </p:nvPr>
        </p:nvSpPr>
        <p:spPr>
          <a:xfrm>
            <a:off x="4585198" y="1547349"/>
            <a:ext cx="687300" cy="3906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7"/>
          </p:nvPr>
        </p:nvSpPr>
        <p:spPr>
          <a:xfrm>
            <a:off x="5424900" y="3964600"/>
            <a:ext cx="289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8" hasCustomPrompt="1"/>
          </p:nvPr>
        </p:nvSpPr>
        <p:spPr>
          <a:xfrm>
            <a:off x="4585198" y="3650199"/>
            <a:ext cx="687300" cy="3906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9"/>
          </p:nvPr>
        </p:nvSpPr>
        <p:spPr>
          <a:xfrm>
            <a:off x="5424900" y="2918988"/>
            <a:ext cx="289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85198" y="2598774"/>
            <a:ext cx="687300" cy="3906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4"/>
          </p:nvPr>
        </p:nvSpPr>
        <p:spPr>
          <a:xfrm>
            <a:off x="5424900" y="1873375"/>
            <a:ext cx="289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6"/>
          </p:nvPr>
        </p:nvSpPr>
        <p:spPr>
          <a:xfrm>
            <a:off x="1554375" y="1547349"/>
            <a:ext cx="2898600" cy="3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7"/>
          </p:nvPr>
        </p:nvSpPr>
        <p:spPr>
          <a:xfrm>
            <a:off x="1554375" y="2595655"/>
            <a:ext cx="2898600" cy="3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8"/>
          </p:nvPr>
        </p:nvSpPr>
        <p:spPr>
          <a:xfrm>
            <a:off x="1554375" y="3643962"/>
            <a:ext cx="2898600" cy="3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9"/>
          </p:nvPr>
        </p:nvSpPr>
        <p:spPr>
          <a:xfrm>
            <a:off x="5424900" y="1547349"/>
            <a:ext cx="2834700" cy="3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20"/>
          </p:nvPr>
        </p:nvSpPr>
        <p:spPr>
          <a:xfrm>
            <a:off x="5424900" y="2595655"/>
            <a:ext cx="2898600" cy="3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21"/>
          </p:nvPr>
        </p:nvSpPr>
        <p:spPr>
          <a:xfrm>
            <a:off x="5424900" y="3643962"/>
            <a:ext cx="2898600" cy="3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subTitle" idx="1"/>
          </p:nvPr>
        </p:nvSpPr>
        <p:spPr>
          <a:xfrm>
            <a:off x="2517300" y="1284700"/>
            <a:ext cx="41094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2517300" y="535000"/>
            <a:ext cx="41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>
            <a:spLocks noGrp="1"/>
          </p:cNvSpPr>
          <p:nvPr>
            <p:ph type="pic" idx="2"/>
          </p:nvPr>
        </p:nvSpPr>
        <p:spPr>
          <a:xfrm>
            <a:off x="3070751" y="2502872"/>
            <a:ext cx="3002700" cy="1828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8" name="Google Shape;228;p16"/>
          <p:cNvGrpSpPr/>
          <p:nvPr/>
        </p:nvGrpSpPr>
        <p:grpSpPr>
          <a:xfrm rot="-204329">
            <a:off x="-351121" y="-995617"/>
            <a:ext cx="3433658" cy="7134426"/>
            <a:chOff x="-457003" y="-995585"/>
            <a:chExt cx="3433776" cy="7134670"/>
          </a:xfrm>
        </p:grpSpPr>
        <p:sp>
          <p:nvSpPr>
            <p:cNvPr id="229" name="Google Shape;229;p16"/>
            <p:cNvSpPr/>
            <p:nvPr/>
          </p:nvSpPr>
          <p:spPr>
            <a:xfrm rot="5400000">
              <a:off x="-2307451" y="854862"/>
              <a:ext cx="7134670" cy="3433776"/>
            </a:xfrm>
            <a:custGeom>
              <a:avLst/>
              <a:gdLst/>
              <a:ahLst/>
              <a:cxnLst/>
              <a:rect l="l" t="t" r="r" b="b"/>
              <a:pathLst>
                <a:path w="46555" h="22406" extrusionOk="0">
                  <a:moveTo>
                    <a:pt x="1" y="0"/>
                  </a:moveTo>
                  <a:lnTo>
                    <a:pt x="1" y="22406"/>
                  </a:lnTo>
                  <a:lnTo>
                    <a:pt x="46555" y="22406"/>
                  </a:lnTo>
                  <a:lnTo>
                    <a:pt x="46555" y="15733"/>
                  </a:lnTo>
                  <a:cubicBezTo>
                    <a:pt x="46130" y="15852"/>
                    <a:pt x="45685" y="15935"/>
                    <a:pt x="45242" y="15935"/>
                  </a:cubicBezTo>
                  <a:cubicBezTo>
                    <a:pt x="45056" y="15935"/>
                    <a:pt x="44871" y="15921"/>
                    <a:pt x="44688" y="15888"/>
                  </a:cubicBezTo>
                  <a:cubicBezTo>
                    <a:pt x="44304" y="15820"/>
                    <a:pt x="44552" y="15644"/>
                    <a:pt x="44298" y="15482"/>
                  </a:cubicBezTo>
                  <a:cubicBezTo>
                    <a:pt x="44261" y="15458"/>
                    <a:pt x="44205" y="15452"/>
                    <a:pt x="44145" y="15452"/>
                  </a:cubicBezTo>
                  <a:cubicBezTo>
                    <a:pt x="44063" y="15452"/>
                    <a:pt x="43974" y="15465"/>
                    <a:pt x="43916" y="15465"/>
                  </a:cubicBezTo>
                  <a:cubicBezTo>
                    <a:pt x="43915" y="15465"/>
                    <a:pt x="43913" y="15464"/>
                    <a:pt x="43912" y="15464"/>
                  </a:cubicBezTo>
                  <a:cubicBezTo>
                    <a:pt x="43832" y="15464"/>
                    <a:pt x="43752" y="15463"/>
                    <a:pt x="43673" y="15463"/>
                  </a:cubicBezTo>
                  <a:cubicBezTo>
                    <a:pt x="43460" y="15463"/>
                    <a:pt x="43247" y="15466"/>
                    <a:pt x="43034" y="15466"/>
                  </a:cubicBezTo>
                  <a:cubicBezTo>
                    <a:pt x="43031" y="15466"/>
                    <a:pt x="43029" y="15466"/>
                    <a:pt x="43026" y="15466"/>
                  </a:cubicBezTo>
                  <a:cubicBezTo>
                    <a:pt x="42712" y="15466"/>
                    <a:pt x="42576" y="15408"/>
                    <a:pt x="42302" y="15378"/>
                  </a:cubicBezTo>
                  <a:cubicBezTo>
                    <a:pt x="42283" y="15376"/>
                    <a:pt x="42263" y="15375"/>
                    <a:pt x="42244" y="15375"/>
                  </a:cubicBezTo>
                  <a:cubicBezTo>
                    <a:pt x="42043" y="15375"/>
                    <a:pt x="41822" y="15481"/>
                    <a:pt x="41615" y="15481"/>
                  </a:cubicBezTo>
                  <a:cubicBezTo>
                    <a:pt x="41614" y="15481"/>
                    <a:pt x="41613" y="15481"/>
                    <a:pt x="41612" y="15481"/>
                  </a:cubicBezTo>
                  <a:cubicBezTo>
                    <a:pt x="41419" y="15480"/>
                    <a:pt x="41306" y="15391"/>
                    <a:pt x="41137" y="15355"/>
                  </a:cubicBezTo>
                  <a:cubicBezTo>
                    <a:pt x="40984" y="15322"/>
                    <a:pt x="40827" y="15309"/>
                    <a:pt x="40668" y="15309"/>
                  </a:cubicBezTo>
                  <a:cubicBezTo>
                    <a:pt x="40088" y="15309"/>
                    <a:pt x="39474" y="15481"/>
                    <a:pt x="38903" y="15481"/>
                  </a:cubicBezTo>
                  <a:cubicBezTo>
                    <a:pt x="38883" y="15481"/>
                    <a:pt x="38863" y="15480"/>
                    <a:pt x="38843" y="15480"/>
                  </a:cubicBezTo>
                  <a:cubicBezTo>
                    <a:pt x="38586" y="15475"/>
                    <a:pt x="38530" y="15247"/>
                    <a:pt x="38298" y="15147"/>
                  </a:cubicBezTo>
                  <a:cubicBezTo>
                    <a:pt x="38097" y="15062"/>
                    <a:pt x="37767" y="14991"/>
                    <a:pt x="37619" y="14821"/>
                  </a:cubicBezTo>
                  <a:cubicBezTo>
                    <a:pt x="37536" y="14725"/>
                    <a:pt x="37543" y="14483"/>
                    <a:pt x="37495" y="14368"/>
                  </a:cubicBezTo>
                  <a:cubicBezTo>
                    <a:pt x="37424" y="14196"/>
                    <a:pt x="37351" y="14127"/>
                    <a:pt x="37213" y="14026"/>
                  </a:cubicBezTo>
                  <a:cubicBezTo>
                    <a:pt x="37030" y="13888"/>
                    <a:pt x="36816" y="13824"/>
                    <a:pt x="36844" y="13554"/>
                  </a:cubicBezTo>
                  <a:lnTo>
                    <a:pt x="36844" y="13554"/>
                  </a:lnTo>
                  <a:cubicBezTo>
                    <a:pt x="36550" y="13594"/>
                    <a:pt x="36335" y="13872"/>
                    <a:pt x="36036" y="13879"/>
                  </a:cubicBezTo>
                  <a:cubicBezTo>
                    <a:pt x="36123" y="13803"/>
                    <a:pt x="36219" y="13688"/>
                    <a:pt x="36206" y="13565"/>
                  </a:cubicBezTo>
                  <a:cubicBezTo>
                    <a:pt x="36103" y="13532"/>
                    <a:pt x="36004" y="13525"/>
                    <a:pt x="35906" y="13525"/>
                  </a:cubicBezTo>
                  <a:cubicBezTo>
                    <a:pt x="35818" y="13525"/>
                    <a:pt x="35731" y="13531"/>
                    <a:pt x="35645" y="13531"/>
                  </a:cubicBezTo>
                  <a:cubicBezTo>
                    <a:pt x="35516" y="13531"/>
                    <a:pt x="35388" y="13517"/>
                    <a:pt x="35257" y="13447"/>
                  </a:cubicBezTo>
                  <a:cubicBezTo>
                    <a:pt x="35079" y="13353"/>
                    <a:pt x="34998" y="13265"/>
                    <a:pt x="34778" y="13227"/>
                  </a:cubicBezTo>
                  <a:cubicBezTo>
                    <a:pt x="34510" y="13180"/>
                    <a:pt x="34182" y="13172"/>
                    <a:pt x="33924" y="13144"/>
                  </a:cubicBezTo>
                  <a:cubicBezTo>
                    <a:pt x="33840" y="13135"/>
                    <a:pt x="33779" y="13131"/>
                    <a:pt x="33733" y="13131"/>
                  </a:cubicBezTo>
                  <a:cubicBezTo>
                    <a:pt x="33562" y="13131"/>
                    <a:pt x="33591" y="13184"/>
                    <a:pt x="33372" y="13230"/>
                  </a:cubicBezTo>
                  <a:cubicBezTo>
                    <a:pt x="33028" y="13301"/>
                    <a:pt x="32640" y="13239"/>
                    <a:pt x="32283" y="13307"/>
                  </a:cubicBezTo>
                  <a:cubicBezTo>
                    <a:pt x="32090" y="13344"/>
                    <a:pt x="31875" y="13440"/>
                    <a:pt x="31672" y="13440"/>
                  </a:cubicBezTo>
                  <a:cubicBezTo>
                    <a:pt x="31645" y="13440"/>
                    <a:pt x="31618" y="13438"/>
                    <a:pt x="31591" y="13435"/>
                  </a:cubicBezTo>
                  <a:cubicBezTo>
                    <a:pt x="31275" y="13389"/>
                    <a:pt x="31059" y="13033"/>
                    <a:pt x="30961" y="12726"/>
                  </a:cubicBezTo>
                  <a:cubicBezTo>
                    <a:pt x="30907" y="12561"/>
                    <a:pt x="30926" y="12387"/>
                    <a:pt x="30820" y="12242"/>
                  </a:cubicBezTo>
                  <a:cubicBezTo>
                    <a:pt x="30743" y="12133"/>
                    <a:pt x="30550" y="12028"/>
                    <a:pt x="30454" y="11946"/>
                  </a:cubicBezTo>
                  <a:cubicBezTo>
                    <a:pt x="30377" y="11880"/>
                    <a:pt x="30122" y="11714"/>
                    <a:pt x="30073" y="11639"/>
                  </a:cubicBezTo>
                  <a:cubicBezTo>
                    <a:pt x="29998" y="11521"/>
                    <a:pt x="30047" y="11473"/>
                    <a:pt x="30037" y="11348"/>
                  </a:cubicBezTo>
                  <a:cubicBezTo>
                    <a:pt x="30011" y="11065"/>
                    <a:pt x="29998" y="10969"/>
                    <a:pt x="29823" y="10772"/>
                  </a:cubicBezTo>
                  <a:cubicBezTo>
                    <a:pt x="29743" y="10681"/>
                    <a:pt x="29624" y="10622"/>
                    <a:pt x="29560" y="10516"/>
                  </a:cubicBezTo>
                  <a:cubicBezTo>
                    <a:pt x="29413" y="10278"/>
                    <a:pt x="29562" y="9973"/>
                    <a:pt x="29480" y="9710"/>
                  </a:cubicBezTo>
                  <a:cubicBezTo>
                    <a:pt x="29433" y="9558"/>
                    <a:pt x="29305" y="9309"/>
                    <a:pt x="29192" y="9201"/>
                  </a:cubicBezTo>
                  <a:cubicBezTo>
                    <a:pt x="28984" y="9000"/>
                    <a:pt x="28531" y="8953"/>
                    <a:pt x="28244" y="8887"/>
                  </a:cubicBezTo>
                  <a:cubicBezTo>
                    <a:pt x="28032" y="8837"/>
                    <a:pt x="27793" y="8755"/>
                    <a:pt x="27576" y="8749"/>
                  </a:cubicBezTo>
                  <a:cubicBezTo>
                    <a:pt x="27563" y="8748"/>
                    <a:pt x="27549" y="8748"/>
                    <a:pt x="27537" y="8748"/>
                  </a:cubicBezTo>
                  <a:cubicBezTo>
                    <a:pt x="27249" y="8748"/>
                    <a:pt x="27185" y="8860"/>
                    <a:pt x="27157" y="9126"/>
                  </a:cubicBezTo>
                  <a:cubicBezTo>
                    <a:pt x="27126" y="9418"/>
                    <a:pt x="27099" y="9599"/>
                    <a:pt x="26965" y="9865"/>
                  </a:cubicBezTo>
                  <a:cubicBezTo>
                    <a:pt x="26795" y="10205"/>
                    <a:pt x="26485" y="10281"/>
                    <a:pt x="26181" y="10506"/>
                  </a:cubicBezTo>
                  <a:cubicBezTo>
                    <a:pt x="25900" y="10714"/>
                    <a:pt x="25650" y="10909"/>
                    <a:pt x="25338" y="11079"/>
                  </a:cubicBezTo>
                  <a:cubicBezTo>
                    <a:pt x="25153" y="11180"/>
                    <a:pt x="25028" y="11170"/>
                    <a:pt x="24841" y="11229"/>
                  </a:cubicBezTo>
                  <a:cubicBezTo>
                    <a:pt x="24709" y="11268"/>
                    <a:pt x="24533" y="11392"/>
                    <a:pt x="24382" y="11450"/>
                  </a:cubicBezTo>
                  <a:cubicBezTo>
                    <a:pt x="24207" y="11516"/>
                    <a:pt x="24098" y="11528"/>
                    <a:pt x="23928" y="11528"/>
                  </a:cubicBezTo>
                  <a:cubicBezTo>
                    <a:pt x="23905" y="11528"/>
                    <a:pt x="23881" y="11528"/>
                    <a:pt x="23855" y="11528"/>
                  </a:cubicBezTo>
                  <a:cubicBezTo>
                    <a:pt x="23791" y="11527"/>
                    <a:pt x="23727" y="11524"/>
                    <a:pt x="23664" y="11524"/>
                  </a:cubicBezTo>
                  <a:cubicBezTo>
                    <a:pt x="23516" y="11524"/>
                    <a:pt x="23372" y="11539"/>
                    <a:pt x="23237" y="11627"/>
                  </a:cubicBezTo>
                  <a:cubicBezTo>
                    <a:pt x="23022" y="11767"/>
                    <a:pt x="23019" y="11961"/>
                    <a:pt x="22798" y="12059"/>
                  </a:cubicBezTo>
                  <a:cubicBezTo>
                    <a:pt x="22642" y="12128"/>
                    <a:pt x="22425" y="12259"/>
                    <a:pt x="22256" y="12283"/>
                  </a:cubicBezTo>
                  <a:cubicBezTo>
                    <a:pt x="22225" y="12287"/>
                    <a:pt x="22197" y="12289"/>
                    <a:pt x="22173" y="12289"/>
                  </a:cubicBezTo>
                  <a:cubicBezTo>
                    <a:pt x="21962" y="12289"/>
                    <a:pt x="21978" y="12138"/>
                    <a:pt x="21942" y="11953"/>
                  </a:cubicBezTo>
                  <a:cubicBezTo>
                    <a:pt x="21904" y="11772"/>
                    <a:pt x="21760" y="11675"/>
                    <a:pt x="21720" y="11509"/>
                  </a:cubicBezTo>
                  <a:cubicBezTo>
                    <a:pt x="21650" y="11221"/>
                    <a:pt x="21794" y="11101"/>
                    <a:pt x="21595" y="10823"/>
                  </a:cubicBezTo>
                  <a:cubicBezTo>
                    <a:pt x="21458" y="10632"/>
                    <a:pt x="21243" y="10577"/>
                    <a:pt x="21085" y="10428"/>
                  </a:cubicBezTo>
                  <a:cubicBezTo>
                    <a:pt x="20927" y="10280"/>
                    <a:pt x="20726" y="9955"/>
                    <a:pt x="20647" y="9799"/>
                  </a:cubicBezTo>
                  <a:cubicBezTo>
                    <a:pt x="20460" y="9424"/>
                    <a:pt x="20418" y="9005"/>
                    <a:pt x="20179" y="8650"/>
                  </a:cubicBezTo>
                  <a:cubicBezTo>
                    <a:pt x="19999" y="8383"/>
                    <a:pt x="19733" y="8441"/>
                    <a:pt x="19532" y="8145"/>
                  </a:cubicBezTo>
                  <a:cubicBezTo>
                    <a:pt x="19429" y="7992"/>
                    <a:pt x="19432" y="7809"/>
                    <a:pt x="19340" y="7662"/>
                  </a:cubicBezTo>
                  <a:cubicBezTo>
                    <a:pt x="19148" y="7353"/>
                    <a:pt x="18454" y="7452"/>
                    <a:pt x="18162" y="7404"/>
                  </a:cubicBezTo>
                  <a:cubicBezTo>
                    <a:pt x="17778" y="7342"/>
                    <a:pt x="17850" y="7232"/>
                    <a:pt x="17657" y="6947"/>
                  </a:cubicBezTo>
                  <a:cubicBezTo>
                    <a:pt x="17565" y="6810"/>
                    <a:pt x="17405" y="6619"/>
                    <a:pt x="17247" y="6540"/>
                  </a:cubicBezTo>
                  <a:cubicBezTo>
                    <a:pt x="17134" y="6483"/>
                    <a:pt x="17070" y="6530"/>
                    <a:pt x="16987" y="6410"/>
                  </a:cubicBezTo>
                  <a:cubicBezTo>
                    <a:pt x="16869" y="6243"/>
                    <a:pt x="17017" y="5950"/>
                    <a:pt x="16830" y="5813"/>
                  </a:cubicBezTo>
                  <a:cubicBezTo>
                    <a:pt x="16771" y="5771"/>
                    <a:pt x="16745" y="5758"/>
                    <a:pt x="16728" y="5758"/>
                  </a:cubicBezTo>
                  <a:cubicBezTo>
                    <a:pt x="16701" y="5758"/>
                    <a:pt x="16699" y="5793"/>
                    <a:pt x="16625" y="5796"/>
                  </a:cubicBezTo>
                  <a:cubicBezTo>
                    <a:pt x="16450" y="5802"/>
                    <a:pt x="16235" y="5893"/>
                    <a:pt x="16034" y="5893"/>
                  </a:cubicBezTo>
                  <a:cubicBezTo>
                    <a:pt x="15690" y="5891"/>
                    <a:pt x="15512" y="5848"/>
                    <a:pt x="15357" y="5538"/>
                  </a:cubicBezTo>
                  <a:cubicBezTo>
                    <a:pt x="15270" y="5365"/>
                    <a:pt x="15331" y="5293"/>
                    <a:pt x="15147" y="5234"/>
                  </a:cubicBezTo>
                  <a:cubicBezTo>
                    <a:pt x="15105" y="5221"/>
                    <a:pt x="15051" y="5217"/>
                    <a:pt x="14992" y="5217"/>
                  </a:cubicBezTo>
                  <a:cubicBezTo>
                    <a:pt x="14844" y="5217"/>
                    <a:pt x="14661" y="5245"/>
                    <a:pt x="14551" y="5247"/>
                  </a:cubicBezTo>
                  <a:cubicBezTo>
                    <a:pt x="14533" y="5247"/>
                    <a:pt x="14516" y="5247"/>
                    <a:pt x="14499" y="5247"/>
                  </a:cubicBezTo>
                  <a:cubicBezTo>
                    <a:pt x="14089" y="5247"/>
                    <a:pt x="14001" y="5158"/>
                    <a:pt x="13781" y="4759"/>
                  </a:cubicBezTo>
                  <a:cubicBezTo>
                    <a:pt x="13732" y="4670"/>
                    <a:pt x="13725" y="4564"/>
                    <a:pt x="13646" y="4488"/>
                  </a:cubicBezTo>
                  <a:cubicBezTo>
                    <a:pt x="13528" y="4376"/>
                    <a:pt x="13325" y="4421"/>
                    <a:pt x="13189" y="4363"/>
                  </a:cubicBezTo>
                  <a:cubicBezTo>
                    <a:pt x="12938" y="4255"/>
                    <a:pt x="12969" y="4115"/>
                    <a:pt x="12861" y="3861"/>
                  </a:cubicBezTo>
                  <a:cubicBezTo>
                    <a:pt x="12424" y="4081"/>
                    <a:pt x="12108" y="4498"/>
                    <a:pt x="11595" y="4498"/>
                  </a:cubicBezTo>
                  <a:cubicBezTo>
                    <a:pt x="11590" y="4498"/>
                    <a:pt x="11586" y="4498"/>
                    <a:pt x="11582" y="4498"/>
                  </a:cubicBezTo>
                  <a:cubicBezTo>
                    <a:pt x="11574" y="4498"/>
                    <a:pt x="11566" y="4498"/>
                    <a:pt x="11557" y="4498"/>
                  </a:cubicBezTo>
                  <a:cubicBezTo>
                    <a:pt x="11341" y="4498"/>
                    <a:pt x="11021" y="4536"/>
                    <a:pt x="10720" y="4536"/>
                  </a:cubicBezTo>
                  <a:cubicBezTo>
                    <a:pt x="10427" y="4536"/>
                    <a:pt x="10152" y="4500"/>
                    <a:pt x="10009" y="4356"/>
                  </a:cubicBezTo>
                  <a:cubicBezTo>
                    <a:pt x="9736" y="4081"/>
                    <a:pt x="9685" y="3595"/>
                    <a:pt x="9453" y="3283"/>
                  </a:cubicBezTo>
                  <a:cubicBezTo>
                    <a:pt x="9084" y="2784"/>
                    <a:pt x="8511" y="2515"/>
                    <a:pt x="8073" y="2093"/>
                  </a:cubicBezTo>
                  <a:cubicBezTo>
                    <a:pt x="7739" y="1769"/>
                    <a:pt x="7529" y="1323"/>
                    <a:pt x="7135" y="1076"/>
                  </a:cubicBezTo>
                  <a:cubicBezTo>
                    <a:pt x="6679" y="791"/>
                    <a:pt x="6162" y="723"/>
                    <a:pt x="5648" y="641"/>
                  </a:cubicBezTo>
                  <a:cubicBezTo>
                    <a:pt x="5261" y="579"/>
                    <a:pt x="4902" y="455"/>
                    <a:pt x="4507" y="449"/>
                  </a:cubicBezTo>
                  <a:cubicBezTo>
                    <a:pt x="4481" y="448"/>
                    <a:pt x="4454" y="448"/>
                    <a:pt x="4427" y="448"/>
                  </a:cubicBezTo>
                  <a:cubicBezTo>
                    <a:pt x="4322" y="448"/>
                    <a:pt x="4217" y="450"/>
                    <a:pt x="4113" y="450"/>
                  </a:cubicBezTo>
                  <a:cubicBezTo>
                    <a:pt x="3911" y="450"/>
                    <a:pt x="3710" y="443"/>
                    <a:pt x="3519" y="398"/>
                  </a:cubicBezTo>
                  <a:cubicBezTo>
                    <a:pt x="3357" y="360"/>
                    <a:pt x="3194" y="344"/>
                    <a:pt x="3031" y="344"/>
                  </a:cubicBezTo>
                  <a:cubicBezTo>
                    <a:pt x="2411" y="344"/>
                    <a:pt x="1781" y="563"/>
                    <a:pt x="1156" y="563"/>
                  </a:cubicBezTo>
                  <a:cubicBezTo>
                    <a:pt x="1150" y="563"/>
                    <a:pt x="1144" y="563"/>
                    <a:pt x="1138" y="563"/>
                  </a:cubicBezTo>
                  <a:cubicBezTo>
                    <a:pt x="626" y="559"/>
                    <a:pt x="389" y="298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rot="5400000">
              <a:off x="-1859264" y="1311325"/>
              <a:ext cx="7108157" cy="2546750"/>
            </a:xfrm>
            <a:custGeom>
              <a:avLst/>
              <a:gdLst/>
              <a:ahLst/>
              <a:cxnLst/>
              <a:rect l="l" t="t" r="r" b="b"/>
              <a:pathLst>
                <a:path w="46382" h="16618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9"/>
                    <a:pt x="7" y="17"/>
                    <a:pt x="10" y="27"/>
                  </a:cubicBezTo>
                  <a:cubicBezTo>
                    <a:pt x="38" y="124"/>
                    <a:pt x="41" y="234"/>
                    <a:pt x="73" y="337"/>
                  </a:cubicBezTo>
                  <a:cubicBezTo>
                    <a:pt x="123" y="500"/>
                    <a:pt x="150" y="500"/>
                    <a:pt x="252" y="622"/>
                  </a:cubicBezTo>
                  <a:cubicBezTo>
                    <a:pt x="301" y="681"/>
                    <a:pt x="310" y="797"/>
                    <a:pt x="355" y="862"/>
                  </a:cubicBezTo>
                  <a:cubicBezTo>
                    <a:pt x="421" y="960"/>
                    <a:pt x="520" y="1020"/>
                    <a:pt x="599" y="1123"/>
                  </a:cubicBezTo>
                  <a:cubicBezTo>
                    <a:pt x="686" y="1235"/>
                    <a:pt x="715" y="1390"/>
                    <a:pt x="854" y="1460"/>
                  </a:cubicBezTo>
                  <a:cubicBezTo>
                    <a:pt x="945" y="1506"/>
                    <a:pt x="1187" y="1535"/>
                    <a:pt x="1290" y="1556"/>
                  </a:cubicBezTo>
                  <a:cubicBezTo>
                    <a:pt x="1359" y="1569"/>
                    <a:pt x="1425" y="1575"/>
                    <a:pt x="1490" y="1575"/>
                  </a:cubicBezTo>
                  <a:cubicBezTo>
                    <a:pt x="1882" y="1575"/>
                    <a:pt x="2208" y="1361"/>
                    <a:pt x="2609" y="1307"/>
                  </a:cubicBezTo>
                  <a:cubicBezTo>
                    <a:pt x="2667" y="1299"/>
                    <a:pt x="2721" y="1296"/>
                    <a:pt x="2773" y="1296"/>
                  </a:cubicBezTo>
                  <a:cubicBezTo>
                    <a:pt x="2930" y="1296"/>
                    <a:pt x="3064" y="1329"/>
                    <a:pt x="3226" y="1367"/>
                  </a:cubicBezTo>
                  <a:cubicBezTo>
                    <a:pt x="3380" y="1404"/>
                    <a:pt x="3587" y="1486"/>
                    <a:pt x="3747" y="1486"/>
                  </a:cubicBezTo>
                  <a:cubicBezTo>
                    <a:pt x="3757" y="1486"/>
                    <a:pt x="3766" y="1485"/>
                    <a:pt x="3776" y="1485"/>
                  </a:cubicBezTo>
                  <a:cubicBezTo>
                    <a:pt x="4079" y="1463"/>
                    <a:pt x="4429" y="1258"/>
                    <a:pt x="4760" y="1258"/>
                  </a:cubicBezTo>
                  <a:cubicBezTo>
                    <a:pt x="4835" y="1258"/>
                    <a:pt x="4909" y="1269"/>
                    <a:pt x="4981" y="1294"/>
                  </a:cubicBezTo>
                  <a:cubicBezTo>
                    <a:pt x="5091" y="1333"/>
                    <a:pt x="5140" y="1424"/>
                    <a:pt x="5244" y="1491"/>
                  </a:cubicBezTo>
                  <a:cubicBezTo>
                    <a:pt x="5444" y="1620"/>
                    <a:pt x="5650" y="1727"/>
                    <a:pt x="5843" y="1870"/>
                  </a:cubicBezTo>
                  <a:cubicBezTo>
                    <a:pt x="5995" y="1982"/>
                    <a:pt x="6120" y="2097"/>
                    <a:pt x="6244" y="2238"/>
                  </a:cubicBezTo>
                  <a:cubicBezTo>
                    <a:pt x="6407" y="2425"/>
                    <a:pt x="6510" y="2654"/>
                    <a:pt x="6668" y="2840"/>
                  </a:cubicBezTo>
                  <a:cubicBezTo>
                    <a:pt x="6876" y="3082"/>
                    <a:pt x="7261" y="3038"/>
                    <a:pt x="7435" y="3317"/>
                  </a:cubicBezTo>
                  <a:cubicBezTo>
                    <a:pt x="7500" y="3418"/>
                    <a:pt x="7487" y="3535"/>
                    <a:pt x="7609" y="3617"/>
                  </a:cubicBezTo>
                  <a:cubicBezTo>
                    <a:pt x="7779" y="3734"/>
                    <a:pt x="7964" y="3723"/>
                    <a:pt x="8093" y="3929"/>
                  </a:cubicBezTo>
                  <a:cubicBezTo>
                    <a:pt x="8164" y="4043"/>
                    <a:pt x="8201" y="4188"/>
                    <a:pt x="8264" y="4309"/>
                  </a:cubicBezTo>
                  <a:cubicBezTo>
                    <a:pt x="8358" y="4488"/>
                    <a:pt x="8486" y="4611"/>
                    <a:pt x="8590" y="4772"/>
                  </a:cubicBezTo>
                  <a:cubicBezTo>
                    <a:pt x="8767" y="5048"/>
                    <a:pt x="8862" y="5418"/>
                    <a:pt x="9011" y="5711"/>
                  </a:cubicBezTo>
                  <a:cubicBezTo>
                    <a:pt x="9088" y="5863"/>
                    <a:pt x="9221" y="6044"/>
                    <a:pt x="9269" y="6200"/>
                  </a:cubicBezTo>
                  <a:cubicBezTo>
                    <a:pt x="9315" y="6353"/>
                    <a:pt x="9217" y="6584"/>
                    <a:pt x="9303" y="6718"/>
                  </a:cubicBezTo>
                  <a:cubicBezTo>
                    <a:pt x="9344" y="6784"/>
                    <a:pt x="9396" y="6810"/>
                    <a:pt x="9453" y="6810"/>
                  </a:cubicBezTo>
                  <a:cubicBezTo>
                    <a:pt x="9625" y="6810"/>
                    <a:pt x="9845" y="6570"/>
                    <a:pt x="9973" y="6494"/>
                  </a:cubicBezTo>
                  <a:cubicBezTo>
                    <a:pt x="10179" y="6374"/>
                    <a:pt x="10386" y="6205"/>
                    <a:pt x="10597" y="6112"/>
                  </a:cubicBezTo>
                  <a:cubicBezTo>
                    <a:pt x="10767" y="6038"/>
                    <a:pt x="10927" y="5981"/>
                    <a:pt x="11095" y="5879"/>
                  </a:cubicBezTo>
                  <a:cubicBezTo>
                    <a:pt x="11284" y="5763"/>
                    <a:pt x="11449" y="5677"/>
                    <a:pt x="11647" y="5593"/>
                  </a:cubicBezTo>
                  <a:cubicBezTo>
                    <a:pt x="11791" y="5533"/>
                    <a:pt x="11931" y="5431"/>
                    <a:pt x="12091" y="5409"/>
                  </a:cubicBezTo>
                  <a:cubicBezTo>
                    <a:pt x="12116" y="5406"/>
                    <a:pt x="12143" y="5404"/>
                    <a:pt x="12170" y="5404"/>
                  </a:cubicBezTo>
                  <a:cubicBezTo>
                    <a:pt x="12406" y="5404"/>
                    <a:pt x="12686" y="5532"/>
                    <a:pt x="12826" y="5695"/>
                  </a:cubicBezTo>
                  <a:cubicBezTo>
                    <a:pt x="12943" y="5832"/>
                    <a:pt x="13110" y="5905"/>
                    <a:pt x="13208" y="6043"/>
                  </a:cubicBezTo>
                  <a:cubicBezTo>
                    <a:pt x="13302" y="6178"/>
                    <a:pt x="13301" y="6386"/>
                    <a:pt x="13323" y="6538"/>
                  </a:cubicBezTo>
                  <a:cubicBezTo>
                    <a:pt x="13689" y="6627"/>
                    <a:pt x="13826" y="6855"/>
                    <a:pt x="14097" y="7074"/>
                  </a:cubicBezTo>
                  <a:cubicBezTo>
                    <a:pt x="14210" y="7164"/>
                    <a:pt x="14270" y="7334"/>
                    <a:pt x="14369" y="7414"/>
                  </a:cubicBezTo>
                  <a:cubicBezTo>
                    <a:pt x="14398" y="7437"/>
                    <a:pt x="14659" y="7454"/>
                    <a:pt x="14711" y="7454"/>
                  </a:cubicBezTo>
                  <a:cubicBezTo>
                    <a:pt x="14722" y="7454"/>
                    <a:pt x="14724" y="7453"/>
                    <a:pt x="14714" y="7452"/>
                  </a:cubicBezTo>
                  <a:lnTo>
                    <a:pt x="14714" y="7452"/>
                  </a:lnTo>
                  <a:cubicBezTo>
                    <a:pt x="14856" y="7471"/>
                    <a:pt x="15040" y="7493"/>
                    <a:pt x="15176" y="7555"/>
                  </a:cubicBezTo>
                  <a:cubicBezTo>
                    <a:pt x="15371" y="7647"/>
                    <a:pt x="15531" y="7853"/>
                    <a:pt x="15693" y="7993"/>
                  </a:cubicBezTo>
                  <a:cubicBezTo>
                    <a:pt x="15914" y="8186"/>
                    <a:pt x="16108" y="8310"/>
                    <a:pt x="16404" y="8372"/>
                  </a:cubicBezTo>
                  <a:cubicBezTo>
                    <a:pt x="16659" y="8426"/>
                    <a:pt x="16930" y="8574"/>
                    <a:pt x="17075" y="8801"/>
                  </a:cubicBezTo>
                  <a:cubicBezTo>
                    <a:pt x="17106" y="8848"/>
                    <a:pt x="17074" y="8903"/>
                    <a:pt x="17119" y="8954"/>
                  </a:cubicBezTo>
                  <a:cubicBezTo>
                    <a:pt x="17197" y="9044"/>
                    <a:pt x="17370" y="9036"/>
                    <a:pt x="17474" y="9068"/>
                  </a:cubicBezTo>
                  <a:cubicBezTo>
                    <a:pt x="17621" y="9113"/>
                    <a:pt x="17834" y="9201"/>
                    <a:pt x="17951" y="9304"/>
                  </a:cubicBezTo>
                  <a:cubicBezTo>
                    <a:pt x="18109" y="9439"/>
                    <a:pt x="18252" y="9585"/>
                    <a:pt x="18412" y="9721"/>
                  </a:cubicBezTo>
                  <a:cubicBezTo>
                    <a:pt x="18602" y="9882"/>
                    <a:pt x="18769" y="10063"/>
                    <a:pt x="18871" y="10288"/>
                  </a:cubicBezTo>
                  <a:cubicBezTo>
                    <a:pt x="19068" y="10724"/>
                    <a:pt x="19159" y="11236"/>
                    <a:pt x="19500" y="11587"/>
                  </a:cubicBezTo>
                  <a:cubicBezTo>
                    <a:pt x="19739" y="11834"/>
                    <a:pt x="20032" y="12003"/>
                    <a:pt x="20263" y="12268"/>
                  </a:cubicBezTo>
                  <a:cubicBezTo>
                    <a:pt x="20478" y="12515"/>
                    <a:pt x="20472" y="12942"/>
                    <a:pt x="20494" y="13263"/>
                  </a:cubicBezTo>
                  <a:cubicBezTo>
                    <a:pt x="20516" y="13588"/>
                    <a:pt x="20694" y="13791"/>
                    <a:pt x="20773" y="14100"/>
                  </a:cubicBezTo>
                  <a:cubicBezTo>
                    <a:pt x="20818" y="14272"/>
                    <a:pt x="20877" y="14462"/>
                    <a:pt x="20972" y="14611"/>
                  </a:cubicBezTo>
                  <a:cubicBezTo>
                    <a:pt x="21020" y="14688"/>
                    <a:pt x="21197" y="14982"/>
                    <a:pt x="21250" y="14991"/>
                  </a:cubicBezTo>
                  <a:cubicBezTo>
                    <a:pt x="21255" y="14992"/>
                    <a:pt x="21260" y="14992"/>
                    <a:pt x="21264" y="14992"/>
                  </a:cubicBezTo>
                  <a:cubicBezTo>
                    <a:pt x="21410" y="14992"/>
                    <a:pt x="21596" y="14653"/>
                    <a:pt x="21689" y="14548"/>
                  </a:cubicBezTo>
                  <a:cubicBezTo>
                    <a:pt x="21901" y="14308"/>
                    <a:pt x="22072" y="14079"/>
                    <a:pt x="22327" y="13891"/>
                  </a:cubicBezTo>
                  <a:cubicBezTo>
                    <a:pt x="22680" y="13629"/>
                    <a:pt x="22740" y="13258"/>
                    <a:pt x="23007" y="12947"/>
                  </a:cubicBezTo>
                  <a:cubicBezTo>
                    <a:pt x="23229" y="12686"/>
                    <a:pt x="23464" y="12390"/>
                    <a:pt x="23739" y="12190"/>
                  </a:cubicBezTo>
                  <a:cubicBezTo>
                    <a:pt x="23849" y="12109"/>
                    <a:pt x="23965" y="12034"/>
                    <a:pt x="24078" y="11960"/>
                  </a:cubicBezTo>
                  <a:cubicBezTo>
                    <a:pt x="24214" y="11871"/>
                    <a:pt x="24376" y="11864"/>
                    <a:pt x="24503" y="11788"/>
                  </a:cubicBezTo>
                  <a:cubicBezTo>
                    <a:pt x="24578" y="11743"/>
                    <a:pt x="24609" y="11672"/>
                    <a:pt x="24690" y="11629"/>
                  </a:cubicBezTo>
                  <a:cubicBezTo>
                    <a:pt x="24712" y="11618"/>
                    <a:pt x="24838" y="11623"/>
                    <a:pt x="24860" y="11617"/>
                  </a:cubicBezTo>
                  <a:cubicBezTo>
                    <a:pt x="24963" y="11587"/>
                    <a:pt x="25077" y="11514"/>
                    <a:pt x="25181" y="11476"/>
                  </a:cubicBezTo>
                  <a:cubicBezTo>
                    <a:pt x="25353" y="11412"/>
                    <a:pt x="25491" y="11324"/>
                    <a:pt x="25650" y="11244"/>
                  </a:cubicBezTo>
                  <a:cubicBezTo>
                    <a:pt x="25763" y="11187"/>
                    <a:pt x="25886" y="11189"/>
                    <a:pt x="26010" y="11131"/>
                  </a:cubicBezTo>
                  <a:cubicBezTo>
                    <a:pt x="26081" y="11099"/>
                    <a:pt x="26113" y="11050"/>
                    <a:pt x="26191" y="11027"/>
                  </a:cubicBezTo>
                  <a:cubicBezTo>
                    <a:pt x="26209" y="11021"/>
                    <a:pt x="26228" y="11019"/>
                    <a:pt x="26247" y="11019"/>
                  </a:cubicBezTo>
                  <a:cubicBezTo>
                    <a:pt x="26280" y="11019"/>
                    <a:pt x="26312" y="11024"/>
                    <a:pt x="26344" y="11024"/>
                  </a:cubicBezTo>
                  <a:cubicBezTo>
                    <a:pt x="26365" y="11024"/>
                    <a:pt x="26386" y="11022"/>
                    <a:pt x="26406" y="11015"/>
                  </a:cubicBezTo>
                  <a:cubicBezTo>
                    <a:pt x="26551" y="10964"/>
                    <a:pt x="26584" y="10835"/>
                    <a:pt x="26684" y="10733"/>
                  </a:cubicBezTo>
                  <a:cubicBezTo>
                    <a:pt x="26860" y="10553"/>
                    <a:pt x="27082" y="10361"/>
                    <a:pt x="27313" y="10253"/>
                  </a:cubicBezTo>
                  <a:cubicBezTo>
                    <a:pt x="27526" y="10152"/>
                    <a:pt x="27732" y="10084"/>
                    <a:pt x="27942" y="9963"/>
                  </a:cubicBezTo>
                  <a:cubicBezTo>
                    <a:pt x="28024" y="9916"/>
                    <a:pt x="28076" y="9882"/>
                    <a:pt x="28125" y="9882"/>
                  </a:cubicBezTo>
                  <a:cubicBezTo>
                    <a:pt x="28174" y="9882"/>
                    <a:pt x="28219" y="9917"/>
                    <a:pt x="28286" y="10008"/>
                  </a:cubicBezTo>
                  <a:cubicBezTo>
                    <a:pt x="28438" y="10214"/>
                    <a:pt x="28487" y="10394"/>
                    <a:pt x="28699" y="10582"/>
                  </a:cubicBezTo>
                  <a:cubicBezTo>
                    <a:pt x="28874" y="10736"/>
                    <a:pt x="28980" y="10942"/>
                    <a:pt x="29127" y="11110"/>
                  </a:cubicBezTo>
                  <a:cubicBezTo>
                    <a:pt x="29298" y="11308"/>
                    <a:pt x="29367" y="11493"/>
                    <a:pt x="29509" y="11717"/>
                  </a:cubicBezTo>
                  <a:cubicBezTo>
                    <a:pt x="29611" y="11878"/>
                    <a:pt x="29678" y="12055"/>
                    <a:pt x="29689" y="12253"/>
                  </a:cubicBezTo>
                  <a:cubicBezTo>
                    <a:pt x="29699" y="12452"/>
                    <a:pt x="29752" y="12592"/>
                    <a:pt x="29778" y="12784"/>
                  </a:cubicBezTo>
                  <a:cubicBezTo>
                    <a:pt x="29834" y="13199"/>
                    <a:pt x="29560" y="13672"/>
                    <a:pt x="29678" y="14091"/>
                  </a:cubicBezTo>
                  <a:cubicBezTo>
                    <a:pt x="29736" y="14294"/>
                    <a:pt x="29815" y="14204"/>
                    <a:pt x="29973" y="14275"/>
                  </a:cubicBezTo>
                  <a:cubicBezTo>
                    <a:pt x="30179" y="14368"/>
                    <a:pt x="30111" y="14574"/>
                    <a:pt x="30205" y="14756"/>
                  </a:cubicBezTo>
                  <a:cubicBezTo>
                    <a:pt x="30318" y="14978"/>
                    <a:pt x="30391" y="15184"/>
                    <a:pt x="30449" y="15426"/>
                  </a:cubicBezTo>
                  <a:cubicBezTo>
                    <a:pt x="30499" y="15633"/>
                    <a:pt x="30616" y="15815"/>
                    <a:pt x="30638" y="16032"/>
                  </a:cubicBezTo>
                  <a:cubicBezTo>
                    <a:pt x="30658" y="16208"/>
                    <a:pt x="30596" y="16467"/>
                    <a:pt x="30773" y="16584"/>
                  </a:cubicBezTo>
                  <a:cubicBezTo>
                    <a:pt x="30809" y="16607"/>
                    <a:pt x="30844" y="16617"/>
                    <a:pt x="30878" y="16617"/>
                  </a:cubicBezTo>
                  <a:cubicBezTo>
                    <a:pt x="31084" y="16617"/>
                    <a:pt x="31275" y="16258"/>
                    <a:pt x="31396" y="16127"/>
                  </a:cubicBezTo>
                  <a:cubicBezTo>
                    <a:pt x="31994" y="15476"/>
                    <a:pt x="32611" y="14840"/>
                    <a:pt x="33303" y="14289"/>
                  </a:cubicBezTo>
                  <a:cubicBezTo>
                    <a:pt x="33543" y="14098"/>
                    <a:pt x="33950" y="14087"/>
                    <a:pt x="34255" y="14086"/>
                  </a:cubicBezTo>
                  <a:cubicBezTo>
                    <a:pt x="34446" y="14086"/>
                    <a:pt x="34481" y="14105"/>
                    <a:pt x="34635" y="14162"/>
                  </a:cubicBezTo>
                  <a:cubicBezTo>
                    <a:pt x="34852" y="14241"/>
                    <a:pt x="35077" y="14215"/>
                    <a:pt x="35295" y="14275"/>
                  </a:cubicBezTo>
                  <a:cubicBezTo>
                    <a:pt x="35476" y="14324"/>
                    <a:pt x="35587" y="14446"/>
                    <a:pt x="35661" y="14610"/>
                  </a:cubicBezTo>
                  <a:cubicBezTo>
                    <a:pt x="35727" y="14752"/>
                    <a:pt x="35718" y="14925"/>
                    <a:pt x="35848" y="15029"/>
                  </a:cubicBezTo>
                  <a:cubicBezTo>
                    <a:pt x="35960" y="15120"/>
                    <a:pt x="36141" y="15102"/>
                    <a:pt x="36253" y="15216"/>
                  </a:cubicBezTo>
                  <a:cubicBezTo>
                    <a:pt x="36367" y="15333"/>
                    <a:pt x="36367" y="15507"/>
                    <a:pt x="36445" y="15645"/>
                  </a:cubicBezTo>
                  <a:cubicBezTo>
                    <a:pt x="36618" y="15949"/>
                    <a:pt x="36831" y="16158"/>
                    <a:pt x="37160" y="16312"/>
                  </a:cubicBezTo>
                  <a:cubicBezTo>
                    <a:pt x="37240" y="16349"/>
                    <a:pt x="37326" y="16365"/>
                    <a:pt x="37416" y="16365"/>
                  </a:cubicBezTo>
                  <a:cubicBezTo>
                    <a:pt x="37839" y="16365"/>
                    <a:pt x="38348" y="16017"/>
                    <a:pt x="38724" y="15937"/>
                  </a:cubicBezTo>
                  <a:cubicBezTo>
                    <a:pt x="38832" y="15914"/>
                    <a:pt x="38948" y="15907"/>
                    <a:pt x="39065" y="15907"/>
                  </a:cubicBezTo>
                  <a:cubicBezTo>
                    <a:pt x="39236" y="15907"/>
                    <a:pt x="39410" y="15922"/>
                    <a:pt x="39571" y="15922"/>
                  </a:cubicBezTo>
                  <a:cubicBezTo>
                    <a:pt x="39952" y="15922"/>
                    <a:pt x="40302" y="15924"/>
                    <a:pt x="40677" y="15988"/>
                  </a:cubicBezTo>
                  <a:cubicBezTo>
                    <a:pt x="41179" y="16075"/>
                    <a:pt x="41671" y="16184"/>
                    <a:pt x="42181" y="16184"/>
                  </a:cubicBezTo>
                  <a:cubicBezTo>
                    <a:pt x="42186" y="16184"/>
                    <a:pt x="42191" y="16184"/>
                    <a:pt x="42196" y="16184"/>
                  </a:cubicBezTo>
                  <a:cubicBezTo>
                    <a:pt x="42328" y="16184"/>
                    <a:pt x="42466" y="16175"/>
                    <a:pt x="42603" y="16175"/>
                  </a:cubicBezTo>
                  <a:cubicBezTo>
                    <a:pt x="42713" y="16175"/>
                    <a:pt x="42823" y="16181"/>
                    <a:pt x="42928" y="16204"/>
                  </a:cubicBezTo>
                  <a:cubicBezTo>
                    <a:pt x="43104" y="16243"/>
                    <a:pt x="43227" y="16272"/>
                    <a:pt x="43405" y="16272"/>
                  </a:cubicBezTo>
                  <a:cubicBezTo>
                    <a:pt x="43412" y="16272"/>
                    <a:pt x="43418" y="16272"/>
                    <a:pt x="43424" y="16272"/>
                  </a:cubicBezTo>
                  <a:cubicBezTo>
                    <a:pt x="43429" y="16272"/>
                    <a:pt x="43433" y="16272"/>
                    <a:pt x="43438" y="16272"/>
                  </a:cubicBezTo>
                  <a:cubicBezTo>
                    <a:pt x="43570" y="16272"/>
                    <a:pt x="43714" y="16288"/>
                    <a:pt x="43854" y="16288"/>
                  </a:cubicBezTo>
                  <a:cubicBezTo>
                    <a:pt x="43951" y="16288"/>
                    <a:pt x="44047" y="16280"/>
                    <a:pt x="44135" y="16254"/>
                  </a:cubicBezTo>
                  <a:cubicBezTo>
                    <a:pt x="44310" y="16203"/>
                    <a:pt x="44468" y="16098"/>
                    <a:pt x="44657" y="16073"/>
                  </a:cubicBezTo>
                  <a:cubicBezTo>
                    <a:pt x="44719" y="16065"/>
                    <a:pt x="44732" y="16023"/>
                    <a:pt x="44800" y="16023"/>
                  </a:cubicBezTo>
                  <a:cubicBezTo>
                    <a:pt x="44803" y="16023"/>
                    <a:pt x="44806" y="16023"/>
                    <a:pt x="44810" y="16024"/>
                  </a:cubicBezTo>
                  <a:cubicBezTo>
                    <a:pt x="44869" y="16027"/>
                    <a:pt x="44894" y="16102"/>
                    <a:pt x="44988" y="16102"/>
                  </a:cubicBezTo>
                  <a:cubicBezTo>
                    <a:pt x="44992" y="16102"/>
                    <a:pt x="44997" y="16102"/>
                    <a:pt x="45001" y="16102"/>
                  </a:cubicBezTo>
                  <a:cubicBezTo>
                    <a:pt x="45069" y="16099"/>
                    <a:pt x="45116" y="16044"/>
                    <a:pt x="45176" y="16028"/>
                  </a:cubicBezTo>
                  <a:cubicBezTo>
                    <a:pt x="45233" y="16013"/>
                    <a:pt x="45286" y="16009"/>
                    <a:pt x="45339" y="16009"/>
                  </a:cubicBezTo>
                  <a:cubicBezTo>
                    <a:pt x="45382" y="16009"/>
                    <a:pt x="45426" y="16012"/>
                    <a:pt x="45472" y="16012"/>
                  </a:cubicBezTo>
                  <a:cubicBezTo>
                    <a:pt x="45483" y="16012"/>
                    <a:pt x="45494" y="16012"/>
                    <a:pt x="45505" y="16011"/>
                  </a:cubicBezTo>
                  <a:cubicBezTo>
                    <a:pt x="45706" y="16004"/>
                    <a:pt x="45978" y="15977"/>
                    <a:pt x="46158" y="15884"/>
                  </a:cubicBezTo>
                  <a:cubicBezTo>
                    <a:pt x="46235" y="15844"/>
                    <a:pt x="46309" y="15798"/>
                    <a:pt x="46382" y="15755"/>
                  </a:cubicBezTo>
                  <a:lnTo>
                    <a:pt x="46382" y="15685"/>
                  </a:lnTo>
                  <a:cubicBezTo>
                    <a:pt x="45959" y="15798"/>
                    <a:pt x="45516" y="15880"/>
                    <a:pt x="45074" y="15880"/>
                  </a:cubicBezTo>
                  <a:cubicBezTo>
                    <a:pt x="44888" y="15880"/>
                    <a:pt x="44701" y="15865"/>
                    <a:pt x="44517" y="15832"/>
                  </a:cubicBezTo>
                  <a:cubicBezTo>
                    <a:pt x="44133" y="15764"/>
                    <a:pt x="44381" y="15588"/>
                    <a:pt x="44127" y="15426"/>
                  </a:cubicBezTo>
                  <a:cubicBezTo>
                    <a:pt x="44090" y="15402"/>
                    <a:pt x="44034" y="15396"/>
                    <a:pt x="43974" y="15396"/>
                  </a:cubicBezTo>
                  <a:cubicBezTo>
                    <a:pt x="43892" y="15396"/>
                    <a:pt x="43803" y="15409"/>
                    <a:pt x="43745" y="15409"/>
                  </a:cubicBezTo>
                  <a:cubicBezTo>
                    <a:pt x="43744" y="15409"/>
                    <a:pt x="43742" y="15408"/>
                    <a:pt x="43741" y="15408"/>
                  </a:cubicBezTo>
                  <a:cubicBezTo>
                    <a:pt x="43661" y="15408"/>
                    <a:pt x="43581" y="15407"/>
                    <a:pt x="43502" y="15407"/>
                  </a:cubicBezTo>
                  <a:cubicBezTo>
                    <a:pt x="43289" y="15407"/>
                    <a:pt x="43076" y="15410"/>
                    <a:pt x="42863" y="15410"/>
                  </a:cubicBezTo>
                  <a:cubicBezTo>
                    <a:pt x="42860" y="15410"/>
                    <a:pt x="42858" y="15410"/>
                    <a:pt x="42855" y="15410"/>
                  </a:cubicBezTo>
                  <a:cubicBezTo>
                    <a:pt x="42541" y="15410"/>
                    <a:pt x="42405" y="15352"/>
                    <a:pt x="42131" y="15322"/>
                  </a:cubicBezTo>
                  <a:cubicBezTo>
                    <a:pt x="42112" y="15320"/>
                    <a:pt x="42092" y="15319"/>
                    <a:pt x="42073" y="15319"/>
                  </a:cubicBezTo>
                  <a:cubicBezTo>
                    <a:pt x="41872" y="15319"/>
                    <a:pt x="41651" y="15425"/>
                    <a:pt x="41444" y="15425"/>
                  </a:cubicBezTo>
                  <a:cubicBezTo>
                    <a:pt x="41443" y="15425"/>
                    <a:pt x="41442" y="15425"/>
                    <a:pt x="41441" y="15425"/>
                  </a:cubicBezTo>
                  <a:cubicBezTo>
                    <a:pt x="41248" y="15424"/>
                    <a:pt x="41135" y="15335"/>
                    <a:pt x="40966" y="15299"/>
                  </a:cubicBezTo>
                  <a:cubicBezTo>
                    <a:pt x="40813" y="15266"/>
                    <a:pt x="40656" y="15253"/>
                    <a:pt x="40497" y="15253"/>
                  </a:cubicBezTo>
                  <a:cubicBezTo>
                    <a:pt x="39917" y="15253"/>
                    <a:pt x="39303" y="15425"/>
                    <a:pt x="38732" y="15425"/>
                  </a:cubicBezTo>
                  <a:cubicBezTo>
                    <a:pt x="38712" y="15425"/>
                    <a:pt x="38692" y="15424"/>
                    <a:pt x="38672" y="15424"/>
                  </a:cubicBezTo>
                  <a:cubicBezTo>
                    <a:pt x="38415" y="15419"/>
                    <a:pt x="38359" y="15191"/>
                    <a:pt x="38127" y="15091"/>
                  </a:cubicBezTo>
                  <a:cubicBezTo>
                    <a:pt x="37926" y="15006"/>
                    <a:pt x="37596" y="14935"/>
                    <a:pt x="37448" y="14765"/>
                  </a:cubicBezTo>
                  <a:cubicBezTo>
                    <a:pt x="37365" y="14669"/>
                    <a:pt x="37372" y="14427"/>
                    <a:pt x="37324" y="14312"/>
                  </a:cubicBezTo>
                  <a:cubicBezTo>
                    <a:pt x="37253" y="14140"/>
                    <a:pt x="37180" y="14071"/>
                    <a:pt x="37042" y="13970"/>
                  </a:cubicBezTo>
                  <a:cubicBezTo>
                    <a:pt x="36859" y="13832"/>
                    <a:pt x="36645" y="13768"/>
                    <a:pt x="36673" y="13498"/>
                  </a:cubicBezTo>
                  <a:lnTo>
                    <a:pt x="36673" y="13498"/>
                  </a:lnTo>
                  <a:cubicBezTo>
                    <a:pt x="36379" y="13538"/>
                    <a:pt x="36164" y="13816"/>
                    <a:pt x="35865" y="13823"/>
                  </a:cubicBezTo>
                  <a:cubicBezTo>
                    <a:pt x="35952" y="13747"/>
                    <a:pt x="36048" y="13632"/>
                    <a:pt x="36035" y="13509"/>
                  </a:cubicBezTo>
                  <a:cubicBezTo>
                    <a:pt x="35932" y="13476"/>
                    <a:pt x="35833" y="13469"/>
                    <a:pt x="35735" y="13469"/>
                  </a:cubicBezTo>
                  <a:cubicBezTo>
                    <a:pt x="35647" y="13469"/>
                    <a:pt x="35560" y="13475"/>
                    <a:pt x="35474" y="13475"/>
                  </a:cubicBezTo>
                  <a:cubicBezTo>
                    <a:pt x="35345" y="13475"/>
                    <a:pt x="35217" y="13461"/>
                    <a:pt x="35086" y="13391"/>
                  </a:cubicBezTo>
                  <a:cubicBezTo>
                    <a:pt x="34908" y="13297"/>
                    <a:pt x="34827" y="13209"/>
                    <a:pt x="34607" y="13171"/>
                  </a:cubicBezTo>
                  <a:cubicBezTo>
                    <a:pt x="34339" y="13124"/>
                    <a:pt x="34011" y="13116"/>
                    <a:pt x="33753" y="13088"/>
                  </a:cubicBezTo>
                  <a:cubicBezTo>
                    <a:pt x="33669" y="13079"/>
                    <a:pt x="33608" y="13075"/>
                    <a:pt x="33562" y="13075"/>
                  </a:cubicBezTo>
                  <a:cubicBezTo>
                    <a:pt x="33391" y="13075"/>
                    <a:pt x="33420" y="13128"/>
                    <a:pt x="33201" y="13174"/>
                  </a:cubicBezTo>
                  <a:cubicBezTo>
                    <a:pt x="32857" y="13245"/>
                    <a:pt x="32469" y="13183"/>
                    <a:pt x="32112" y="13251"/>
                  </a:cubicBezTo>
                  <a:cubicBezTo>
                    <a:pt x="31919" y="13288"/>
                    <a:pt x="31704" y="13384"/>
                    <a:pt x="31501" y="13384"/>
                  </a:cubicBezTo>
                  <a:cubicBezTo>
                    <a:pt x="31474" y="13384"/>
                    <a:pt x="31447" y="13382"/>
                    <a:pt x="31420" y="13379"/>
                  </a:cubicBezTo>
                  <a:cubicBezTo>
                    <a:pt x="31104" y="13333"/>
                    <a:pt x="30888" y="12977"/>
                    <a:pt x="30790" y="12670"/>
                  </a:cubicBezTo>
                  <a:cubicBezTo>
                    <a:pt x="30736" y="12505"/>
                    <a:pt x="30755" y="12331"/>
                    <a:pt x="30649" y="12186"/>
                  </a:cubicBezTo>
                  <a:cubicBezTo>
                    <a:pt x="30572" y="12077"/>
                    <a:pt x="30379" y="11972"/>
                    <a:pt x="30283" y="11890"/>
                  </a:cubicBezTo>
                  <a:cubicBezTo>
                    <a:pt x="30206" y="11824"/>
                    <a:pt x="29951" y="11658"/>
                    <a:pt x="29902" y="11583"/>
                  </a:cubicBezTo>
                  <a:cubicBezTo>
                    <a:pt x="29827" y="11465"/>
                    <a:pt x="29876" y="11417"/>
                    <a:pt x="29866" y="11292"/>
                  </a:cubicBezTo>
                  <a:cubicBezTo>
                    <a:pt x="29840" y="11009"/>
                    <a:pt x="29827" y="10913"/>
                    <a:pt x="29652" y="10716"/>
                  </a:cubicBezTo>
                  <a:cubicBezTo>
                    <a:pt x="29572" y="10625"/>
                    <a:pt x="29453" y="10566"/>
                    <a:pt x="29389" y="10460"/>
                  </a:cubicBezTo>
                  <a:cubicBezTo>
                    <a:pt x="29242" y="10222"/>
                    <a:pt x="29391" y="9917"/>
                    <a:pt x="29309" y="9654"/>
                  </a:cubicBezTo>
                  <a:cubicBezTo>
                    <a:pt x="29262" y="9502"/>
                    <a:pt x="29134" y="9253"/>
                    <a:pt x="29021" y="9145"/>
                  </a:cubicBezTo>
                  <a:cubicBezTo>
                    <a:pt x="28813" y="8944"/>
                    <a:pt x="28360" y="8897"/>
                    <a:pt x="28073" y="8831"/>
                  </a:cubicBezTo>
                  <a:cubicBezTo>
                    <a:pt x="27861" y="8781"/>
                    <a:pt x="27622" y="8699"/>
                    <a:pt x="27405" y="8693"/>
                  </a:cubicBezTo>
                  <a:cubicBezTo>
                    <a:pt x="27392" y="8692"/>
                    <a:pt x="27378" y="8692"/>
                    <a:pt x="27366" y="8692"/>
                  </a:cubicBezTo>
                  <a:cubicBezTo>
                    <a:pt x="27078" y="8692"/>
                    <a:pt x="27014" y="8804"/>
                    <a:pt x="26986" y="9070"/>
                  </a:cubicBezTo>
                  <a:cubicBezTo>
                    <a:pt x="26955" y="9362"/>
                    <a:pt x="26928" y="9543"/>
                    <a:pt x="26794" y="9809"/>
                  </a:cubicBezTo>
                  <a:cubicBezTo>
                    <a:pt x="26624" y="10149"/>
                    <a:pt x="26314" y="10225"/>
                    <a:pt x="26010" y="10450"/>
                  </a:cubicBezTo>
                  <a:cubicBezTo>
                    <a:pt x="25729" y="10658"/>
                    <a:pt x="25479" y="10853"/>
                    <a:pt x="25167" y="11023"/>
                  </a:cubicBezTo>
                  <a:cubicBezTo>
                    <a:pt x="24982" y="11124"/>
                    <a:pt x="24857" y="11114"/>
                    <a:pt x="24670" y="11173"/>
                  </a:cubicBezTo>
                  <a:cubicBezTo>
                    <a:pt x="24538" y="11212"/>
                    <a:pt x="24362" y="11336"/>
                    <a:pt x="24211" y="11394"/>
                  </a:cubicBezTo>
                  <a:cubicBezTo>
                    <a:pt x="24036" y="11460"/>
                    <a:pt x="23927" y="11472"/>
                    <a:pt x="23757" y="11472"/>
                  </a:cubicBezTo>
                  <a:cubicBezTo>
                    <a:pt x="23734" y="11472"/>
                    <a:pt x="23710" y="11472"/>
                    <a:pt x="23684" y="11472"/>
                  </a:cubicBezTo>
                  <a:cubicBezTo>
                    <a:pt x="23620" y="11471"/>
                    <a:pt x="23556" y="11468"/>
                    <a:pt x="23493" y="11468"/>
                  </a:cubicBezTo>
                  <a:cubicBezTo>
                    <a:pt x="23345" y="11468"/>
                    <a:pt x="23201" y="11483"/>
                    <a:pt x="23066" y="11571"/>
                  </a:cubicBezTo>
                  <a:cubicBezTo>
                    <a:pt x="22851" y="11711"/>
                    <a:pt x="22848" y="11905"/>
                    <a:pt x="22627" y="12003"/>
                  </a:cubicBezTo>
                  <a:cubicBezTo>
                    <a:pt x="22471" y="12072"/>
                    <a:pt x="22254" y="12203"/>
                    <a:pt x="22085" y="12227"/>
                  </a:cubicBezTo>
                  <a:cubicBezTo>
                    <a:pt x="22054" y="12231"/>
                    <a:pt x="22026" y="12233"/>
                    <a:pt x="22002" y="12233"/>
                  </a:cubicBezTo>
                  <a:cubicBezTo>
                    <a:pt x="21791" y="12233"/>
                    <a:pt x="21807" y="12082"/>
                    <a:pt x="21771" y="11897"/>
                  </a:cubicBezTo>
                  <a:cubicBezTo>
                    <a:pt x="21733" y="11716"/>
                    <a:pt x="21589" y="11619"/>
                    <a:pt x="21549" y="11453"/>
                  </a:cubicBezTo>
                  <a:cubicBezTo>
                    <a:pt x="21479" y="11165"/>
                    <a:pt x="21623" y="11045"/>
                    <a:pt x="21424" y="10767"/>
                  </a:cubicBezTo>
                  <a:cubicBezTo>
                    <a:pt x="21287" y="10576"/>
                    <a:pt x="21072" y="10521"/>
                    <a:pt x="20914" y="10372"/>
                  </a:cubicBezTo>
                  <a:cubicBezTo>
                    <a:pt x="20756" y="10224"/>
                    <a:pt x="20555" y="9899"/>
                    <a:pt x="20476" y="9743"/>
                  </a:cubicBezTo>
                  <a:cubicBezTo>
                    <a:pt x="20289" y="9368"/>
                    <a:pt x="20247" y="8949"/>
                    <a:pt x="20008" y="8594"/>
                  </a:cubicBezTo>
                  <a:cubicBezTo>
                    <a:pt x="19828" y="8327"/>
                    <a:pt x="19562" y="8385"/>
                    <a:pt x="19361" y="8089"/>
                  </a:cubicBezTo>
                  <a:cubicBezTo>
                    <a:pt x="19258" y="7936"/>
                    <a:pt x="19261" y="7753"/>
                    <a:pt x="19169" y="7606"/>
                  </a:cubicBezTo>
                  <a:cubicBezTo>
                    <a:pt x="18977" y="7297"/>
                    <a:pt x="18283" y="7396"/>
                    <a:pt x="17991" y="7348"/>
                  </a:cubicBezTo>
                  <a:cubicBezTo>
                    <a:pt x="17607" y="7286"/>
                    <a:pt x="17679" y="7176"/>
                    <a:pt x="17486" y="6891"/>
                  </a:cubicBezTo>
                  <a:cubicBezTo>
                    <a:pt x="17394" y="6754"/>
                    <a:pt x="17234" y="6563"/>
                    <a:pt x="17076" y="6484"/>
                  </a:cubicBezTo>
                  <a:cubicBezTo>
                    <a:pt x="16963" y="6427"/>
                    <a:pt x="16899" y="6474"/>
                    <a:pt x="16816" y="6354"/>
                  </a:cubicBezTo>
                  <a:cubicBezTo>
                    <a:pt x="16698" y="6187"/>
                    <a:pt x="16846" y="5894"/>
                    <a:pt x="16659" y="5757"/>
                  </a:cubicBezTo>
                  <a:cubicBezTo>
                    <a:pt x="16600" y="5715"/>
                    <a:pt x="16574" y="5702"/>
                    <a:pt x="16557" y="5702"/>
                  </a:cubicBezTo>
                  <a:cubicBezTo>
                    <a:pt x="16530" y="5702"/>
                    <a:pt x="16528" y="5737"/>
                    <a:pt x="16454" y="5740"/>
                  </a:cubicBezTo>
                  <a:cubicBezTo>
                    <a:pt x="16279" y="5746"/>
                    <a:pt x="16064" y="5837"/>
                    <a:pt x="15863" y="5837"/>
                  </a:cubicBezTo>
                  <a:cubicBezTo>
                    <a:pt x="15519" y="5835"/>
                    <a:pt x="15341" y="5792"/>
                    <a:pt x="15186" y="5482"/>
                  </a:cubicBezTo>
                  <a:cubicBezTo>
                    <a:pt x="15099" y="5309"/>
                    <a:pt x="15160" y="5237"/>
                    <a:pt x="14976" y="5178"/>
                  </a:cubicBezTo>
                  <a:cubicBezTo>
                    <a:pt x="14934" y="5165"/>
                    <a:pt x="14880" y="5161"/>
                    <a:pt x="14821" y="5161"/>
                  </a:cubicBezTo>
                  <a:cubicBezTo>
                    <a:pt x="14673" y="5161"/>
                    <a:pt x="14490" y="5189"/>
                    <a:pt x="14380" y="5191"/>
                  </a:cubicBezTo>
                  <a:cubicBezTo>
                    <a:pt x="14362" y="5191"/>
                    <a:pt x="14345" y="5191"/>
                    <a:pt x="14328" y="5191"/>
                  </a:cubicBezTo>
                  <a:cubicBezTo>
                    <a:pt x="13918" y="5191"/>
                    <a:pt x="13830" y="5102"/>
                    <a:pt x="13610" y="4703"/>
                  </a:cubicBezTo>
                  <a:cubicBezTo>
                    <a:pt x="13561" y="4614"/>
                    <a:pt x="13554" y="4508"/>
                    <a:pt x="13475" y="4432"/>
                  </a:cubicBezTo>
                  <a:cubicBezTo>
                    <a:pt x="13357" y="4320"/>
                    <a:pt x="13154" y="4365"/>
                    <a:pt x="13018" y="4307"/>
                  </a:cubicBezTo>
                  <a:cubicBezTo>
                    <a:pt x="12767" y="4199"/>
                    <a:pt x="12798" y="4059"/>
                    <a:pt x="12690" y="3805"/>
                  </a:cubicBezTo>
                  <a:cubicBezTo>
                    <a:pt x="12253" y="4025"/>
                    <a:pt x="11937" y="4442"/>
                    <a:pt x="11424" y="4442"/>
                  </a:cubicBezTo>
                  <a:cubicBezTo>
                    <a:pt x="11419" y="4442"/>
                    <a:pt x="11415" y="4442"/>
                    <a:pt x="11411" y="4442"/>
                  </a:cubicBezTo>
                  <a:cubicBezTo>
                    <a:pt x="11403" y="4442"/>
                    <a:pt x="11395" y="4442"/>
                    <a:pt x="11386" y="4442"/>
                  </a:cubicBezTo>
                  <a:cubicBezTo>
                    <a:pt x="11170" y="4442"/>
                    <a:pt x="10850" y="4480"/>
                    <a:pt x="10549" y="4480"/>
                  </a:cubicBezTo>
                  <a:cubicBezTo>
                    <a:pt x="10256" y="4480"/>
                    <a:pt x="9981" y="4444"/>
                    <a:pt x="9838" y="4300"/>
                  </a:cubicBezTo>
                  <a:cubicBezTo>
                    <a:pt x="9565" y="4025"/>
                    <a:pt x="9514" y="3539"/>
                    <a:pt x="9282" y="3227"/>
                  </a:cubicBezTo>
                  <a:cubicBezTo>
                    <a:pt x="8913" y="2728"/>
                    <a:pt x="8340" y="2459"/>
                    <a:pt x="7902" y="2037"/>
                  </a:cubicBezTo>
                  <a:cubicBezTo>
                    <a:pt x="7568" y="1713"/>
                    <a:pt x="7358" y="1267"/>
                    <a:pt x="6964" y="1020"/>
                  </a:cubicBezTo>
                  <a:cubicBezTo>
                    <a:pt x="6508" y="735"/>
                    <a:pt x="5991" y="667"/>
                    <a:pt x="5477" y="585"/>
                  </a:cubicBezTo>
                  <a:cubicBezTo>
                    <a:pt x="5090" y="523"/>
                    <a:pt x="4731" y="399"/>
                    <a:pt x="4336" y="393"/>
                  </a:cubicBezTo>
                  <a:cubicBezTo>
                    <a:pt x="4310" y="392"/>
                    <a:pt x="4283" y="392"/>
                    <a:pt x="4256" y="392"/>
                  </a:cubicBezTo>
                  <a:cubicBezTo>
                    <a:pt x="4151" y="392"/>
                    <a:pt x="4046" y="394"/>
                    <a:pt x="3942" y="394"/>
                  </a:cubicBezTo>
                  <a:cubicBezTo>
                    <a:pt x="3740" y="394"/>
                    <a:pt x="3539" y="387"/>
                    <a:pt x="3348" y="342"/>
                  </a:cubicBezTo>
                  <a:cubicBezTo>
                    <a:pt x="3186" y="304"/>
                    <a:pt x="3023" y="288"/>
                    <a:pt x="2860" y="288"/>
                  </a:cubicBezTo>
                  <a:cubicBezTo>
                    <a:pt x="2240" y="288"/>
                    <a:pt x="1610" y="507"/>
                    <a:pt x="985" y="507"/>
                  </a:cubicBezTo>
                  <a:cubicBezTo>
                    <a:pt x="979" y="507"/>
                    <a:pt x="973" y="507"/>
                    <a:pt x="967" y="507"/>
                  </a:cubicBezTo>
                  <a:cubicBezTo>
                    <a:pt x="488" y="503"/>
                    <a:pt x="249" y="2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6"/>
          <p:cNvGrpSpPr/>
          <p:nvPr/>
        </p:nvGrpSpPr>
        <p:grpSpPr>
          <a:xfrm rot="1758042">
            <a:off x="-145134" y="2866347"/>
            <a:ext cx="1720455" cy="2867436"/>
            <a:chOff x="4737114" y="2540050"/>
            <a:chExt cx="922211" cy="1537025"/>
          </a:xfrm>
        </p:grpSpPr>
        <p:grpSp>
          <p:nvGrpSpPr>
            <p:cNvPr id="232" name="Google Shape;232;p16"/>
            <p:cNvGrpSpPr/>
            <p:nvPr/>
          </p:nvGrpSpPr>
          <p:grpSpPr>
            <a:xfrm>
              <a:off x="5247314" y="2602600"/>
              <a:ext cx="412011" cy="1296175"/>
              <a:chOff x="5247314" y="2602600"/>
              <a:chExt cx="412011" cy="1296175"/>
            </a:xfrm>
          </p:grpSpPr>
          <p:sp>
            <p:nvSpPr>
              <p:cNvPr id="233" name="Google Shape;233;p16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5256425" y="2602600"/>
                <a:ext cx="402900" cy="12961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51847" extrusionOk="0">
                    <a:moveTo>
                      <a:pt x="5151" y="9653"/>
                    </a:moveTo>
                    <a:cubicBezTo>
                      <a:pt x="5151" y="9653"/>
                      <a:pt x="5151" y="9656"/>
                      <a:pt x="5153" y="9660"/>
                    </a:cubicBezTo>
                    <a:lnTo>
                      <a:pt x="5153" y="9660"/>
                    </a:lnTo>
                    <a:cubicBezTo>
                      <a:pt x="5151" y="9656"/>
                      <a:pt x="5150" y="9653"/>
                      <a:pt x="5151" y="9653"/>
                    </a:cubicBezTo>
                    <a:close/>
                    <a:moveTo>
                      <a:pt x="1984" y="13108"/>
                    </a:moveTo>
                    <a:cubicBezTo>
                      <a:pt x="1994" y="13125"/>
                      <a:pt x="2011" y="13161"/>
                      <a:pt x="2036" y="13214"/>
                    </a:cubicBezTo>
                    <a:cubicBezTo>
                      <a:pt x="2029" y="13208"/>
                      <a:pt x="2023" y="13205"/>
                      <a:pt x="2019" y="13205"/>
                    </a:cubicBezTo>
                    <a:cubicBezTo>
                      <a:pt x="2017" y="13205"/>
                      <a:pt x="2016" y="13205"/>
                      <a:pt x="2015" y="13206"/>
                    </a:cubicBezTo>
                    <a:lnTo>
                      <a:pt x="2015" y="13206"/>
                    </a:lnTo>
                    <a:cubicBezTo>
                      <a:pt x="2003" y="13170"/>
                      <a:pt x="1993" y="13138"/>
                      <a:pt x="1984" y="13108"/>
                    </a:cubicBezTo>
                    <a:close/>
                    <a:moveTo>
                      <a:pt x="8978" y="26889"/>
                    </a:moveTo>
                    <a:cubicBezTo>
                      <a:pt x="8997" y="26971"/>
                      <a:pt x="9024" y="27087"/>
                      <a:pt x="9041" y="27166"/>
                    </a:cubicBezTo>
                    <a:cubicBezTo>
                      <a:pt x="9023" y="27084"/>
                      <a:pt x="9000" y="26986"/>
                      <a:pt x="8978" y="26889"/>
                    </a:cubicBezTo>
                    <a:close/>
                    <a:moveTo>
                      <a:pt x="8439" y="34880"/>
                    </a:moveTo>
                    <a:lnTo>
                      <a:pt x="8439" y="34880"/>
                    </a:lnTo>
                    <a:cubicBezTo>
                      <a:pt x="8470" y="34965"/>
                      <a:pt x="8487" y="35008"/>
                      <a:pt x="8491" y="35019"/>
                    </a:cubicBezTo>
                    <a:lnTo>
                      <a:pt x="8491" y="35019"/>
                    </a:lnTo>
                    <a:cubicBezTo>
                      <a:pt x="8476" y="34977"/>
                      <a:pt x="8458" y="34930"/>
                      <a:pt x="8439" y="34880"/>
                    </a:cubicBezTo>
                    <a:close/>
                    <a:moveTo>
                      <a:pt x="8525" y="35108"/>
                    </a:moveTo>
                    <a:lnTo>
                      <a:pt x="8525" y="35108"/>
                    </a:lnTo>
                    <a:cubicBezTo>
                      <a:pt x="8535" y="35135"/>
                      <a:pt x="8544" y="35157"/>
                      <a:pt x="8550" y="35173"/>
                    </a:cubicBezTo>
                    <a:lnTo>
                      <a:pt x="8550" y="35173"/>
                    </a:lnTo>
                    <a:cubicBezTo>
                      <a:pt x="8542" y="35152"/>
                      <a:pt x="8533" y="35130"/>
                      <a:pt x="8525" y="35108"/>
                    </a:cubicBezTo>
                    <a:close/>
                    <a:moveTo>
                      <a:pt x="11516" y="36946"/>
                    </a:moveTo>
                    <a:cubicBezTo>
                      <a:pt x="11516" y="36946"/>
                      <a:pt x="11521" y="36963"/>
                      <a:pt x="11529" y="36996"/>
                    </a:cubicBezTo>
                    <a:lnTo>
                      <a:pt x="11529" y="36996"/>
                    </a:lnTo>
                    <a:cubicBezTo>
                      <a:pt x="11521" y="36963"/>
                      <a:pt x="11516" y="36946"/>
                      <a:pt x="11516" y="36946"/>
                    </a:cubicBezTo>
                    <a:close/>
                    <a:moveTo>
                      <a:pt x="11606" y="37273"/>
                    </a:moveTo>
                    <a:lnTo>
                      <a:pt x="11606" y="37273"/>
                    </a:lnTo>
                    <a:cubicBezTo>
                      <a:pt x="11609" y="37284"/>
                      <a:pt x="11612" y="37295"/>
                      <a:pt x="11615" y="37307"/>
                    </a:cubicBezTo>
                    <a:lnTo>
                      <a:pt x="11615" y="37307"/>
                    </a:lnTo>
                    <a:cubicBezTo>
                      <a:pt x="11613" y="37298"/>
                      <a:pt x="11611" y="37291"/>
                      <a:pt x="11609" y="37283"/>
                    </a:cubicBezTo>
                    <a:lnTo>
                      <a:pt x="11609" y="37283"/>
                    </a:lnTo>
                    <a:cubicBezTo>
                      <a:pt x="11608" y="37280"/>
                      <a:pt x="11607" y="37276"/>
                      <a:pt x="11606" y="37273"/>
                    </a:cubicBezTo>
                    <a:close/>
                    <a:moveTo>
                      <a:pt x="11689" y="37580"/>
                    </a:moveTo>
                    <a:lnTo>
                      <a:pt x="11689" y="37580"/>
                    </a:lnTo>
                    <a:cubicBezTo>
                      <a:pt x="11689" y="37580"/>
                      <a:pt x="11692" y="37592"/>
                      <a:pt x="11698" y="37614"/>
                    </a:cubicBezTo>
                    <a:lnTo>
                      <a:pt x="11698" y="37614"/>
                    </a:lnTo>
                    <a:cubicBezTo>
                      <a:pt x="11698" y="37613"/>
                      <a:pt x="11698" y="37612"/>
                      <a:pt x="11698" y="37612"/>
                    </a:cubicBezTo>
                    <a:lnTo>
                      <a:pt x="11698" y="37612"/>
                    </a:lnTo>
                    <a:cubicBezTo>
                      <a:pt x="11697" y="37612"/>
                      <a:pt x="11727" y="37721"/>
                      <a:pt x="11769" y="37876"/>
                    </a:cubicBezTo>
                    <a:cubicBezTo>
                      <a:pt x="11748" y="37798"/>
                      <a:pt x="11736" y="37753"/>
                      <a:pt x="11736" y="37753"/>
                    </a:cubicBezTo>
                    <a:lnTo>
                      <a:pt x="11736" y="37753"/>
                    </a:lnTo>
                    <a:cubicBezTo>
                      <a:pt x="11736" y="37753"/>
                      <a:pt x="11741" y="37772"/>
                      <a:pt x="11752" y="37814"/>
                    </a:cubicBezTo>
                    <a:cubicBezTo>
                      <a:pt x="11727" y="37723"/>
                      <a:pt x="11709" y="37653"/>
                      <a:pt x="11698" y="37614"/>
                    </a:cubicBezTo>
                    <a:lnTo>
                      <a:pt x="11698" y="37614"/>
                    </a:lnTo>
                    <a:cubicBezTo>
                      <a:pt x="11700" y="37621"/>
                      <a:pt x="11708" y="37649"/>
                      <a:pt x="11722" y="37701"/>
                    </a:cubicBezTo>
                    <a:cubicBezTo>
                      <a:pt x="11699" y="37617"/>
                      <a:pt x="11689" y="37580"/>
                      <a:pt x="11689" y="37580"/>
                    </a:cubicBezTo>
                    <a:close/>
                    <a:moveTo>
                      <a:pt x="12428" y="39087"/>
                    </a:moveTo>
                    <a:cubicBezTo>
                      <a:pt x="12377" y="39105"/>
                      <a:pt x="12334" y="39118"/>
                      <a:pt x="12299" y="39127"/>
                    </a:cubicBezTo>
                    <a:lnTo>
                      <a:pt x="12299" y="39127"/>
                    </a:lnTo>
                    <a:cubicBezTo>
                      <a:pt x="12335" y="39120"/>
                      <a:pt x="12378" y="39107"/>
                      <a:pt x="12428" y="39087"/>
                    </a:cubicBezTo>
                    <a:close/>
                    <a:moveTo>
                      <a:pt x="1444" y="0"/>
                    </a:moveTo>
                    <a:cubicBezTo>
                      <a:pt x="1036" y="401"/>
                      <a:pt x="655" y="622"/>
                      <a:pt x="397" y="941"/>
                    </a:cubicBezTo>
                    <a:cubicBezTo>
                      <a:pt x="138" y="1258"/>
                      <a:pt x="0" y="1678"/>
                      <a:pt x="47" y="2118"/>
                    </a:cubicBezTo>
                    <a:cubicBezTo>
                      <a:pt x="103" y="2668"/>
                      <a:pt x="167" y="3210"/>
                      <a:pt x="239" y="3750"/>
                    </a:cubicBezTo>
                    <a:cubicBezTo>
                      <a:pt x="311" y="4290"/>
                      <a:pt x="391" y="4825"/>
                      <a:pt x="332" y="5284"/>
                    </a:cubicBezTo>
                    <a:cubicBezTo>
                      <a:pt x="519" y="5630"/>
                      <a:pt x="561" y="5899"/>
                      <a:pt x="356" y="6157"/>
                    </a:cubicBezTo>
                    <a:cubicBezTo>
                      <a:pt x="645" y="6436"/>
                      <a:pt x="689" y="6704"/>
                      <a:pt x="403" y="7162"/>
                    </a:cubicBezTo>
                    <a:cubicBezTo>
                      <a:pt x="458" y="7131"/>
                      <a:pt x="505" y="7115"/>
                      <a:pt x="545" y="7115"/>
                    </a:cubicBezTo>
                    <a:cubicBezTo>
                      <a:pt x="751" y="7115"/>
                      <a:pt x="759" y="7521"/>
                      <a:pt x="499" y="8288"/>
                    </a:cubicBezTo>
                    <a:cubicBezTo>
                      <a:pt x="551" y="8275"/>
                      <a:pt x="597" y="8269"/>
                      <a:pt x="639" y="8269"/>
                    </a:cubicBezTo>
                    <a:cubicBezTo>
                      <a:pt x="966" y="8269"/>
                      <a:pt x="987" y="8671"/>
                      <a:pt x="654" y="9447"/>
                    </a:cubicBezTo>
                    <a:cubicBezTo>
                      <a:pt x="744" y="9383"/>
                      <a:pt x="820" y="9349"/>
                      <a:pt x="884" y="9349"/>
                    </a:cubicBezTo>
                    <a:cubicBezTo>
                      <a:pt x="956" y="9349"/>
                      <a:pt x="1012" y="9391"/>
                      <a:pt x="1055" y="9478"/>
                    </a:cubicBezTo>
                    <a:cubicBezTo>
                      <a:pt x="1094" y="9561"/>
                      <a:pt x="1123" y="9683"/>
                      <a:pt x="1141" y="9843"/>
                    </a:cubicBezTo>
                    <a:cubicBezTo>
                      <a:pt x="1157" y="10000"/>
                      <a:pt x="1163" y="10189"/>
                      <a:pt x="1152" y="10189"/>
                    </a:cubicBezTo>
                    <a:cubicBezTo>
                      <a:pt x="1150" y="10189"/>
                      <a:pt x="1149" y="10187"/>
                      <a:pt x="1148" y="10184"/>
                    </a:cubicBezTo>
                    <a:lnTo>
                      <a:pt x="1148" y="10184"/>
                    </a:lnTo>
                    <a:cubicBezTo>
                      <a:pt x="1159" y="10732"/>
                      <a:pt x="1146" y="11033"/>
                      <a:pt x="700" y="11049"/>
                    </a:cubicBezTo>
                    <a:cubicBezTo>
                      <a:pt x="836" y="11092"/>
                      <a:pt x="940" y="11118"/>
                      <a:pt x="1019" y="11118"/>
                    </a:cubicBezTo>
                    <a:cubicBezTo>
                      <a:pt x="1235" y="11118"/>
                      <a:pt x="1268" y="10932"/>
                      <a:pt x="1258" y="10427"/>
                    </a:cubicBezTo>
                    <a:lnTo>
                      <a:pt x="1258" y="10427"/>
                    </a:lnTo>
                    <a:cubicBezTo>
                      <a:pt x="1324" y="10760"/>
                      <a:pt x="1369" y="10930"/>
                      <a:pt x="1407" y="10930"/>
                    </a:cubicBezTo>
                    <a:cubicBezTo>
                      <a:pt x="1441" y="10930"/>
                      <a:pt x="1471" y="10788"/>
                      <a:pt x="1507" y="10498"/>
                    </a:cubicBezTo>
                    <a:cubicBezTo>
                      <a:pt x="1507" y="10987"/>
                      <a:pt x="1518" y="11240"/>
                      <a:pt x="1547" y="11240"/>
                    </a:cubicBezTo>
                    <a:cubicBezTo>
                      <a:pt x="1566" y="11240"/>
                      <a:pt x="1593" y="11131"/>
                      <a:pt x="1630" y="10907"/>
                    </a:cubicBezTo>
                    <a:lnTo>
                      <a:pt x="1630" y="10907"/>
                    </a:lnTo>
                    <a:cubicBezTo>
                      <a:pt x="1576" y="11791"/>
                      <a:pt x="1586" y="11912"/>
                      <a:pt x="1510" y="12050"/>
                    </a:cubicBezTo>
                    <a:cubicBezTo>
                      <a:pt x="1606" y="12174"/>
                      <a:pt x="1614" y="12316"/>
                      <a:pt x="1412" y="12796"/>
                    </a:cubicBezTo>
                    <a:cubicBezTo>
                      <a:pt x="1548" y="12599"/>
                      <a:pt x="1628" y="12509"/>
                      <a:pt x="1687" y="12509"/>
                    </a:cubicBezTo>
                    <a:cubicBezTo>
                      <a:pt x="1742" y="12509"/>
                      <a:pt x="1780" y="12589"/>
                      <a:pt x="1831" y="12736"/>
                    </a:cubicBezTo>
                    <a:cubicBezTo>
                      <a:pt x="1827" y="12685"/>
                      <a:pt x="1829" y="12662"/>
                      <a:pt x="1837" y="12662"/>
                    </a:cubicBezTo>
                    <a:cubicBezTo>
                      <a:pt x="1854" y="12662"/>
                      <a:pt x="1901" y="12767"/>
                      <a:pt x="1986" y="12917"/>
                    </a:cubicBezTo>
                    <a:cubicBezTo>
                      <a:pt x="1967" y="12895"/>
                      <a:pt x="1954" y="12885"/>
                      <a:pt x="1946" y="12885"/>
                    </a:cubicBezTo>
                    <a:cubicBezTo>
                      <a:pt x="1925" y="12885"/>
                      <a:pt x="1940" y="12959"/>
                      <a:pt x="1984" y="13108"/>
                    </a:cubicBezTo>
                    <a:lnTo>
                      <a:pt x="1984" y="13108"/>
                    </a:lnTo>
                    <a:cubicBezTo>
                      <a:pt x="1980" y="13100"/>
                      <a:pt x="1978" y="13096"/>
                      <a:pt x="1976" y="13096"/>
                    </a:cubicBezTo>
                    <a:lnTo>
                      <a:pt x="1976" y="13096"/>
                    </a:lnTo>
                    <a:cubicBezTo>
                      <a:pt x="1973" y="13096"/>
                      <a:pt x="1985" y="13134"/>
                      <a:pt x="2012" y="13210"/>
                    </a:cubicBezTo>
                    <a:lnTo>
                      <a:pt x="2012" y="13210"/>
                    </a:lnTo>
                    <a:cubicBezTo>
                      <a:pt x="2012" y="13208"/>
                      <a:pt x="2013" y="13207"/>
                      <a:pt x="2015" y="13206"/>
                    </a:cubicBezTo>
                    <a:lnTo>
                      <a:pt x="2015" y="13206"/>
                    </a:lnTo>
                    <a:cubicBezTo>
                      <a:pt x="2027" y="13244"/>
                      <a:pt x="2040" y="13286"/>
                      <a:pt x="2055" y="13332"/>
                    </a:cubicBezTo>
                    <a:cubicBezTo>
                      <a:pt x="2037" y="13284"/>
                      <a:pt x="2023" y="13243"/>
                      <a:pt x="2012" y="13210"/>
                    </a:cubicBezTo>
                    <a:lnTo>
                      <a:pt x="2012" y="13210"/>
                    </a:lnTo>
                    <a:cubicBezTo>
                      <a:pt x="2003" y="13228"/>
                      <a:pt x="2013" y="13290"/>
                      <a:pt x="2036" y="13382"/>
                    </a:cubicBezTo>
                    <a:lnTo>
                      <a:pt x="2036" y="13382"/>
                    </a:lnTo>
                    <a:cubicBezTo>
                      <a:pt x="2035" y="13372"/>
                      <a:pt x="2035" y="13367"/>
                      <a:pt x="2038" y="13367"/>
                    </a:cubicBezTo>
                    <a:lnTo>
                      <a:pt x="2038" y="13367"/>
                    </a:lnTo>
                    <a:cubicBezTo>
                      <a:pt x="2041" y="13367"/>
                      <a:pt x="2049" y="13379"/>
                      <a:pt x="2063" y="13405"/>
                    </a:cubicBezTo>
                    <a:cubicBezTo>
                      <a:pt x="2061" y="13404"/>
                      <a:pt x="2060" y="13404"/>
                      <a:pt x="2059" y="13404"/>
                    </a:cubicBezTo>
                    <a:cubicBezTo>
                      <a:pt x="2051" y="13404"/>
                      <a:pt x="2050" y="13420"/>
                      <a:pt x="2053" y="13448"/>
                    </a:cubicBezTo>
                    <a:lnTo>
                      <a:pt x="2053" y="13448"/>
                    </a:lnTo>
                    <a:cubicBezTo>
                      <a:pt x="2047" y="13424"/>
                      <a:pt x="2042" y="13403"/>
                      <a:pt x="2036" y="13382"/>
                    </a:cubicBezTo>
                    <a:lnTo>
                      <a:pt x="2036" y="13382"/>
                    </a:lnTo>
                    <a:cubicBezTo>
                      <a:pt x="2039" y="13398"/>
                      <a:pt x="2045" y="13424"/>
                      <a:pt x="2055" y="13459"/>
                    </a:cubicBezTo>
                    <a:lnTo>
                      <a:pt x="2055" y="13459"/>
                    </a:lnTo>
                    <a:cubicBezTo>
                      <a:pt x="2054" y="13455"/>
                      <a:pt x="2054" y="13451"/>
                      <a:pt x="2053" y="13448"/>
                    </a:cubicBezTo>
                    <a:lnTo>
                      <a:pt x="2053" y="13448"/>
                    </a:lnTo>
                    <a:cubicBezTo>
                      <a:pt x="2064" y="13485"/>
                      <a:pt x="2075" y="13526"/>
                      <a:pt x="2088" y="13570"/>
                    </a:cubicBezTo>
                    <a:cubicBezTo>
                      <a:pt x="2075" y="13527"/>
                      <a:pt x="2064" y="13490"/>
                      <a:pt x="2055" y="13459"/>
                    </a:cubicBezTo>
                    <a:lnTo>
                      <a:pt x="2055" y="13459"/>
                    </a:lnTo>
                    <a:cubicBezTo>
                      <a:pt x="2060" y="13494"/>
                      <a:pt x="2071" y="13543"/>
                      <a:pt x="2083" y="13595"/>
                    </a:cubicBezTo>
                    <a:lnTo>
                      <a:pt x="2083" y="13595"/>
                    </a:lnTo>
                    <a:cubicBezTo>
                      <a:pt x="2082" y="13586"/>
                      <a:pt x="2082" y="13580"/>
                      <a:pt x="2085" y="13580"/>
                    </a:cubicBezTo>
                    <a:lnTo>
                      <a:pt x="2085" y="13580"/>
                    </a:lnTo>
                    <a:cubicBezTo>
                      <a:pt x="2086" y="13580"/>
                      <a:pt x="2087" y="13581"/>
                      <a:pt x="2089" y="13583"/>
                    </a:cubicBezTo>
                    <a:cubicBezTo>
                      <a:pt x="2090" y="13602"/>
                      <a:pt x="2093" y="13627"/>
                      <a:pt x="2098" y="13656"/>
                    </a:cubicBezTo>
                    <a:lnTo>
                      <a:pt x="2098" y="13656"/>
                    </a:lnTo>
                    <a:cubicBezTo>
                      <a:pt x="2093" y="13635"/>
                      <a:pt x="2088" y="13615"/>
                      <a:pt x="2083" y="13595"/>
                    </a:cubicBezTo>
                    <a:lnTo>
                      <a:pt x="2083" y="13595"/>
                    </a:lnTo>
                    <a:cubicBezTo>
                      <a:pt x="2086" y="13612"/>
                      <a:pt x="2093" y="13641"/>
                      <a:pt x="2101" y="13671"/>
                    </a:cubicBezTo>
                    <a:lnTo>
                      <a:pt x="2101" y="13671"/>
                    </a:lnTo>
                    <a:cubicBezTo>
                      <a:pt x="2100" y="13666"/>
                      <a:pt x="2099" y="13661"/>
                      <a:pt x="2098" y="13656"/>
                    </a:cubicBezTo>
                    <a:lnTo>
                      <a:pt x="2098" y="13656"/>
                    </a:lnTo>
                    <a:cubicBezTo>
                      <a:pt x="2102" y="13670"/>
                      <a:pt x="2106" y="13684"/>
                      <a:pt x="2109" y="13698"/>
                    </a:cubicBezTo>
                    <a:cubicBezTo>
                      <a:pt x="2107" y="13689"/>
                      <a:pt x="2104" y="13680"/>
                      <a:pt x="2101" y="13671"/>
                    </a:cubicBezTo>
                    <a:lnTo>
                      <a:pt x="2101" y="13671"/>
                    </a:lnTo>
                    <a:cubicBezTo>
                      <a:pt x="2116" y="13749"/>
                      <a:pt x="2140" y="13851"/>
                      <a:pt x="2159" y="13931"/>
                    </a:cubicBezTo>
                    <a:cubicBezTo>
                      <a:pt x="2185" y="14048"/>
                      <a:pt x="2204" y="14121"/>
                      <a:pt x="2225" y="14210"/>
                    </a:cubicBezTo>
                    <a:cubicBezTo>
                      <a:pt x="2207" y="14145"/>
                      <a:pt x="2209" y="14147"/>
                      <a:pt x="2206" y="14145"/>
                    </a:cubicBezTo>
                    <a:lnTo>
                      <a:pt x="2206" y="14145"/>
                    </a:lnTo>
                    <a:cubicBezTo>
                      <a:pt x="2251" y="14320"/>
                      <a:pt x="2292" y="14491"/>
                      <a:pt x="2386" y="14888"/>
                    </a:cubicBezTo>
                    <a:lnTo>
                      <a:pt x="2386" y="14888"/>
                    </a:lnTo>
                    <a:cubicBezTo>
                      <a:pt x="2339" y="14691"/>
                      <a:pt x="2316" y="14599"/>
                      <a:pt x="2316" y="14599"/>
                    </a:cubicBezTo>
                    <a:lnTo>
                      <a:pt x="2316" y="14599"/>
                    </a:lnTo>
                    <a:cubicBezTo>
                      <a:pt x="2315" y="14599"/>
                      <a:pt x="2320" y="14619"/>
                      <a:pt x="2329" y="14660"/>
                    </a:cubicBezTo>
                    <a:cubicBezTo>
                      <a:pt x="2341" y="14707"/>
                      <a:pt x="2401" y="14951"/>
                      <a:pt x="2463" y="15222"/>
                    </a:cubicBezTo>
                    <a:cubicBezTo>
                      <a:pt x="2447" y="15158"/>
                      <a:pt x="2433" y="15109"/>
                      <a:pt x="2427" y="15109"/>
                    </a:cubicBezTo>
                    <a:cubicBezTo>
                      <a:pt x="2425" y="15109"/>
                      <a:pt x="2424" y="15113"/>
                      <a:pt x="2424" y="15121"/>
                    </a:cubicBezTo>
                    <a:cubicBezTo>
                      <a:pt x="2436" y="15132"/>
                      <a:pt x="2483" y="15319"/>
                      <a:pt x="2534" y="15522"/>
                    </a:cubicBezTo>
                    <a:cubicBezTo>
                      <a:pt x="2554" y="15600"/>
                      <a:pt x="2577" y="15695"/>
                      <a:pt x="2592" y="15763"/>
                    </a:cubicBezTo>
                    <a:cubicBezTo>
                      <a:pt x="2607" y="15826"/>
                      <a:pt x="2613" y="15863"/>
                      <a:pt x="2616" y="15891"/>
                    </a:cubicBezTo>
                    <a:cubicBezTo>
                      <a:pt x="2697" y="16160"/>
                      <a:pt x="2743" y="16334"/>
                      <a:pt x="2808" y="16594"/>
                    </a:cubicBezTo>
                    <a:cubicBezTo>
                      <a:pt x="2801" y="16566"/>
                      <a:pt x="2798" y="16552"/>
                      <a:pt x="2799" y="16552"/>
                    </a:cubicBezTo>
                    <a:lnTo>
                      <a:pt x="2799" y="16552"/>
                    </a:lnTo>
                    <a:cubicBezTo>
                      <a:pt x="2799" y="16552"/>
                      <a:pt x="2814" y="16611"/>
                      <a:pt x="2845" y="16733"/>
                    </a:cubicBezTo>
                    <a:cubicBezTo>
                      <a:pt x="2844" y="16729"/>
                      <a:pt x="2844" y="16726"/>
                      <a:pt x="2844" y="16726"/>
                    </a:cubicBezTo>
                    <a:lnTo>
                      <a:pt x="2844" y="16726"/>
                    </a:lnTo>
                    <a:cubicBezTo>
                      <a:pt x="2845" y="16726"/>
                      <a:pt x="2872" y="16833"/>
                      <a:pt x="2943" y="17103"/>
                    </a:cubicBezTo>
                    <a:lnTo>
                      <a:pt x="2943" y="17103"/>
                    </a:lnTo>
                    <a:cubicBezTo>
                      <a:pt x="2942" y="17102"/>
                      <a:pt x="2942" y="17102"/>
                      <a:pt x="2942" y="17102"/>
                    </a:cubicBezTo>
                    <a:lnTo>
                      <a:pt x="2942" y="17102"/>
                    </a:lnTo>
                    <a:cubicBezTo>
                      <a:pt x="2942" y="17102"/>
                      <a:pt x="2945" y="17113"/>
                      <a:pt x="2951" y="17136"/>
                    </a:cubicBezTo>
                    <a:cubicBezTo>
                      <a:pt x="2948" y="17125"/>
                      <a:pt x="2945" y="17114"/>
                      <a:pt x="2943" y="17103"/>
                    </a:cubicBezTo>
                    <a:lnTo>
                      <a:pt x="2943" y="17103"/>
                    </a:lnTo>
                    <a:cubicBezTo>
                      <a:pt x="2948" y="17119"/>
                      <a:pt x="2991" y="17264"/>
                      <a:pt x="3082" y="17542"/>
                    </a:cubicBezTo>
                    <a:cubicBezTo>
                      <a:pt x="3068" y="17479"/>
                      <a:pt x="3067" y="17451"/>
                      <a:pt x="3078" y="17451"/>
                    </a:cubicBezTo>
                    <a:cubicBezTo>
                      <a:pt x="3098" y="17451"/>
                      <a:pt x="3156" y="17530"/>
                      <a:pt x="3255" y="17658"/>
                    </a:cubicBezTo>
                    <a:cubicBezTo>
                      <a:pt x="3157" y="17686"/>
                      <a:pt x="3164" y="17840"/>
                      <a:pt x="3226" y="18000"/>
                    </a:cubicBezTo>
                    <a:cubicBezTo>
                      <a:pt x="3229" y="17970"/>
                      <a:pt x="3286" y="17948"/>
                      <a:pt x="3412" y="17881"/>
                    </a:cubicBezTo>
                    <a:lnTo>
                      <a:pt x="3412" y="17881"/>
                    </a:lnTo>
                    <a:cubicBezTo>
                      <a:pt x="3301" y="18004"/>
                      <a:pt x="3271" y="18130"/>
                      <a:pt x="3298" y="18206"/>
                    </a:cubicBezTo>
                    <a:cubicBezTo>
                      <a:pt x="3303" y="18218"/>
                      <a:pt x="3313" y="18224"/>
                      <a:pt x="3330" y="18224"/>
                    </a:cubicBezTo>
                    <a:cubicBezTo>
                      <a:pt x="3363" y="18224"/>
                      <a:pt x="3422" y="18199"/>
                      <a:pt x="3505" y="18142"/>
                    </a:cubicBezTo>
                    <a:lnTo>
                      <a:pt x="3505" y="18142"/>
                    </a:lnTo>
                    <a:cubicBezTo>
                      <a:pt x="3412" y="18343"/>
                      <a:pt x="3373" y="18475"/>
                      <a:pt x="3385" y="18524"/>
                    </a:cubicBezTo>
                    <a:cubicBezTo>
                      <a:pt x="3388" y="18537"/>
                      <a:pt x="3395" y="18544"/>
                      <a:pt x="3407" y="18544"/>
                    </a:cubicBezTo>
                    <a:cubicBezTo>
                      <a:pt x="3436" y="18544"/>
                      <a:pt x="3490" y="18500"/>
                      <a:pt x="3567" y="18408"/>
                    </a:cubicBezTo>
                    <a:lnTo>
                      <a:pt x="3567" y="18408"/>
                    </a:lnTo>
                    <a:cubicBezTo>
                      <a:pt x="3464" y="18734"/>
                      <a:pt x="3443" y="18895"/>
                      <a:pt x="3488" y="18895"/>
                    </a:cubicBezTo>
                    <a:cubicBezTo>
                      <a:pt x="3511" y="18895"/>
                      <a:pt x="3551" y="18854"/>
                      <a:pt x="3606" y="18772"/>
                    </a:cubicBezTo>
                    <a:lnTo>
                      <a:pt x="3606" y="18772"/>
                    </a:lnTo>
                    <a:cubicBezTo>
                      <a:pt x="3526" y="19099"/>
                      <a:pt x="3517" y="19234"/>
                      <a:pt x="3552" y="19234"/>
                    </a:cubicBezTo>
                    <a:cubicBezTo>
                      <a:pt x="3565" y="19234"/>
                      <a:pt x="3583" y="19216"/>
                      <a:pt x="3606" y="19183"/>
                    </a:cubicBezTo>
                    <a:lnTo>
                      <a:pt x="3606" y="19183"/>
                    </a:lnTo>
                    <a:cubicBezTo>
                      <a:pt x="3565" y="19468"/>
                      <a:pt x="3587" y="19545"/>
                      <a:pt x="3632" y="19631"/>
                    </a:cubicBezTo>
                    <a:cubicBezTo>
                      <a:pt x="3618" y="19655"/>
                      <a:pt x="3668" y="19829"/>
                      <a:pt x="3761" y="20153"/>
                    </a:cubicBezTo>
                    <a:cubicBezTo>
                      <a:pt x="3758" y="20142"/>
                      <a:pt x="3756" y="20137"/>
                      <a:pt x="3756" y="20137"/>
                    </a:cubicBezTo>
                    <a:lnTo>
                      <a:pt x="3756" y="20137"/>
                    </a:lnTo>
                    <a:cubicBezTo>
                      <a:pt x="3756" y="20137"/>
                      <a:pt x="3807" y="20313"/>
                      <a:pt x="3895" y="20625"/>
                    </a:cubicBezTo>
                    <a:cubicBezTo>
                      <a:pt x="3860" y="20505"/>
                      <a:pt x="3842" y="20447"/>
                      <a:pt x="3839" y="20447"/>
                    </a:cubicBezTo>
                    <a:lnTo>
                      <a:pt x="3839" y="20447"/>
                    </a:lnTo>
                    <a:cubicBezTo>
                      <a:pt x="3836" y="20447"/>
                      <a:pt x="3842" y="20479"/>
                      <a:pt x="3855" y="20541"/>
                    </a:cubicBezTo>
                    <a:cubicBezTo>
                      <a:pt x="3854" y="20535"/>
                      <a:pt x="3854" y="20533"/>
                      <a:pt x="3855" y="20533"/>
                    </a:cubicBezTo>
                    <a:cubicBezTo>
                      <a:pt x="3863" y="20533"/>
                      <a:pt x="3917" y="20714"/>
                      <a:pt x="3967" y="20886"/>
                    </a:cubicBezTo>
                    <a:cubicBezTo>
                      <a:pt x="3978" y="20927"/>
                      <a:pt x="3986" y="20960"/>
                      <a:pt x="3982" y="20960"/>
                    </a:cubicBezTo>
                    <a:cubicBezTo>
                      <a:pt x="3981" y="20960"/>
                      <a:pt x="3980" y="20958"/>
                      <a:pt x="3977" y="20953"/>
                    </a:cubicBezTo>
                    <a:cubicBezTo>
                      <a:pt x="3946" y="20864"/>
                      <a:pt x="3894" y="20715"/>
                      <a:pt x="3865" y="20713"/>
                    </a:cubicBezTo>
                    <a:lnTo>
                      <a:pt x="3865" y="20713"/>
                    </a:lnTo>
                    <a:cubicBezTo>
                      <a:pt x="3950" y="20884"/>
                      <a:pt x="4029" y="21117"/>
                      <a:pt x="4046" y="21198"/>
                    </a:cubicBezTo>
                    <a:cubicBezTo>
                      <a:pt x="4052" y="21221"/>
                      <a:pt x="4052" y="21232"/>
                      <a:pt x="4049" y="21232"/>
                    </a:cubicBezTo>
                    <a:cubicBezTo>
                      <a:pt x="4039" y="21232"/>
                      <a:pt x="3999" y="21161"/>
                      <a:pt x="3935" y="21038"/>
                    </a:cubicBezTo>
                    <a:lnTo>
                      <a:pt x="3935" y="21038"/>
                    </a:lnTo>
                    <a:cubicBezTo>
                      <a:pt x="4051" y="21292"/>
                      <a:pt x="4118" y="21447"/>
                      <a:pt x="4170" y="21573"/>
                    </a:cubicBezTo>
                    <a:cubicBezTo>
                      <a:pt x="4221" y="21700"/>
                      <a:pt x="4257" y="21800"/>
                      <a:pt x="4314" y="21960"/>
                    </a:cubicBezTo>
                    <a:cubicBezTo>
                      <a:pt x="4297" y="21921"/>
                      <a:pt x="4286" y="21899"/>
                      <a:pt x="4282" y="21899"/>
                    </a:cubicBezTo>
                    <a:lnTo>
                      <a:pt x="4282" y="21899"/>
                    </a:lnTo>
                    <a:cubicBezTo>
                      <a:pt x="4271" y="21899"/>
                      <a:pt x="4314" y="22065"/>
                      <a:pt x="4435" y="22493"/>
                    </a:cubicBezTo>
                    <a:cubicBezTo>
                      <a:pt x="4389" y="22299"/>
                      <a:pt x="4374" y="22206"/>
                      <a:pt x="4394" y="22206"/>
                    </a:cubicBezTo>
                    <a:cubicBezTo>
                      <a:pt x="4419" y="22206"/>
                      <a:pt x="4497" y="22341"/>
                      <a:pt x="4639" y="22596"/>
                    </a:cubicBezTo>
                    <a:cubicBezTo>
                      <a:pt x="4560" y="22485"/>
                      <a:pt x="4511" y="22432"/>
                      <a:pt x="4489" y="22432"/>
                    </a:cubicBezTo>
                    <a:cubicBezTo>
                      <a:pt x="4452" y="22432"/>
                      <a:pt x="4485" y="22576"/>
                      <a:pt x="4567" y="22842"/>
                    </a:cubicBezTo>
                    <a:cubicBezTo>
                      <a:pt x="4535" y="22726"/>
                      <a:pt x="4528" y="22677"/>
                      <a:pt x="4546" y="22677"/>
                    </a:cubicBezTo>
                    <a:cubicBezTo>
                      <a:pt x="4566" y="22677"/>
                      <a:pt x="4620" y="22747"/>
                      <a:pt x="4703" y="22862"/>
                    </a:cubicBezTo>
                    <a:cubicBezTo>
                      <a:pt x="4689" y="22857"/>
                      <a:pt x="4677" y="22855"/>
                      <a:pt x="4667" y="22855"/>
                    </a:cubicBezTo>
                    <a:cubicBezTo>
                      <a:pt x="4600" y="22855"/>
                      <a:pt x="4601" y="22953"/>
                      <a:pt x="4631" y="23069"/>
                    </a:cubicBezTo>
                    <a:cubicBezTo>
                      <a:pt x="4644" y="23130"/>
                      <a:pt x="4694" y="23213"/>
                      <a:pt x="4770" y="23294"/>
                    </a:cubicBezTo>
                    <a:cubicBezTo>
                      <a:pt x="4697" y="23393"/>
                      <a:pt x="4723" y="23479"/>
                      <a:pt x="4811" y="23568"/>
                    </a:cubicBezTo>
                    <a:cubicBezTo>
                      <a:pt x="4777" y="23635"/>
                      <a:pt x="4804" y="23704"/>
                      <a:pt x="4854" y="23764"/>
                    </a:cubicBezTo>
                    <a:cubicBezTo>
                      <a:pt x="4857" y="23877"/>
                      <a:pt x="4881" y="23980"/>
                      <a:pt x="4911" y="24049"/>
                    </a:cubicBezTo>
                    <a:cubicBezTo>
                      <a:pt x="4936" y="24107"/>
                      <a:pt x="4964" y="24140"/>
                      <a:pt x="4998" y="24140"/>
                    </a:cubicBezTo>
                    <a:cubicBezTo>
                      <a:pt x="5005" y="24140"/>
                      <a:pt x="5012" y="24139"/>
                      <a:pt x="5020" y="24136"/>
                    </a:cubicBezTo>
                    <a:cubicBezTo>
                      <a:pt x="5031" y="24367"/>
                      <a:pt x="5054" y="24522"/>
                      <a:pt x="5073" y="24522"/>
                    </a:cubicBezTo>
                    <a:cubicBezTo>
                      <a:pt x="5085" y="24522"/>
                      <a:pt x="5094" y="24458"/>
                      <a:pt x="5097" y="24310"/>
                    </a:cubicBezTo>
                    <a:cubicBezTo>
                      <a:pt x="5156" y="24752"/>
                      <a:pt x="5199" y="24989"/>
                      <a:pt x="5220" y="24989"/>
                    </a:cubicBezTo>
                    <a:cubicBezTo>
                      <a:pt x="5233" y="24989"/>
                      <a:pt x="5238" y="24894"/>
                      <a:pt x="5233" y="24695"/>
                    </a:cubicBezTo>
                    <a:lnTo>
                      <a:pt x="5233" y="24695"/>
                    </a:lnTo>
                    <a:cubicBezTo>
                      <a:pt x="5338" y="25477"/>
                      <a:pt x="5390" y="25690"/>
                      <a:pt x="5580" y="26325"/>
                    </a:cubicBezTo>
                    <a:lnTo>
                      <a:pt x="5580" y="26325"/>
                    </a:lnTo>
                    <a:cubicBezTo>
                      <a:pt x="5569" y="26287"/>
                      <a:pt x="5563" y="26267"/>
                      <a:pt x="5563" y="26267"/>
                    </a:cubicBezTo>
                    <a:lnTo>
                      <a:pt x="5563" y="26267"/>
                    </a:lnTo>
                    <a:cubicBezTo>
                      <a:pt x="5563" y="26267"/>
                      <a:pt x="5587" y="26349"/>
                      <a:pt x="5640" y="26525"/>
                    </a:cubicBezTo>
                    <a:cubicBezTo>
                      <a:pt x="5619" y="26454"/>
                      <a:pt x="5599" y="26387"/>
                      <a:pt x="5580" y="26325"/>
                    </a:cubicBezTo>
                    <a:lnTo>
                      <a:pt x="5580" y="26325"/>
                    </a:lnTo>
                    <a:cubicBezTo>
                      <a:pt x="5598" y="26385"/>
                      <a:pt x="5630" y="26490"/>
                      <a:pt x="5674" y="26635"/>
                    </a:cubicBezTo>
                    <a:lnTo>
                      <a:pt x="5674" y="26635"/>
                    </a:lnTo>
                    <a:cubicBezTo>
                      <a:pt x="5671" y="26625"/>
                      <a:pt x="5670" y="26620"/>
                      <a:pt x="5669" y="26620"/>
                    </a:cubicBezTo>
                    <a:lnTo>
                      <a:pt x="5669" y="26620"/>
                    </a:lnTo>
                    <a:cubicBezTo>
                      <a:pt x="5669" y="26620"/>
                      <a:pt x="5698" y="26720"/>
                      <a:pt x="5745" y="26888"/>
                    </a:cubicBezTo>
                    <a:cubicBezTo>
                      <a:pt x="5731" y="26846"/>
                      <a:pt x="5724" y="26828"/>
                      <a:pt x="5721" y="26828"/>
                    </a:cubicBezTo>
                    <a:lnTo>
                      <a:pt x="5721" y="26828"/>
                    </a:lnTo>
                    <a:cubicBezTo>
                      <a:pt x="5715" y="26828"/>
                      <a:pt x="5727" y="26898"/>
                      <a:pt x="5741" y="26994"/>
                    </a:cubicBezTo>
                    <a:cubicBezTo>
                      <a:pt x="5774" y="27022"/>
                      <a:pt x="5811" y="27108"/>
                      <a:pt x="5832" y="27202"/>
                    </a:cubicBezTo>
                    <a:cubicBezTo>
                      <a:pt x="5852" y="27295"/>
                      <a:pt x="5854" y="27396"/>
                      <a:pt x="5834" y="27508"/>
                    </a:cubicBezTo>
                    <a:cubicBezTo>
                      <a:pt x="5853" y="27497"/>
                      <a:pt x="5869" y="27492"/>
                      <a:pt x="5883" y="27492"/>
                    </a:cubicBezTo>
                    <a:cubicBezTo>
                      <a:pt x="5939" y="27492"/>
                      <a:pt x="5952" y="27583"/>
                      <a:pt x="5919" y="27764"/>
                    </a:cubicBezTo>
                    <a:cubicBezTo>
                      <a:pt x="5924" y="27763"/>
                      <a:pt x="5929" y="27763"/>
                      <a:pt x="5933" y="27763"/>
                    </a:cubicBezTo>
                    <a:cubicBezTo>
                      <a:pt x="6032" y="27763"/>
                      <a:pt x="6057" y="27849"/>
                      <a:pt x="6034" y="28018"/>
                    </a:cubicBezTo>
                    <a:cubicBezTo>
                      <a:pt x="6120" y="28033"/>
                      <a:pt x="6153" y="28140"/>
                      <a:pt x="6174" y="28286"/>
                    </a:cubicBezTo>
                    <a:cubicBezTo>
                      <a:pt x="6228" y="28369"/>
                      <a:pt x="6271" y="28492"/>
                      <a:pt x="6296" y="28617"/>
                    </a:cubicBezTo>
                    <a:cubicBezTo>
                      <a:pt x="6323" y="28741"/>
                      <a:pt x="6334" y="28869"/>
                      <a:pt x="6315" y="28997"/>
                    </a:cubicBezTo>
                    <a:cubicBezTo>
                      <a:pt x="6522" y="29257"/>
                      <a:pt x="6606" y="29515"/>
                      <a:pt x="6521" y="29854"/>
                    </a:cubicBezTo>
                    <a:cubicBezTo>
                      <a:pt x="6756" y="29974"/>
                      <a:pt x="6822" y="30174"/>
                      <a:pt x="6811" y="30455"/>
                    </a:cubicBezTo>
                    <a:cubicBezTo>
                      <a:pt x="6915" y="30462"/>
                      <a:pt x="6944" y="30547"/>
                      <a:pt x="6920" y="30631"/>
                    </a:cubicBezTo>
                    <a:cubicBezTo>
                      <a:pt x="6971" y="30633"/>
                      <a:pt x="7000" y="30720"/>
                      <a:pt x="7021" y="30822"/>
                    </a:cubicBezTo>
                    <a:cubicBezTo>
                      <a:pt x="7048" y="30893"/>
                      <a:pt x="7065" y="30978"/>
                      <a:pt x="7075" y="31068"/>
                    </a:cubicBezTo>
                    <a:cubicBezTo>
                      <a:pt x="7171" y="31234"/>
                      <a:pt x="7229" y="31405"/>
                      <a:pt x="7234" y="31621"/>
                    </a:cubicBezTo>
                    <a:cubicBezTo>
                      <a:pt x="7346" y="31746"/>
                      <a:pt x="7405" y="31918"/>
                      <a:pt x="7451" y="32115"/>
                    </a:cubicBezTo>
                    <a:cubicBezTo>
                      <a:pt x="7526" y="32260"/>
                      <a:pt x="7584" y="32430"/>
                      <a:pt x="7644" y="32601"/>
                    </a:cubicBezTo>
                    <a:cubicBezTo>
                      <a:pt x="7764" y="32943"/>
                      <a:pt x="7882" y="33284"/>
                      <a:pt x="8000" y="33626"/>
                    </a:cubicBezTo>
                    <a:cubicBezTo>
                      <a:pt x="8000" y="33626"/>
                      <a:pt x="8059" y="33798"/>
                      <a:pt x="8141" y="34025"/>
                    </a:cubicBezTo>
                    <a:cubicBezTo>
                      <a:pt x="8222" y="34252"/>
                      <a:pt x="8322" y="34536"/>
                      <a:pt x="8362" y="34651"/>
                    </a:cubicBezTo>
                    <a:cubicBezTo>
                      <a:pt x="8441" y="34872"/>
                      <a:pt x="8494" y="35021"/>
                      <a:pt x="8493" y="35021"/>
                    </a:cubicBezTo>
                    <a:cubicBezTo>
                      <a:pt x="8493" y="35021"/>
                      <a:pt x="8492" y="35020"/>
                      <a:pt x="8491" y="35019"/>
                    </a:cubicBezTo>
                    <a:lnTo>
                      <a:pt x="8491" y="35019"/>
                    </a:lnTo>
                    <a:cubicBezTo>
                      <a:pt x="8535" y="35134"/>
                      <a:pt x="8564" y="35210"/>
                      <a:pt x="8564" y="35210"/>
                    </a:cubicBezTo>
                    <a:cubicBezTo>
                      <a:pt x="8564" y="35210"/>
                      <a:pt x="8559" y="35198"/>
                      <a:pt x="8550" y="35173"/>
                    </a:cubicBezTo>
                    <a:lnTo>
                      <a:pt x="8550" y="35173"/>
                    </a:lnTo>
                    <a:cubicBezTo>
                      <a:pt x="8695" y="35561"/>
                      <a:pt x="8786" y="35803"/>
                      <a:pt x="8786" y="35803"/>
                    </a:cubicBezTo>
                    <a:cubicBezTo>
                      <a:pt x="8786" y="35803"/>
                      <a:pt x="8752" y="35711"/>
                      <a:pt x="8674" y="35504"/>
                    </a:cubicBezTo>
                    <a:lnTo>
                      <a:pt x="8674" y="35504"/>
                    </a:lnTo>
                    <a:cubicBezTo>
                      <a:pt x="8801" y="35840"/>
                      <a:pt x="8893" y="36085"/>
                      <a:pt x="8961" y="36267"/>
                    </a:cubicBezTo>
                    <a:cubicBezTo>
                      <a:pt x="9030" y="36449"/>
                      <a:pt x="9076" y="36570"/>
                      <a:pt x="9109" y="36660"/>
                    </a:cubicBezTo>
                    <a:cubicBezTo>
                      <a:pt x="9143" y="36751"/>
                      <a:pt x="9166" y="36813"/>
                      <a:pt x="9181" y="36877"/>
                    </a:cubicBezTo>
                    <a:cubicBezTo>
                      <a:pt x="9182" y="36875"/>
                      <a:pt x="9183" y="36875"/>
                      <a:pt x="9183" y="36875"/>
                    </a:cubicBezTo>
                    <a:cubicBezTo>
                      <a:pt x="9190" y="36875"/>
                      <a:pt x="9204" y="36917"/>
                      <a:pt x="9231" y="37033"/>
                    </a:cubicBezTo>
                    <a:cubicBezTo>
                      <a:pt x="9284" y="37131"/>
                      <a:pt x="9346" y="37287"/>
                      <a:pt x="9418" y="37536"/>
                    </a:cubicBezTo>
                    <a:lnTo>
                      <a:pt x="9418" y="37536"/>
                    </a:lnTo>
                    <a:cubicBezTo>
                      <a:pt x="9413" y="37539"/>
                      <a:pt x="9409" y="37549"/>
                      <a:pt x="9404" y="37565"/>
                    </a:cubicBezTo>
                    <a:cubicBezTo>
                      <a:pt x="9413" y="37568"/>
                      <a:pt x="9423" y="37574"/>
                      <a:pt x="9432" y="37584"/>
                    </a:cubicBezTo>
                    <a:lnTo>
                      <a:pt x="9432" y="37584"/>
                    </a:lnTo>
                    <a:cubicBezTo>
                      <a:pt x="9447" y="37639"/>
                      <a:pt x="9463" y="37697"/>
                      <a:pt x="9479" y="37761"/>
                    </a:cubicBezTo>
                    <a:cubicBezTo>
                      <a:pt x="9469" y="37697"/>
                      <a:pt x="9460" y="37648"/>
                      <a:pt x="9452" y="37612"/>
                    </a:cubicBezTo>
                    <a:lnTo>
                      <a:pt x="9452" y="37612"/>
                    </a:lnTo>
                    <a:cubicBezTo>
                      <a:pt x="9486" y="37671"/>
                      <a:pt x="9518" y="37779"/>
                      <a:pt x="9543" y="37925"/>
                    </a:cubicBezTo>
                    <a:cubicBezTo>
                      <a:pt x="9546" y="37917"/>
                      <a:pt x="9550" y="37914"/>
                      <a:pt x="9554" y="37914"/>
                    </a:cubicBezTo>
                    <a:cubicBezTo>
                      <a:pt x="9581" y="37914"/>
                      <a:pt x="9630" y="38063"/>
                      <a:pt x="9643" y="38221"/>
                    </a:cubicBezTo>
                    <a:cubicBezTo>
                      <a:pt x="9756" y="38378"/>
                      <a:pt x="9819" y="38548"/>
                      <a:pt x="9794" y="38780"/>
                    </a:cubicBezTo>
                    <a:cubicBezTo>
                      <a:pt x="9948" y="38885"/>
                      <a:pt x="10014" y="39054"/>
                      <a:pt x="10041" y="39291"/>
                    </a:cubicBezTo>
                    <a:cubicBezTo>
                      <a:pt x="10144" y="39390"/>
                      <a:pt x="10211" y="39559"/>
                      <a:pt x="10278" y="39726"/>
                    </a:cubicBezTo>
                    <a:cubicBezTo>
                      <a:pt x="10354" y="39909"/>
                      <a:pt x="10429" y="40090"/>
                      <a:pt x="10504" y="40274"/>
                    </a:cubicBezTo>
                    <a:cubicBezTo>
                      <a:pt x="10581" y="40456"/>
                      <a:pt x="10655" y="40637"/>
                      <a:pt x="10644" y="40727"/>
                    </a:cubicBezTo>
                    <a:cubicBezTo>
                      <a:pt x="10805" y="41002"/>
                      <a:pt x="10880" y="41186"/>
                      <a:pt x="10643" y="41238"/>
                    </a:cubicBezTo>
                    <a:cubicBezTo>
                      <a:pt x="11030" y="41549"/>
                      <a:pt x="11104" y="41732"/>
                      <a:pt x="10946" y="42326"/>
                    </a:cubicBezTo>
                    <a:cubicBezTo>
                      <a:pt x="11035" y="42260"/>
                      <a:pt x="11104" y="42228"/>
                      <a:pt x="11160" y="42228"/>
                    </a:cubicBezTo>
                    <a:cubicBezTo>
                      <a:pt x="11299" y="42228"/>
                      <a:pt x="11354" y="42428"/>
                      <a:pt x="11413" y="42799"/>
                    </a:cubicBezTo>
                    <a:cubicBezTo>
                      <a:pt x="11426" y="42697"/>
                      <a:pt x="11440" y="42653"/>
                      <a:pt x="11455" y="42653"/>
                    </a:cubicBezTo>
                    <a:cubicBezTo>
                      <a:pt x="11477" y="42653"/>
                      <a:pt x="11502" y="42745"/>
                      <a:pt x="11531" y="42894"/>
                    </a:cubicBezTo>
                    <a:cubicBezTo>
                      <a:pt x="11534" y="42876"/>
                      <a:pt x="11538" y="42868"/>
                      <a:pt x="11542" y="42868"/>
                    </a:cubicBezTo>
                    <a:cubicBezTo>
                      <a:pt x="11555" y="42868"/>
                      <a:pt x="11571" y="42939"/>
                      <a:pt x="11582" y="43023"/>
                    </a:cubicBezTo>
                    <a:cubicBezTo>
                      <a:pt x="11645" y="43094"/>
                      <a:pt x="11696" y="43186"/>
                      <a:pt x="11714" y="43278"/>
                    </a:cubicBezTo>
                    <a:cubicBezTo>
                      <a:pt x="11729" y="43370"/>
                      <a:pt x="11710" y="43460"/>
                      <a:pt x="11631" y="43552"/>
                    </a:cubicBezTo>
                    <a:cubicBezTo>
                      <a:pt x="11943" y="43731"/>
                      <a:pt x="12021" y="43913"/>
                      <a:pt x="11845" y="44326"/>
                    </a:cubicBezTo>
                    <a:cubicBezTo>
                      <a:pt x="11882" y="44320"/>
                      <a:pt x="11916" y="44317"/>
                      <a:pt x="11948" y="44317"/>
                    </a:cubicBezTo>
                    <a:cubicBezTo>
                      <a:pt x="12197" y="44317"/>
                      <a:pt x="12261" y="44504"/>
                      <a:pt x="12268" y="44907"/>
                    </a:cubicBezTo>
                    <a:cubicBezTo>
                      <a:pt x="12297" y="44889"/>
                      <a:pt x="12323" y="44881"/>
                      <a:pt x="12347" y="44881"/>
                    </a:cubicBezTo>
                    <a:cubicBezTo>
                      <a:pt x="12450" y="44881"/>
                      <a:pt x="12516" y="45030"/>
                      <a:pt x="12582" y="45185"/>
                    </a:cubicBezTo>
                    <a:cubicBezTo>
                      <a:pt x="12624" y="45263"/>
                      <a:pt x="12665" y="45353"/>
                      <a:pt x="12705" y="45439"/>
                    </a:cubicBezTo>
                    <a:cubicBezTo>
                      <a:pt x="12745" y="45525"/>
                      <a:pt x="12783" y="45609"/>
                      <a:pt x="12822" y="45686"/>
                    </a:cubicBezTo>
                    <a:cubicBezTo>
                      <a:pt x="12896" y="45852"/>
                      <a:pt x="12963" y="46000"/>
                      <a:pt x="12963" y="46000"/>
                    </a:cubicBezTo>
                    <a:cubicBezTo>
                      <a:pt x="12963" y="46000"/>
                      <a:pt x="12961" y="45998"/>
                      <a:pt x="12959" y="45992"/>
                    </a:cubicBezTo>
                    <a:lnTo>
                      <a:pt x="12959" y="45992"/>
                    </a:lnTo>
                    <a:cubicBezTo>
                      <a:pt x="13057" y="46210"/>
                      <a:pt x="13124" y="46357"/>
                      <a:pt x="13123" y="46357"/>
                    </a:cubicBezTo>
                    <a:cubicBezTo>
                      <a:pt x="13123" y="46357"/>
                      <a:pt x="13087" y="46280"/>
                      <a:pt x="13002" y="46096"/>
                    </a:cubicBezTo>
                    <a:lnTo>
                      <a:pt x="13002" y="46096"/>
                    </a:lnTo>
                    <a:cubicBezTo>
                      <a:pt x="13209" y="46546"/>
                      <a:pt x="13320" y="46788"/>
                      <a:pt x="13319" y="46788"/>
                    </a:cubicBezTo>
                    <a:cubicBezTo>
                      <a:pt x="13318" y="46788"/>
                      <a:pt x="13261" y="46670"/>
                      <a:pt x="13143" y="46421"/>
                    </a:cubicBezTo>
                    <a:lnTo>
                      <a:pt x="13143" y="46421"/>
                    </a:lnTo>
                    <a:cubicBezTo>
                      <a:pt x="13581" y="47353"/>
                      <a:pt x="13658" y="47517"/>
                      <a:pt x="14039" y="48324"/>
                    </a:cubicBezTo>
                    <a:cubicBezTo>
                      <a:pt x="13944" y="48121"/>
                      <a:pt x="13903" y="48032"/>
                      <a:pt x="13905" y="48032"/>
                    </a:cubicBezTo>
                    <a:lnTo>
                      <a:pt x="13905" y="48032"/>
                    </a:lnTo>
                    <a:cubicBezTo>
                      <a:pt x="13907" y="48032"/>
                      <a:pt x="13988" y="48198"/>
                      <a:pt x="14117" y="48465"/>
                    </a:cubicBezTo>
                    <a:cubicBezTo>
                      <a:pt x="14100" y="48428"/>
                      <a:pt x="14094" y="48413"/>
                      <a:pt x="14095" y="48413"/>
                    </a:cubicBezTo>
                    <a:lnTo>
                      <a:pt x="14095" y="48413"/>
                    </a:lnTo>
                    <a:cubicBezTo>
                      <a:pt x="14098" y="48413"/>
                      <a:pt x="14158" y="48531"/>
                      <a:pt x="14220" y="48650"/>
                    </a:cubicBezTo>
                    <a:cubicBezTo>
                      <a:pt x="14301" y="48811"/>
                      <a:pt x="14382" y="48973"/>
                      <a:pt x="14463" y="49134"/>
                    </a:cubicBezTo>
                    <a:cubicBezTo>
                      <a:pt x="14544" y="49295"/>
                      <a:pt x="14626" y="49456"/>
                      <a:pt x="14694" y="49591"/>
                    </a:cubicBezTo>
                    <a:cubicBezTo>
                      <a:pt x="14760" y="49721"/>
                      <a:pt x="14820" y="49838"/>
                      <a:pt x="14820" y="49838"/>
                    </a:cubicBezTo>
                    <a:cubicBezTo>
                      <a:pt x="14820" y="49838"/>
                      <a:pt x="14808" y="49815"/>
                      <a:pt x="14779" y="49760"/>
                    </a:cubicBezTo>
                    <a:lnTo>
                      <a:pt x="14779" y="49760"/>
                    </a:lnTo>
                    <a:cubicBezTo>
                      <a:pt x="14939" y="50073"/>
                      <a:pt x="15031" y="50253"/>
                      <a:pt x="15030" y="50253"/>
                    </a:cubicBezTo>
                    <a:cubicBezTo>
                      <a:pt x="15030" y="50253"/>
                      <a:pt x="14997" y="50188"/>
                      <a:pt x="14924" y="50047"/>
                    </a:cubicBezTo>
                    <a:lnTo>
                      <a:pt x="14924" y="50047"/>
                    </a:lnTo>
                    <a:cubicBezTo>
                      <a:pt x="15282" y="50744"/>
                      <a:pt x="15364" y="50904"/>
                      <a:pt x="15730" y="51613"/>
                    </a:cubicBezTo>
                    <a:cubicBezTo>
                      <a:pt x="15653" y="51462"/>
                      <a:pt x="15618" y="51394"/>
                      <a:pt x="15619" y="51394"/>
                    </a:cubicBezTo>
                    <a:lnTo>
                      <a:pt x="15619" y="51394"/>
                    </a:lnTo>
                    <a:cubicBezTo>
                      <a:pt x="15619" y="51394"/>
                      <a:pt x="15707" y="51564"/>
                      <a:pt x="15853" y="51846"/>
                    </a:cubicBezTo>
                    <a:cubicBezTo>
                      <a:pt x="15784" y="51714"/>
                      <a:pt x="15767" y="51658"/>
                      <a:pt x="15791" y="51658"/>
                    </a:cubicBezTo>
                    <a:cubicBezTo>
                      <a:pt x="15813" y="51658"/>
                      <a:pt x="15869" y="51705"/>
                      <a:pt x="15952" y="51785"/>
                    </a:cubicBezTo>
                    <a:cubicBezTo>
                      <a:pt x="15909" y="51646"/>
                      <a:pt x="15910" y="51572"/>
                      <a:pt x="15955" y="51572"/>
                    </a:cubicBezTo>
                    <a:cubicBezTo>
                      <a:pt x="15976" y="51572"/>
                      <a:pt x="16007" y="51589"/>
                      <a:pt x="16047" y="51623"/>
                    </a:cubicBezTo>
                    <a:cubicBezTo>
                      <a:pt x="15973" y="51540"/>
                      <a:pt x="15936" y="51498"/>
                      <a:pt x="15937" y="51498"/>
                    </a:cubicBezTo>
                    <a:lnTo>
                      <a:pt x="15937" y="51498"/>
                    </a:lnTo>
                    <a:cubicBezTo>
                      <a:pt x="15938" y="51498"/>
                      <a:pt x="15974" y="51539"/>
                      <a:pt x="16047" y="51621"/>
                    </a:cubicBezTo>
                    <a:cubicBezTo>
                      <a:pt x="15831" y="51252"/>
                      <a:pt x="15763" y="51047"/>
                      <a:pt x="16115" y="50888"/>
                    </a:cubicBezTo>
                    <a:cubicBezTo>
                      <a:pt x="15627" y="50636"/>
                      <a:pt x="15559" y="50431"/>
                      <a:pt x="15660" y="49697"/>
                    </a:cubicBezTo>
                    <a:lnTo>
                      <a:pt x="15660" y="49697"/>
                    </a:lnTo>
                    <a:cubicBezTo>
                      <a:pt x="15579" y="49808"/>
                      <a:pt x="15518" y="49857"/>
                      <a:pt x="15470" y="49857"/>
                    </a:cubicBezTo>
                    <a:cubicBezTo>
                      <a:pt x="15378" y="49857"/>
                      <a:pt x="15333" y="49676"/>
                      <a:pt x="15286" y="49409"/>
                    </a:cubicBezTo>
                    <a:cubicBezTo>
                      <a:pt x="15222" y="49404"/>
                      <a:pt x="15156" y="49198"/>
                      <a:pt x="15089" y="48993"/>
                    </a:cubicBezTo>
                    <a:cubicBezTo>
                      <a:pt x="14955" y="48584"/>
                      <a:pt x="14823" y="48173"/>
                      <a:pt x="14693" y="47762"/>
                    </a:cubicBezTo>
                    <a:cubicBezTo>
                      <a:pt x="14627" y="47556"/>
                      <a:pt x="14561" y="47352"/>
                      <a:pt x="14565" y="47132"/>
                    </a:cubicBezTo>
                    <a:cubicBezTo>
                      <a:pt x="14432" y="46941"/>
                      <a:pt x="14367" y="46735"/>
                      <a:pt x="14368" y="46458"/>
                    </a:cubicBezTo>
                    <a:cubicBezTo>
                      <a:pt x="14238" y="46324"/>
                      <a:pt x="14174" y="46119"/>
                      <a:pt x="14117" y="45905"/>
                    </a:cubicBezTo>
                    <a:cubicBezTo>
                      <a:pt x="14048" y="45707"/>
                      <a:pt x="13983" y="45503"/>
                      <a:pt x="13920" y="45297"/>
                    </a:cubicBezTo>
                    <a:cubicBezTo>
                      <a:pt x="13862" y="45108"/>
                      <a:pt x="13803" y="44921"/>
                      <a:pt x="13747" y="44735"/>
                    </a:cubicBezTo>
                    <a:cubicBezTo>
                      <a:pt x="13690" y="44547"/>
                      <a:pt x="13633" y="44360"/>
                      <a:pt x="13584" y="44177"/>
                    </a:cubicBezTo>
                    <a:cubicBezTo>
                      <a:pt x="13520" y="43986"/>
                      <a:pt x="13463" y="43798"/>
                      <a:pt x="13543" y="43607"/>
                    </a:cubicBezTo>
                    <a:cubicBezTo>
                      <a:pt x="13352" y="43425"/>
                      <a:pt x="13295" y="43237"/>
                      <a:pt x="13400" y="42913"/>
                    </a:cubicBezTo>
                    <a:cubicBezTo>
                      <a:pt x="13184" y="42864"/>
                      <a:pt x="13129" y="42675"/>
                      <a:pt x="13148" y="42365"/>
                    </a:cubicBezTo>
                    <a:cubicBezTo>
                      <a:pt x="13018" y="42300"/>
                      <a:pt x="12963" y="42113"/>
                      <a:pt x="12920" y="41896"/>
                    </a:cubicBezTo>
                    <a:cubicBezTo>
                      <a:pt x="12853" y="41738"/>
                      <a:pt x="12798" y="41551"/>
                      <a:pt x="12744" y="41363"/>
                    </a:cubicBezTo>
                    <a:cubicBezTo>
                      <a:pt x="12706" y="41238"/>
                      <a:pt x="12670" y="41113"/>
                      <a:pt x="12655" y="41007"/>
                    </a:cubicBezTo>
                    <a:cubicBezTo>
                      <a:pt x="12600" y="40863"/>
                      <a:pt x="12564" y="40738"/>
                      <a:pt x="12627" y="40681"/>
                    </a:cubicBezTo>
                    <a:cubicBezTo>
                      <a:pt x="12492" y="40487"/>
                      <a:pt x="12456" y="40362"/>
                      <a:pt x="12660" y="40331"/>
                    </a:cubicBezTo>
                    <a:cubicBezTo>
                      <a:pt x="12394" y="40143"/>
                      <a:pt x="12366" y="40049"/>
                      <a:pt x="12667" y="40014"/>
                    </a:cubicBezTo>
                    <a:cubicBezTo>
                      <a:pt x="12379" y="39933"/>
                      <a:pt x="12329" y="39895"/>
                      <a:pt x="12530" y="39895"/>
                    </a:cubicBezTo>
                    <a:cubicBezTo>
                      <a:pt x="12565" y="39895"/>
                      <a:pt x="12608" y="39896"/>
                      <a:pt x="12659" y="39899"/>
                    </a:cubicBezTo>
                    <a:cubicBezTo>
                      <a:pt x="12365" y="39746"/>
                      <a:pt x="12267" y="39622"/>
                      <a:pt x="12355" y="39446"/>
                    </a:cubicBezTo>
                    <a:lnTo>
                      <a:pt x="12355" y="39446"/>
                    </a:lnTo>
                    <a:cubicBezTo>
                      <a:pt x="12385" y="39449"/>
                      <a:pt x="12426" y="39451"/>
                      <a:pt x="12476" y="39451"/>
                    </a:cubicBezTo>
                    <a:cubicBezTo>
                      <a:pt x="12505" y="39451"/>
                      <a:pt x="12538" y="39450"/>
                      <a:pt x="12574" y="39449"/>
                    </a:cubicBezTo>
                    <a:cubicBezTo>
                      <a:pt x="12499" y="39433"/>
                      <a:pt x="12436" y="39415"/>
                      <a:pt x="12385" y="39394"/>
                    </a:cubicBezTo>
                    <a:lnTo>
                      <a:pt x="12385" y="39394"/>
                    </a:lnTo>
                    <a:cubicBezTo>
                      <a:pt x="12414" y="39349"/>
                      <a:pt x="12454" y="39301"/>
                      <a:pt x="12504" y="39249"/>
                    </a:cubicBezTo>
                    <a:lnTo>
                      <a:pt x="12504" y="39249"/>
                    </a:lnTo>
                    <a:cubicBezTo>
                      <a:pt x="12420" y="39296"/>
                      <a:pt x="12358" y="39333"/>
                      <a:pt x="12322" y="39362"/>
                    </a:cubicBezTo>
                    <a:lnTo>
                      <a:pt x="12322" y="39362"/>
                    </a:lnTo>
                    <a:cubicBezTo>
                      <a:pt x="12232" y="39307"/>
                      <a:pt x="12198" y="39235"/>
                      <a:pt x="12209" y="39136"/>
                    </a:cubicBezTo>
                    <a:lnTo>
                      <a:pt x="12209" y="39136"/>
                    </a:lnTo>
                    <a:cubicBezTo>
                      <a:pt x="12214" y="39137"/>
                      <a:pt x="12221" y="39137"/>
                      <a:pt x="12228" y="39137"/>
                    </a:cubicBezTo>
                    <a:cubicBezTo>
                      <a:pt x="12246" y="39137"/>
                      <a:pt x="12270" y="39134"/>
                      <a:pt x="12299" y="39127"/>
                    </a:cubicBezTo>
                    <a:lnTo>
                      <a:pt x="12299" y="39127"/>
                    </a:lnTo>
                    <a:cubicBezTo>
                      <a:pt x="12284" y="39129"/>
                      <a:pt x="12269" y="39131"/>
                      <a:pt x="12256" y="39131"/>
                    </a:cubicBezTo>
                    <a:cubicBezTo>
                      <a:pt x="12239" y="39131"/>
                      <a:pt x="12223" y="39128"/>
                      <a:pt x="12210" y="39124"/>
                    </a:cubicBezTo>
                    <a:lnTo>
                      <a:pt x="12210" y="39124"/>
                    </a:lnTo>
                    <a:cubicBezTo>
                      <a:pt x="12220" y="39054"/>
                      <a:pt x="12252" y="38970"/>
                      <a:pt x="12301" y="38870"/>
                    </a:cubicBezTo>
                    <a:lnTo>
                      <a:pt x="12301" y="38870"/>
                    </a:lnTo>
                    <a:cubicBezTo>
                      <a:pt x="12216" y="38985"/>
                      <a:pt x="12172" y="39062"/>
                      <a:pt x="12175" y="39102"/>
                    </a:cubicBezTo>
                    <a:lnTo>
                      <a:pt x="12175" y="39102"/>
                    </a:lnTo>
                    <a:cubicBezTo>
                      <a:pt x="12118" y="39047"/>
                      <a:pt x="12123" y="38909"/>
                      <a:pt x="12163" y="38687"/>
                    </a:cubicBezTo>
                    <a:lnTo>
                      <a:pt x="12163" y="38687"/>
                    </a:lnTo>
                    <a:cubicBezTo>
                      <a:pt x="12123" y="38728"/>
                      <a:pt x="12092" y="38746"/>
                      <a:pt x="12067" y="38746"/>
                    </a:cubicBezTo>
                    <a:cubicBezTo>
                      <a:pt x="12008" y="38746"/>
                      <a:pt x="11988" y="38636"/>
                      <a:pt x="11975" y="38468"/>
                    </a:cubicBezTo>
                    <a:cubicBezTo>
                      <a:pt x="11969" y="38473"/>
                      <a:pt x="11963" y="38475"/>
                      <a:pt x="11958" y="38475"/>
                    </a:cubicBezTo>
                    <a:cubicBezTo>
                      <a:pt x="11931" y="38475"/>
                      <a:pt x="11915" y="38412"/>
                      <a:pt x="11897" y="38337"/>
                    </a:cubicBezTo>
                    <a:cubicBezTo>
                      <a:pt x="11875" y="38268"/>
                      <a:pt x="11851" y="38183"/>
                      <a:pt x="11825" y="38087"/>
                    </a:cubicBezTo>
                    <a:cubicBezTo>
                      <a:pt x="11798" y="37988"/>
                      <a:pt x="11771" y="37883"/>
                      <a:pt x="11769" y="37876"/>
                    </a:cubicBezTo>
                    <a:cubicBezTo>
                      <a:pt x="11753" y="37819"/>
                      <a:pt x="11740" y="37770"/>
                      <a:pt x="11740" y="37770"/>
                    </a:cubicBezTo>
                    <a:lnTo>
                      <a:pt x="11740" y="37770"/>
                    </a:lnTo>
                    <a:cubicBezTo>
                      <a:pt x="11740" y="37770"/>
                      <a:pt x="11742" y="37777"/>
                      <a:pt x="11746" y="37792"/>
                    </a:cubicBezTo>
                    <a:cubicBezTo>
                      <a:pt x="11702" y="37630"/>
                      <a:pt x="11676" y="37532"/>
                      <a:pt x="11676" y="37532"/>
                    </a:cubicBezTo>
                    <a:lnTo>
                      <a:pt x="11676" y="37532"/>
                    </a:lnTo>
                    <a:cubicBezTo>
                      <a:pt x="11676" y="37532"/>
                      <a:pt x="11678" y="37540"/>
                      <a:pt x="11682" y="37557"/>
                    </a:cubicBezTo>
                    <a:lnTo>
                      <a:pt x="11682" y="37557"/>
                    </a:lnTo>
                    <a:cubicBezTo>
                      <a:pt x="11660" y="37476"/>
                      <a:pt x="11642" y="37409"/>
                      <a:pt x="11629" y="37359"/>
                    </a:cubicBezTo>
                    <a:lnTo>
                      <a:pt x="11629" y="37359"/>
                    </a:lnTo>
                    <a:cubicBezTo>
                      <a:pt x="11645" y="37417"/>
                      <a:pt x="11667" y="37496"/>
                      <a:pt x="11694" y="37595"/>
                    </a:cubicBezTo>
                    <a:cubicBezTo>
                      <a:pt x="11662" y="37476"/>
                      <a:pt x="11635" y="37380"/>
                      <a:pt x="11615" y="37307"/>
                    </a:cubicBezTo>
                    <a:lnTo>
                      <a:pt x="11615" y="37307"/>
                    </a:lnTo>
                    <a:cubicBezTo>
                      <a:pt x="11629" y="37357"/>
                      <a:pt x="11650" y="37432"/>
                      <a:pt x="11678" y="37533"/>
                    </a:cubicBezTo>
                    <a:cubicBezTo>
                      <a:pt x="11624" y="37337"/>
                      <a:pt x="11600" y="37249"/>
                      <a:pt x="11600" y="37249"/>
                    </a:cubicBezTo>
                    <a:lnTo>
                      <a:pt x="11600" y="37249"/>
                    </a:lnTo>
                    <a:cubicBezTo>
                      <a:pt x="11599" y="37249"/>
                      <a:pt x="11602" y="37257"/>
                      <a:pt x="11606" y="37273"/>
                    </a:cubicBezTo>
                    <a:lnTo>
                      <a:pt x="11606" y="37273"/>
                    </a:lnTo>
                    <a:cubicBezTo>
                      <a:pt x="11582" y="37188"/>
                      <a:pt x="11570" y="37145"/>
                      <a:pt x="11570" y="37144"/>
                    </a:cubicBezTo>
                    <a:lnTo>
                      <a:pt x="11570" y="37144"/>
                    </a:lnTo>
                    <a:cubicBezTo>
                      <a:pt x="11570" y="37145"/>
                      <a:pt x="11603" y="37267"/>
                      <a:pt x="11673" y="37524"/>
                    </a:cubicBezTo>
                    <a:cubicBezTo>
                      <a:pt x="11599" y="37254"/>
                      <a:pt x="11551" y="37076"/>
                      <a:pt x="11529" y="36996"/>
                    </a:cubicBezTo>
                    <a:lnTo>
                      <a:pt x="11529" y="36996"/>
                    </a:lnTo>
                    <a:cubicBezTo>
                      <a:pt x="11546" y="37058"/>
                      <a:pt x="11579" y="37182"/>
                      <a:pt x="11629" y="37368"/>
                    </a:cubicBezTo>
                    <a:cubicBezTo>
                      <a:pt x="11519" y="36958"/>
                      <a:pt x="11463" y="36750"/>
                      <a:pt x="11465" y="36750"/>
                    </a:cubicBezTo>
                    <a:lnTo>
                      <a:pt x="11465" y="36750"/>
                    </a:lnTo>
                    <a:cubicBezTo>
                      <a:pt x="11466" y="36750"/>
                      <a:pt x="11509" y="36900"/>
                      <a:pt x="11595" y="37205"/>
                    </a:cubicBezTo>
                    <a:cubicBezTo>
                      <a:pt x="11461" y="36727"/>
                      <a:pt x="11397" y="36500"/>
                      <a:pt x="11415" y="36500"/>
                    </a:cubicBezTo>
                    <a:cubicBezTo>
                      <a:pt x="11427" y="36500"/>
                      <a:pt x="11480" y="36612"/>
                      <a:pt x="11576" y="36829"/>
                    </a:cubicBezTo>
                    <a:cubicBezTo>
                      <a:pt x="11365" y="36295"/>
                      <a:pt x="11294" y="36100"/>
                      <a:pt x="11384" y="36100"/>
                    </a:cubicBezTo>
                    <a:cubicBezTo>
                      <a:pt x="11419" y="36100"/>
                      <a:pt x="11477" y="36129"/>
                      <a:pt x="11561" y="36179"/>
                    </a:cubicBezTo>
                    <a:cubicBezTo>
                      <a:pt x="11261" y="36001"/>
                      <a:pt x="11240" y="35926"/>
                      <a:pt x="11506" y="35664"/>
                    </a:cubicBezTo>
                    <a:lnTo>
                      <a:pt x="11506" y="35664"/>
                    </a:lnTo>
                    <a:cubicBezTo>
                      <a:pt x="11487" y="35665"/>
                      <a:pt x="11468" y="35666"/>
                      <a:pt x="11451" y="35666"/>
                    </a:cubicBezTo>
                    <a:cubicBezTo>
                      <a:pt x="11172" y="35666"/>
                      <a:pt x="11151" y="35501"/>
                      <a:pt x="11449" y="35124"/>
                    </a:cubicBezTo>
                    <a:lnTo>
                      <a:pt x="11449" y="35124"/>
                    </a:lnTo>
                    <a:cubicBezTo>
                      <a:pt x="11398" y="35132"/>
                      <a:pt x="11353" y="35135"/>
                      <a:pt x="11313" y="35135"/>
                    </a:cubicBezTo>
                    <a:cubicBezTo>
                      <a:pt x="11035" y="35135"/>
                      <a:pt x="11036" y="34952"/>
                      <a:pt x="11329" y="34582"/>
                    </a:cubicBezTo>
                    <a:lnTo>
                      <a:pt x="11329" y="34582"/>
                    </a:lnTo>
                    <a:cubicBezTo>
                      <a:pt x="11207" y="34628"/>
                      <a:pt x="11119" y="34651"/>
                      <a:pt x="11064" y="34651"/>
                    </a:cubicBezTo>
                    <a:cubicBezTo>
                      <a:pt x="10933" y="34651"/>
                      <a:pt x="10980" y="34523"/>
                      <a:pt x="11186" y="34262"/>
                    </a:cubicBezTo>
                    <a:lnTo>
                      <a:pt x="11186" y="34262"/>
                    </a:lnTo>
                    <a:cubicBezTo>
                      <a:pt x="11042" y="34367"/>
                      <a:pt x="10961" y="34419"/>
                      <a:pt x="10941" y="34419"/>
                    </a:cubicBezTo>
                    <a:cubicBezTo>
                      <a:pt x="10917" y="34419"/>
                      <a:pt x="10988" y="34340"/>
                      <a:pt x="11148" y="34186"/>
                    </a:cubicBezTo>
                    <a:lnTo>
                      <a:pt x="11148" y="34186"/>
                    </a:lnTo>
                    <a:cubicBezTo>
                      <a:pt x="11045" y="34274"/>
                      <a:pt x="10972" y="34313"/>
                      <a:pt x="10929" y="34313"/>
                    </a:cubicBezTo>
                    <a:cubicBezTo>
                      <a:pt x="10846" y="34313"/>
                      <a:pt x="10877" y="34167"/>
                      <a:pt x="11022" y="33961"/>
                    </a:cubicBezTo>
                    <a:lnTo>
                      <a:pt x="11022" y="33961"/>
                    </a:lnTo>
                    <a:cubicBezTo>
                      <a:pt x="10998" y="33964"/>
                      <a:pt x="10977" y="33966"/>
                      <a:pt x="10957" y="33966"/>
                    </a:cubicBezTo>
                    <a:cubicBezTo>
                      <a:pt x="10777" y="33966"/>
                      <a:pt x="10724" y="33834"/>
                      <a:pt x="10753" y="33637"/>
                    </a:cubicBezTo>
                    <a:lnTo>
                      <a:pt x="10753" y="33637"/>
                    </a:lnTo>
                    <a:cubicBezTo>
                      <a:pt x="10778" y="33648"/>
                      <a:pt x="10837" y="33653"/>
                      <a:pt x="10933" y="33671"/>
                    </a:cubicBezTo>
                    <a:cubicBezTo>
                      <a:pt x="10759" y="33521"/>
                      <a:pt x="10668" y="33347"/>
                      <a:pt x="10622" y="33237"/>
                    </a:cubicBezTo>
                    <a:cubicBezTo>
                      <a:pt x="10583" y="33145"/>
                      <a:pt x="10575" y="33097"/>
                      <a:pt x="10602" y="33097"/>
                    </a:cubicBezTo>
                    <a:cubicBezTo>
                      <a:pt x="10608" y="33097"/>
                      <a:pt x="10614" y="33099"/>
                      <a:pt x="10623" y="33103"/>
                    </a:cubicBezTo>
                    <a:cubicBezTo>
                      <a:pt x="10673" y="33125"/>
                      <a:pt x="10773" y="33217"/>
                      <a:pt x="10932" y="33384"/>
                    </a:cubicBezTo>
                    <a:cubicBezTo>
                      <a:pt x="10414" y="32711"/>
                      <a:pt x="10370" y="32537"/>
                      <a:pt x="10893" y="32537"/>
                    </a:cubicBezTo>
                    <a:cubicBezTo>
                      <a:pt x="10895" y="32537"/>
                      <a:pt x="10896" y="32537"/>
                      <a:pt x="10898" y="32537"/>
                    </a:cubicBezTo>
                    <a:cubicBezTo>
                      <a:pt x="10279" y="32189"/>
                      <a:pt x="10233" y="32017"/>
                      <a:pt x="10746" y="31796"/>
                    </a:cubicBezTo>
                    <a:cubicBezTo>
                      <a:pt x="10144" y="31670"/>
                      <a:pt x="10099" y="31497"/>
                      <a:pt x="10601" y="31405"/>
                    </a:cubicBezTo>
                    <a:cubicBezTo>
                      <a:pt x="10026" y="31159"/>
                      <a:pt x="9967" y="30988"/>
                      <a:pt x="10358" y="30988"/>
                    </a:cubicBezTo>
                    <a:cubicBezTo>
                      <a:pt x="10369" y="30988"/>
                      <a:pt x="10381" y="30988"/>
                      <a:pt x="10393" y="30988"/>
                    </a:cubicBezTo>
                    <a:cubicBezTo>
                      <a:pt x="9949" y="30682"/>
                      <a:pt x="9855" y="30510"/>
                      <a:pt x="9990" y="30510"/>
                    </a:cubicBezTo>
                    <a:cubicBezTo>
                      <a:pt x="10012" y="30510"/>
                      <a:pt x="10040" y="30515"/>
                      <a:pt x="10074" y="30524"/>
                    </a:cubicBezTo>
                    <a:cubicBezTo>
                      <a:pt x="9828" y="30213"/>
                      <a:pt x="9744" y="30037"/>
                      <a:pt x="9762" y="30037"/>
                    </a:cubicBezTo>
                    <a:cubicBezTo>
                      <a:pt x="9768" y="30037"/>
                      <a:pt x="9785" y="30057"/>
                      <a:pt x="9811" y="30096"/>
                    </a:cubicBezTo>
                    <a:cubicBezTo>
                      <a:pt x="9758" y="29976"/>
                      <a:pt x="9721" y="29888"/>
                      <a:pt x="9699" y="29835"/>
                    </a:cubicBezTo>
                    <a:lnTo>
                      <a:pt x="9699" y="29835"/>
                    </a:lnTo>
                    <a:cubicBezTo>
                      <a:pt x="9570" y="29372"/>
                      <a:pt x="9525" y="29183"/>
                      <a:pt x="9516" y="29146"/>
                    </a:cubicBezTo>
                    <a:cubicBezTo>
                      <a:pt x="9416" y="28721"/>
                      <a:pt x="9352" y="28459"/>
                      <a:pt x="9221" y="27903"/>
                    </a:cubicBezTo>
                    <a:lnTo>
                      <a:pt x="9221" y="27903"/>
                    </a:lnTo>
                    <a:cubicBezTo>
                      <a:pt x="9232" y="27951"/>
                      <a:pt x="9237" y="27975"/>
                      <a:pt x="9237" y="27975"/>
                    </a:cubicBezTo>
                    <a:cubicBezTo>
                      <a:pt x="9237" y="27975"/>
                      <a:pt x="9205" y="27839"/>
                      <a:pt x="9148" y="27601"/>
                    </a:cubicBezTo>
                    <a:lnTo>
                      <a:pt x="9148" y="27601"/>
                    </a:lnTo>
                    <a:cubicBezTo>
                      <a:pt x="9160" y="27649"/>
                      <a:pt x="9166" y="27672"/>
                      <a:pt x="9166" y="27672"/>
                    </a:cubicBezTo>
                    <a:cubicBezTo>
                      <a:pt x="9166" y="27672"/>
                      <a:pt x="9147" y="27595"/>
                      <a:pt x="9114" y="27460"/>
                    </a:cubicBezTo>
                    <a:cubicBezTo>
                      <a:pt x="9109" y="27437"/>
                      <a:pt x="9071" y="27274"/>
                      <a:pt x="9031" y="27109"/>
                    </a:cubicBezTo>
                    <a:lnTo>
                      <a:pt x="9031" y="27109"/>
                    </a:lnTo>
                    <a:cubicBezTo>
                      <a:pt x="9043" y="27165"/>
                      <a:pt x="9056" y="27217"/>
                      <a:pt x="9066" y="27264"/>
                    </a:cubicBezTo>
                    <a:cubicBezTo>
                      <a:pt x="9048" y="27189"/>
                      <a:pt x="9010" y="27024"/>
                      <a:pt x="8980" y="26898"/>
                    </a:cubicBezTo>
                    <a:cubicBezTo>
                      <a:pt x="8977" y="26882"/>
                      <a:pt x="8973" y="26869"/>
                      <a:pt x="8971" y="26859"/>
                    </a:cubicBezTo>
                    <a:lnTo>
                      <a:pt x="8971" y="26859"/>
                    </a:lnTo>
                    <a:cubicBezTo>
                      <a:pt x="8954" y="26784"/>
                      <a:pt x="8937" y="26710"/>
                      <a:pt x="8922" y="26646"/>
                    </a:cubicBezTo>
                    <a:cubicBezTo>
                      <a:pt x="8850" y="26334"/>
                      <a:pt x="8829" y="26244"/>
                      <a:pt x="8825" y="26227"/>
                    </a:cubicBezTo>
                    <a:cubicBezTo>
                      <a:pt x="8741" y="25873"/>
                      <a:pt x="8697" y="25682"/>
                      <a:pt x="8607" y="25295"/>
                    </a:cubicBezTo>
                    <a:lnTo>
                      <a:pt x="8607" y="25295"/>
                    </a:lnTo>
                    <a:cubicBezTo>
                      <a:pt x="8608" y="25295"/>
                      <a:pt x="8608" y="25295"/>
                      <a:pt x="8607" y="25295"/>
                    </a:cubicBezTo>
                    <a:cubicBezTo>
                      <a:pt x="8606" y="25295"/>
                      <a:pt x="8562" y="25106"/>
                      <a:pt x="8489" y="24790"/>
                    </a:cubicBezTo>
                    <a:cubicBezTo>
                      <a:pt x="8475" y="24733"/>
                      <a:pt x="8430" y="24544"/>
                      <a:pt x="8346" y="24178"/>
                    </a:cubicBezTo>
                    <a:cubicBezTo>
                      <a:pt x="8342" y="24163"/>
                      <a:pt x="8298" y="23974"/>
                      <a:pt x="8231" y="23687"/>
                    </a:cubicBezTo>
                    <a:lnTo>
                      <a:pt x="8231" y="23687"/>
                    </a:lnTo>
                    <a:cubicBezTo>
                      <a:pt x="8231" y="23687"/>
                      <a:pt x="8231" y="23687"/>
                      <a:pt x="8231" y="23687"/>
                    </a:cubicBezTo>
                    <a:cubicBezTo>
                      <a:pt x="8232" y="23687"/>
                      <a:pt x="8211" y="23593"/>
                      <a:pt x="8185" y="23476"/>
                    </a:cubicBezTo>
                    <a:cubicBezTo>
                      <a:pt x="8171" y="23405"/>
                      <a:pt x="8151" y="23313"/>
                      <a:pt x="8137" y="23223"/>
                    </a:cubicBezTo>
                    <a:cubicBezTo>
                      <a:pt x="8079" y="23023"/>
                      <a:pt x="8036" y="22832"/>
                      <a:pt x="8144" y="22662"/>
                    </a:cubicBezTo>
                    <a:cubicBezTo>
                      <a:pt x="7950" y="22452"/>
                      <a:pt x="7907" y="22264"/>
                      <a:pt x="8075" y="22018"/>
                    </a:cubicBezTo>
                    <a:cubicBezTo>
                      <a:pt x="7821" y="21882"/>
                      <a:pt x="7779" y="21692"/>
                      <a:pt x="7898" y="21451"/>
                    </a:cubicBezTo>
                    <a:cubicBezTo>
                      <a:pt x="7696" y="21312"/>
                      <a:pt x="7654" y="21121"/>
                      <a:pt x="7739" y="20880"/>
                    </a:cubicBezTo>
                    <a:cubicBezTo>
                      <a:pt x="7572" y="20740"/>
                      <a:pt x="7532" y="20549"/>
                      <a:pt x="7593" y="20312"/>
                    </a:cubicBezTo>
                    <a:lnTo>
                      <a:pt x="7593" y="20312"/>
                    </a:lnTo>
                    <a:cubicBezTo>
                      <a:pt x="7571" y="20322"/>
                      <a:pt x="7554" y="20327"/>
                      <a:pt x="7540" y="20327"/>
                    </a:cubicBezTo>
                    <a:cubicBezTo>
                      <a:pt x="7488" y="20327"/>
                      <a:pt x="7491" y="20259"/>
                      <a:pt x="7547" y="20134"/>
                    </a:cubicBezTo>
                    <a:cubicBezTo>
                      <a:pt x="7426" y="20056"/>
                      <a:pt x="7389" y="19886"/>
                      <a:pt x="7449" y="19678"/>
                    </a:cubicBezTo>
                    <a:cubicBezTo>
                      <a:pt x="7297" y="19467"/>
                      <a:pt x="7244" y="19219"/>
                      <a:pt x="7309" y="18887"/>
                    </a:cubicBezTo>
                    <a:cubicBezTo>
                      <a:pt x="7218" y="18779"/>
                      <a:pt x="7156" y="18650"/>
                      <a:pt x="7150" y="18504"/>
                    </a:cubicBezTo>
                    <a:cubicBezTo>
                      <a:pt x="7069" y="18366"/>
                      <a:pt x="7044" y="18207"/>
                      <a:pt x="7067" y="18019"/>
                    </a:cubicBezTo>
                    <a:cubicBezTo>
                      <a:pt x="6997" y="17990"/>
                      <a:pt x="6975" y="17932"/>
                      <a:pt x="7001" y="17840"/>
                    </a:cubicBezTo>
                    <a:cubicBezTo>
                      <a:pt x="6955" y="17816"/>
                      <a:pt x="6956" y="17757"/>
                      <a:pt x="6988" y="17686"/>
                    </a:cubicBezTo>
                    <a:cubicBezTo>
                      <a:pt x="6933" y="17634"/>
                      <a:pt x="6907" y="17571"/>
                      <a:pt x="6911" y="17495"/>
                    </a:cubicBezTo>
                    <a:cubicBezTo>
                      <a:pt x="6890" y="17444"/>
                      <a:pt x="6900" y="17382"/>
                      <a:pt x="6931" y="17318"/>
                    </a:cubicBezTo>
                    <a:cubicBezTo>
                      <a:pt x="6872" y="17253"/>
                      <a:pt x="6835" y="17187"/>
                      <a:pt x="6835" y="17115"/>
                    </a:cubicBezTo>
                    <a:cubicBezTo>
                      <a:pt x="6801" y="17052"/>
                      <a:pt x="6808" y="16983"/>
                      <a:pt x="6843" y="16913"/>
                    </a:cubicBezTo>
                    <a:cubicBezTo>
                      <a:pt x="6793" y="16897"/>
                      <a:pt x="6785" y="16879"/>
                      <a:pt x="6816" y="16879"/>
                    </a:cubicBezTo>
                    <a:cubicBezTo>
                      <a:pt x="6833" y="16879"/>
                      <a:pt x="6862" y="16885"/>
                      <a:pt x="6903" y="16899"/>
                    </a:cubicBezTo>
                    <a:cubicBezTo>
                      <a:pt x="6818" y="16753"/>
                      <a:pt x="6756" y="16625"/>
                      <a:pt x="6734" y="16510"/>
                    </a:cubicBezTo>
                    <a:cubicBezTo>
                      <a:pt x="6677" y="16413"/>
                      <a:pt x="6658" y="16331"/>
                      <a:pt x="6674" y="16268"/>
                    </a:cubicBezTo>
                    <a:cubicBezTo>
                      <a:pt x="6663" y="16250"/>
                      <a:pt x="6665" y="16241"/>
                      <a:pt x="6679" y="16241"/>
                    </a:cubicBezTo>
                    <a:cubicBezTo>
                      <a:pt x="6687" y="16241"/>
                      <a:pt x="6700" y="16244"/>
                      <a:pt x="6718" y="16253"/>
                    </a:cubicBezTo>
                    <a:cubicBezTo>
                      <a:pt x="6751" y="16283"/>
                      <a:pt x="6813" y="16344"/>
                      <a:pt x="6900" y="16445"/>
                    </a:cubicBezTo>
                    <a:cubicBezTo>
                      <a:pt x="6826" y="16301"/>
                      <a:pt x="6761" y="16174"/>
                      <a:pt x="6710" y="16061"/>
                    </a:cubicBezTo>
                    <a:cubicBezTo>
                      <a:pt x="6657" y="15949"/>
                      <a:pt x="6616" y="15850"/>
                      <a:pt x="6588" y="15762"/>
                    </a:cubicBezTo>
                    <a:cubicBezTo>
                      <a:pt x="6472" y="15410"/>
                      <a:pt x="6543" y="15234"/>
                      <a:pt x="6818" y="14995"/>
                    </a:cubicBezTo>
                    <a:cubicBezTo>
                      <a:pt x="6318" y="14955"/>
                      <a:pt x="6279" y="14774"/>
                      <a:pt x="6492" y="14220"/>
                    </a:cubicBezTo>
                    <a:lnTo>
                      <a:pt x="6492" y="14220"/>
                    </a:lnTo>
                    <a:cubicBezTo>
                      <a:pt x="6383" y="14351"/>
                      <a:pt x="6315" y="14415"/>
                      <a:pt x="6285" y="14415"/>
                    </a:cubicBezTo>
                    <a:cubicBezTo>
                      <a:pt x="6242" y="14415"/>
                      <a:pt x="6273" y="14287"/>
                      <a:pt x="6362" y="14042"/>
                    </a:cubicBezTo>
                    <a:lnTo>
                      <a:pt x="6362" y="14042"/>
                    </a:lnTo>
                    <a:cubicBezTo>
                      <a:pt x="6285" y="14168"/>
                      <a:pt x="6239" y="14228"/>
                      <a:pt x="6222" y="14228"/>
                    </a:cubicBezTo>
                    <a:cubicBezTo>
                      <a:pt x="6201" y="14228"/>
                      <a:pt x="6226" y="14127"/>
                      <a:pt x="6291" y="13935"/>
                    </a:cubicBezTo>
                    <a:lnTo>
                      <a:pt x="6291" y="13935"/>
                    </a:lnTo>
                    <a:cubicBezTo>
                      <a:pt x="6227" y="14014"/>
                      <a:pt x="6188" y="14052"/>
                      <a:pt x="6173" y="14052"/>
                    </a:cubicBezTo>
                    <a:cubicBezTo>
                      <a:pt x="6152" y="14052"/>
                      <a:pt x="6177" y="13979"/>
                      <a:pt x="6248" y="13847"/>
                    </a:cubicBezTo>
                    <a:lnTo>
                      <a:pt x="6248" y="13847"/>
                    </a:lnTo>
                    <a:cubicBezTo>
                      <a:pt x="6204" y="13910"/>
                      <a:pt x="6173" y="13940"/>
                      <a:pt x="6153" y="13940"/>
                    </a:cubicBezTo>
                    <a:cubicBezTo>
                      <a:pt x="6116" y="13940"/>
                      <a:pt x="6114" y="13845"/>
                      <a:pt x="6135" y="13673"/>
                    </a:cubicBezTo>
                    <a:lnTo>
                      <a:pt x="6135" y="13673"/>
                    </a:lnTo>
                    <a:cubicBezTo>
                      <a:pt x="6117" y="13725"/>
                      <a:pt x="6107" y="13749"/>
                      <a:pt x="6105" y="13749"/>
                    </a:cubicBezTo>
                    <a:cubicBezTo>
                      <a:pt x="6101" y="13749"/>
                      <a:pt x="6118" y="13690"/>
                      <a:pt x="6152" y="13591"/>
                    </a:cubicBezTo>
                    <a:lnTo>
                      <a:pt x="6152" y="13591"/>
                    </a:lnTo>
                    <a:cubicBezTo>
                      <a:pt x="6144" y="13593"/>
                      <a:pt x="6136" y="13594"/>
                      <a:pt x="6129" y="13594"/>
                    </a:cubicBezTo>
                    <a:cubicBezTo>
                      <a:pt x="6057" y="13594"/>
                      <a:pt x="6024" y="13511"/>
                      <a:pt x="6017" y="13413"/>
                    </a:cubicBezTo>
                    <a:cubicBezTo>
                      <a:pt x="6004" y="13374"/>
                      <a:pt x="6022" y="13316"/>
                      <a:pt x="6076" y="13271"/>
                    </a:cubicBezTo>
                    <a:cubicBezTo>
                      <a:pt x="5992" y="13173"/>
                      <a:pt x="5941" y="13089"/>
                      <a:pt x="5932" y="13047"/>
                    </a:cubicBezTo>
                    <a:cubicBezTo>
                      <a:pt x="5928" y="13030"/>
                      <a:pt x="5932" y="13020"/>
                      <a:pt x="5943" y="13020"/>
                    </a:cubicBezTo>
                    <a:cubicBezTo>
                      <a:pt x="5959" y="13020"/>
                      <a:pt x="5989" y="13038"/>
                      <a:pt x="6034" y="13080"/>
                    </a:cubicBezTo>
                    <a:cubicBezTo>
                      <a:pt x="5901" y="12821"/>
                      <a:pt x="5837" y="12666"/>
                      <a:pt x="5846" y="12666"/>
                    </a:cubicBezTo>
                    <a:lnTo>
                      <a:pt x="5846" y="12666"/>
                    </a:lnTo>
                    <a:cubicBezTo>
                      <a:pt x="5852" y="12666"/>
                      <a:pt x="5891" y="12735"/>
                      <a:pt x="5965" y="12890"/>
                    </a:cubicBezTo>
                    <a:cubicBezTo>
                      <a:pt x="5893" y="12700"/>
                      <a:pt x="5841" y="12559"/>
                      <a:pt x="5807" y="12466"/>
                    </a:cubicBezTo>
                    <a:lnTo>
                      <a:pt x="5807" y="12466"/>
                    </a:lnTo>
                    <a:cubicBezTo>
                      <a:pt x="5673" y="11981"/>
                      <a:pt x="5669" y="11907"/>
                      <a:pt x="5738" y="11881"/>
                    </a:cubicBezTo>
                    <a:cubicBezTo>
                      <a:pt x="5642" y="11747"/>
                      <a:pt x="5604" y="11651"/>
                      <a:pt x="5638" y="11228"/>
                    </a:cubicBezTo>
                    <a:lnTo>
                      <a:pt x="5638" y="11228"/>
                    </a:lnTo>
                    <a:cubicBezTo>
                      <a:pt x="5639" y="11246"/>
                      <a:pt x="5643" y="11255"/>
                      <a:pt x="5649" y="11255"/>
                    </a:cubicBezTo>
                    <a:cubicBezTo>
                      <a:pt x="5677" y="11255"/>
                      <a:pt x="5756" y="11075"/>
                      <a:pt x="5908" y="10720"/>
                    </a:cubicBezTo>
                    <a:lnTo>
                      <a:pt x="5908" y="10720"/>
                    </a:lnTo>
                    <a:cubicBezTo>
                      <a:pt x="5795" y="10880"/>
                      <a:pt x="5713" y="10968"/>
                      <a:pt x="5660" y="10991"/>
                    </a:cubicBezTo>
                    <a:lnTo>
                      <a:pt x="5660" y="10991"/>
                    </a:lnTo>
                    <a:cubicBezTo>
                      <a:pt x="5663" y="10964"/>
                      <a:pt x="5666" y="10936"/>
                      <a:pt x="5669" y="10907"/>
                    </a:cubicBezTo>
                    <a:lnTo>
                      <a:pt x="5669" y="10907"/>
                    </a:lnTo>
                    <a:cubicBezTo>
                      <a:pt x="5665" y="10938"/>
                      <a:pt x="5661" y="10966"/>
                      <a:pt x="5658" y="10992"/>
                    </a:cubicBezTo>
                    <a:lnTo>
                      <a:pt x="5658" y="10992"/>
                    </a:lnTo>
                    <a:cubicBezTo>
                      <a:pt x="5649" y="10996"/>
                      <a:pt x="5641" y="10997"/>
                      <a:pt x="5634" y="10997"/>
                    </a:cubicBezTo>
                    <a:cubicBezTo>
                      <a:pt x="5566" y="10997"/>
                      <a:pt x="5576" y="10829"/>
                      <a:pt x="5663" y="10521"/>
                    </a:cubicBezTo>
                    <a:lnTo>
                      <a:pt x="5663" y="10521"/>
                    </a:lnTo>
                    <a:cubicBezTo>
                      <a:pt x="5595" y="10623"/>
                      <a:pt x="5560" y="10667"/>
                      <a:pt x="5551" y="10667"/>
                    </a:cubicBezTo>
                    <a:cubicBezTo>
                      <a:pt x="5537" y="10667"/>
                      <a:pt x="5598" y="10544"/>
                      <a:pt x="5709" y="10364"/>
                    </a:cubicBezTo>
                    <a:lnTo>
                      <a:pt x="5709" y="10364"/>
                    </a:lnTo>
                    <a:cubicBezTo>
                      <a:pt x="5640" y="10395"/>
                      <a:pt x="5584" y="10411"/>
                      <a:pt x="5540" y="10411"/>
                    </a:cubicBezTo>
                    <a:cubicBezTo>
                      <a:pt x="5515" y="10411"/>
                      <a:pt x="5494" y="10406"/>
                      <a:pt x="5478" y="10394"/>
                    </a:cubicBezTo>
                    <a:cubicBezTo>
                      <a:pt x="5436" y="10361"/>
                      <a:pt x="5430" y="10287"/>
                      <a:pt x="5471" y="10178"/>
                    </a:cubicBezTo>
                    <a:lnTo>
                      <a:pt x="5471" y="10178"/>
                    </a:lnTo>
                    <a:cubicBezTo>
                      <a:pt x="5463" y="10179"/>
                      <a:pt x="5455" y="10179"/>
                      <a:pt x="5447" y="10179"/>
                    </a:cubicBezTo>
                    <a:cubicBezTo>
                      <a:pt x="5379" y="10179"/>
                      <a:pt x="5348" y="10156"/>
                      <a:pt x="5352" y="10140"/>
                    </a:cubicBezTo>
                    <a:cubicBezTo>
                      <a:pt x="5324" y="10024"/>
                      <a:pt x="5338" y="9918"/>
                      <a:pt x="5410" y="9887"/>
                    </a:cubicBezTo>
                    <a:cubicBezTo>
                      <a:pt x="5320" y="9871"/>
                      <a:pt x="5268" y="9851"/>
                      <a:pt x="5251" y="9844"/>
                    </a:cubicBezTo>
                    <a:lnTo>
                      <a:pt x="5251" y="9844"/>
                    </a:lnTo>
                    <a:cubicBezTo>
                      <a:pt x="5202" y="9768"/>
                      <a:pt x="5172" y="9706"/>
                      <a:pt x="5159" y="9675"/>
                    </a:cubicBezTo>
                    <a:lnTo>
                      <a:pt x="5159" y="9675"/>
                    </a:lnTo>
                    <a:cubicBezTo>
                      <a:pt x="5112" y="9490"/>
                      <a:pt x="5088" y="9392"/>
                      <a:pt x="5087" y="9392"/>
                    </a:cubicBezTo>
                    <a:lnTo>
                      <a:pt x="5087" y="9392"/>
                    </a:lnTo>
                    <a:cubicBezTo>
                      <a:pt x="5086" y="9392"/>
                      <a:pt x="5091" y="9414"/>
                      <a:pt x="5101" y="9460"/>
                    </a:cubicBezTo>
                    <a:cubicBezTo>
                      <a:pt x="5046" y="9223"/>
                      <a:pt x="5019" y="9107"/>
                      <a:pt x="5019" y="9107"/>
                    </a:cubicBezTo>
                    <a:lnTo>
                      <a:pt x="5019" y="9107"/>
                    </a:lnTo>
                    <a:cubicBezTo>
                      <a:pt x="5019" y="9107"/>
                      <a:pt x="5024" y="9125"/>
                      <a:pt x="5032" y="9161"/>
                    </a:cubicBezTo>
                    <a:cubicBezTo>
                      <a:pt x="4970" y="8889"/>
                      <a:pt x="4939" y="8752"/>
                      <a:pt x="4939" y="8752"/>
                    </a:cubicBezTo>
                    <a:lnTo>
                      <a:pt x="4939" y="8752"/>
                    </a:lnTo>
                    <a:cubicBezTo>
                      <a:pt x="4939" y="8752"/>
                      <a:pt x="4942" y="8763"/>
                      <a:pt x="4947" y="8785"/>
                    </a:cubicBezTo>
                    <a:cubicBezTo>
                      <a:pt x="4882" y="8503"/>
                      <a:pt x="4850" y="8366"/>
                      <a:pt x="4851" y="8366"/>
                    </a:cubicBezTo>
                    <a:lnTo>
                      <a:pt x="4851" y="8366"/>
                    </a:lnTo>
                    <a:cubicBezTo>
                      <a:pt x="4852" y="8366"/>
                      <a:pt x="4854" y="8374"/>
                      <a:pt x="4858" y="8390"/>
                    </a:cubicBezTo>
                    <a:cubicBezTo>
                      <a:pt x="4778" y="8054"/>
                      <a:pt x="4749" y="7928"/>
                      <a:pt x="4715" y="7599"/>
                    </a:cubicBezTo>
                    <a:cubicBezTo>
                      <a:pt x="4713" y="7601"/>
                      <a:pt x="4711" y="7602"/>
                      <a:pt x="4709" y="7602"/>
                    </a:cubicBezTo>
                    <a:cubicBezTo>
                      <a:pt x="4673" y="7602"/>
                      <a:pt x="4615" y="7337"/>
                      <a:pt x="4246" y="5429"/>
                    </a:cubicBezTo>
                    <a:lnTo>
                      <a:pt x="4246" y="5429"/>
                    </a:lnTo>
                    <a:cubicBezTo>
                      <a:pt x="4396" y="6239"/>
                      <a:pt x="4464" y="6617"/>
                      <a:pt x="4460" y="6617"/>
                    </a:cubicBezTo>
                    <a:cubicBezTo>
                      <a:pt x="4456" y="6617"/>
                      <a:pt x="4370" y="6184"/>
                      <a:pt x="4215" y="5382"/>
                    </a:cubicBezTo>
                    <a:lnTo>
                      <a:pt x="4215" y="5382"/>
                    </a:lnTo>
                    <a:cubicBezTo>
                      <a:pt x="4320" y="5956"/>
                      <a:pt x="4365" y="6217"/>
                      <a:pt x="4363" y="6217"/>
                    </a:cubicBezTo>
                    <a:cubicBezTo>
                      <a:pt x="4360" y="6217"/>
                      <a:pt x="4299" y="5905"/>
                      <a:pt x="4197" y="5351"/>
                    </a:cubicBezTo>
                    <a:lnTo>
                      <a:pt x="4197" y="5351"/>
                    </a:lnTo>
                    <a:cubicBezTo>
                      <a:pt x="4249" y="5675"/>
                      <a:pt x="4269" y="5816"/>
                      <a:pt x="4265" y="5816"/>
                    </a:cubicBezTo>
                    <a:cubicBezTo>
                      <a:pt x="4261" y="5816"/>
                      <a:pt x="4222" y="5617"/>
                      <a:pt x="4164" y="5294"/>
                    </a:cubicBezTo>
                    <a:lnTo>
                      <a:pt x="4164" y="5294"/>
                    </a:lnTo>
                    <a:cubicBezTo>
                      <a:pt x="4172" y="5380"/>
                      <a:pt x="4172" y="5414"/>
                      <a:pt x="4167" y="5414"/>
                    </a:cubicBezTo>
                    <a:cubicBezTo>
                      <a:pt x="4158" y="5414"/>
                      <a:pt x="4130" y="5290"/>
                      <a:pt x="4100" y="5146"/>
                    </a:cubicBezTo>
                    <a:cubicBezTo>
                      <a:pt x="4064" y="5018"/>
                      <a:pt x="4022" y="4845"/>
                      <a:pt x="3980" y="4671"/>
                    </a:cubicBezTo>
                    <a:cubicBezTo>
                      <a:pt x="3939" y="4497"/>
                      <a:pt x="3896" y="4323"/>
                      <a:pt x="3855" y="4147"/>
                    </a:cubicBezTo>
                    <a:cubicBezTo>
                      <a:pt x="3813" y="3971"/>
                      <a:pt x="3773" y="3794"/>
                      <a:pt x="3768" y="3614"/>
                    </a:cubicBezTo>
                    <a:cubicBezTo>
                      <a:pt x="3698" y="3431"/>
                      <a:pt x="3661" y="3245"/>
                      <a:pt x="3735" y="3045"/>
                    </a:cubicBezTo>
                    <a:cubicBezTo>
                      <a:pt x="3588" y="2937"/>
                      <a:pt x="3551" y="2818"/>
                      <a:pt x="3659" y="2636"/>
                    </a:cubicBezTo>
                    <a:cubicBezTo>
                      <a:pt x="3479" y="2570"/>
                      <a:pt x="3445" y="2441"/>
                      <a:pt x="3533" y="2179"/>
                    </a:cubicBezTo>
                    <a:cubicBezTo>
                      <a:pt x="3381" y="2167"/>
                      <a:pt x="3352" y="2022"/>
                      <a:pt x="3370" y="1777"/>
                    </a:cubicBezTo>
                    <a:cubicBezTo>
                      <a:pt x="3297" y="1714"/>
                      <a:pt x="3272" y="1550"/>
                      <a:pt x="3251" y="1374"/>
                    </a:cubicBezTo>
                    <a:cubicBezTo>
                      <a:pt x="3229" y="1464"/>
                      <a:pt x="3216" y="1507"/>
                      <a:pt x="3214" y="1507"/>
                    </a:cubicBezTo>
                    <a:cubicBezTo>
                      <a:pt x="3211" y="1507"/>
                      <a:pt x="3221" y="1455"/>
                      <a:pt x="3245" y="1356"/>
                    </a:cubicBezTo>
                    <a:cubicBezTo>
                      <a:pt x="3195" y="1294"/>
                      <a:pt x="3138" y="1216"/>
                      <a:pt x="3073" y="1113"/>
                    </a:cubicBezTo>
                    <a:cubicBezTo>
                      <a:pt x="2943" y="908"/>
                      <a:pt x="2784" y="601"/>
                      <a:pt x="2614" y="101"/>
                    </a:cubicBezTo>
                    <a:cubicBezTo>
                      <a:pt x="2465" y="236"/>
                      <a:pt x="2311" y="295"/>
                      <a:pt x="2150" y="295"/>
                    </a:cubicBezTo>
                    <a:cubicBezTo>
                      <a:pt x="1929" y="295"/>
                      <a:pt x="1695" y="182"/>
                      <a:pt x="144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5247314" y="2604791"/>
                <a:ext cx="106975" cy="524200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20968" extrusionOk="0">
                    <a:moveTo>
                      <a:pt x="1650" y="1"/>
                    </a:moveTo>
                    <a:lnTo>
                      <a:pt x="1650" y="1"/>
                    </a:lnTo>
                    <a:cubicBezTo>
                      <a:pt x="1464" y="26"/>
                      <a:pt x="1312" y="156"/>
                      <a:pt x="1190" y="316"/>
                    </a:cubicBezTo>
                    <a:lnTo>
                      <a:pt x="1190" y="316"/>
                    </a:lnTo>
                    <a:cubicBezTo>
                      <a:pt x="1347" y="225"/>
                      <a:pt x="1505" y="128"/>
                      <a:pt x="1650" y="1"/>
                    </a:cubicBezTo>
                    <a:close/>
                    <a:moveTo>
                      <a:pt x="1190" y="316"/>
                    </a:moveTo>
                    <a:cubicBezTo>
                      <a:pt x="795" y="545"/>
                      <a:pt x="402" y="737"/>
                      <a:pt x="211" y="1265"/>
                    </a:cubicBezTo>
                    <a:cubicBezTo>
                      <a:pt x="37" y="1745"/>
                      <a:pt x="131" y="2276"/>
                      <a:pt x="208" y="2781"/>
                    </a:cubicBezTo>
                    <a:cubicBezTo>
                      <a:pt x="440" y="4309"/>
                      <a:pt x="491" y="5864"/>
                      <a:pt x="359" y="7404"/>
                    </a:cubicBezTo>
                    <a:cubicBezTo>
                      <a:pt x="337" y="7662"/>
                      <a:pt x="256" y="7984"/>
                      <a:pt x="1" y="8034"/>
                    </a:cubicBezTo>
                    <a:cubicBezTo>
                      <a:pt x="229" y="8153"/>
                      <a:pt x="451" y="8323"/>
                      <a:pt x="540" y="8565"/>
                    </a:cubicBezTo>
                    <a:cubicBezTo>
                      <a:pt x="629" y="8807"/>
                      <a:pt x="534" y="9130"/>
                      <a:pt x="291" y="9215"/>
                    </a:cubicBezTo>
                    <a:cubicBezTo>
                      <a:pt x="704" y="9370"/>
                      <a:pt x="1100" y="9696"/>
                      <a:pt x="1146" y="10134"/>
                    </a:cubicBezTo>
                    <a:cubicBezTo>
                      <a:pt x="1184" y="10486"/>
                      <a:pt x="957" y="10851"/>
                      <a:pt x="624" y="10974"/>
                    </a:cubicBezTo>
                    <a:cubicBezTo>
                      <a:pt x="791" y="11194"/>
                      <a:pt x="1069" y="11320"/>
                      <a:pt x="1344" y="11320"/>
                    </a:cubicBezTo>
                    <a:cubicBezTo>
                      <a:pt x="1444" y="11320"/>
                      <a:pt x="1542" y="11304"/>
                      <a:pt x="1636" y="11270"/>
                    </a:cubicBezTo>
                    <a:lnTo>
                      <a:pt x="1636" y="11270"/>
                    </a:lnTo>
                    <a:cubicBezTo>
                      <a:pt x="1533" y="11525"/>
                      <a:pt x="1661" y="11805"/>
                      <a:pt x="1728" y="12072"/>
                    </a:cubicBezTo>
                    <a:cubicBezTo>
                      <a:pt x="1793" y="12339"/>
                      <a:pt x="1742" y="12701"/>
                      <a:pt x="1475" y="12768"/>
                    </a:cubicBezTo>
                    <a:cubicBezTo>
                      <a:pt x="2074" y="12935"/>
                      <a:pt x="2310" y="13643"/>
                      <a:pt x="2434" y="14251"/>
                    </a:cubicBezTo>
                    <a:cubicBezTo>
                      <a:pt x="2662" y="15359"/>
                      <a:pt x="2831" y="16479"/>
                      <a:pt x="3131" y="17570"/>
                    </a:cubicBezTo>
                    <a:cubicBezTo>
                      <a:pt x="3284" y="18128"/>
                      <a:pt x="3470" y="18675"/>
                      <a:pt x="3656" y="19222"/>
                    </a:cubicBezTo>
                    <a:lnTo>
                      <a:pt x="4252" y="20968"/>
                    </a:lnTo>
                    <a:cubicBezTo>
                      <a:pt x="4236" y="20241"/>
                      <a:pt x="4154" y="19515"/>
                      <a:pt x="4004" y="18803"/>
                    </a:cubicBezTo>
                    <a:cubicBezTo>
                      <a:pt x="3984" y="18713"/>
                      <a:pt x="3966" y="18614"/>
                      <a:pt x="4013" y="18535"/>
                    </a:cubicBezTo>
                    <a:cubicBezTo>
                      <a:pt x="4045" y="18479"/>
                      <a:pt x="4107" y="18444"/>
                      <a:pt x="4144" y="18391"/>
                    </a:cubicBezTo>
                    <a:cubicBezTo>
                      <a:pt x="4279" y="18199"/>
                      <a:pt x="4064" y="17964"/>
                      <a:pt x="3894" y="17802"/>
                    </a:cubicBezTo>
                    <a:cubicBezTo>
                      <a:pt x="3725" y="17641"/>
                      <a:pt x="3626" y="17292"/>
                      <a:pt x="3851" y="17229"/>
                    </a:cubicBezTo>
                    <a:lnTo>
                      <a:pt x="3851" y="17229"/>
                    </a:lnTo>
                    <a:cubicBezTo>
                      <a:pt x="3840" y="17231"/>
                      <a:pt x="3829" y="17231"/>
                      <a:pt x="3818" y="17231"/>
                    </a:cubicBezTo>
                    <a:cubicBezTo>
                      <a:pt x="3668" y="17231"/>
                      <a:pt x="3543" y="17078"/>
                      <a:pt x="3529" y="16923"/>
                    </a:cubicBezTo>
                    <a:cubicBezTo>
                      <a:pt x="3513" y="16758"/>
                      <a:pt x="3586" y="16598"/>
                      <a:pt x="3658" y="16447"/>
                    </a:cubicBezTo>
                    <a:cubicBezTo>
                      <a:pt x="3704" y="16353"/>
                      <a:pt x="3748" y="16258"/>
                      <a:pt x="3793" y="16164"/>
                    </a:cubicBezTo>
                    <a:cubicBezTo>
                      <a:pt x="3473" y="16068"/>
                      <a:pt x="3271" y="15712"/>
                      <a:pt x="3295" y="15377"/>
                    </a:cubicBezTo>
                    <a:cubicBezTo>
                      <a:pt x="3319" y="15043"/>
                      <a:pt x="3537" y="14742"/>
                      <a:pt x="3818" y="14558"/>
                    </a:cubicBezTo>
                    <a:cubicBezTo>
                      <a:pt x="3147" y="14261"/>
                      <a:pt x="2642" y="13617"/>
                      <a:pt x="2515" y="12893"/>
                    </a:cubicBezTo>
                    <a:cubicBezTo>
                      <a:pt x="2458" y="12568"/>
                      <a:pt x="2472" y="12233"/>
                      <a:pt x="2443" y="11903"/>
                    </a:cubicBezTo>
                    <a:cubicBezTo>
                      <a:pt x="2401" y="11443"/>
                      <a:pt x="2272" y="10991"/>
                      <a:pt x="2061" y="10579"/>
                    </a:cubicBezTo>
                    <a:cubicBezTo>
                      <a:pt x="1965" y="10392"/>
                      <a:pt x="1852" y="10210"/>
                      <a:pt x="1803" y="10005"/>
                    </a:cubicBezTo>
                    <a:cubicBezTo>
                      <a:pt x="1748" y="9780"/>
                      <a:pt x="1774" y="9545"/>
                      <a:pt x="1773" y="9313"/>
                    </a:cubicBezTo>
                    <a:cubicBezTo>
                      <a:pt x="1769" y="8383"/>
                      <a:pt x="1339" y="7512"/>
                      <a:pt x="1152" y="6599"/>
                    </a:cubicBezTo>
                    <a:cubicBezTo>
                      <a:pt x="892" y="5329"/>
                      <a:pt x="1105" y="3977"/>
                      <a:pt x="693" y="2748"/>
                    </a:cubicBezTo>
                    <a:cubicBezTo>
                      <a:pt x="635" y="2576"/>
                      <a:pt x="563" y="2395"/>
                      <a:pt x="592" y="2215"/>
                    </a:cubicBezTo>
                    <a:cubicBezTo>
                      <a:pt x="632" y="1944"/>
                      <a:pt x="892" y="1702"/>
                      <a:pt x="810" y="1442"/>
                    </a:cubicBezTo>
                    <a:cubicBezTo>
                      <a:pt x="786" y="1370"/>
                      <a:pt x="738" y="1305"/>
                      <a:pt x="732" y="1231"/>
                    </a:cubicBezTo>
                    <a:cubicBezTo>
                      <a:pt x="726" y="1159"/>
                      <a:pt x="759" y="1089"/>
                      <a:pt x="793" y="1023"/>
                    </a:cubicBezTo>
                    <a:cubicBezTo>
                      <a:pt x="837" y="934"/>
                      <a:pt x="882" y="847"/>
                      <a:pt x="927" y="758"/>
                    </a:cubicBezTo>
                    <a:cubicBezTo>
                      <a:pt x="996" y="621"/>
                      <a:pt x="1082" y="457"/>
                      <a:pt x="1190" y="3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477639" y="3517266"/>
                <a:ext cx="61925" cy="14340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5736" extrusionOk="0">
                    <a:moveTo>
                      <a:pt x="132" y="0"/>
                    </a:moveTo>
                    <a:lnTo>
                      <a:pt x="132" y="0"/>
                    </a:lnTo>
                    <a:cubicBezTo>
                      <a:pt x="186" y="495"/>
                      <a:pt x="194" y="975"/>
                      <a:pt x="52" y="1459"/>
                    </a:cubicBezTo>
                    <a:cubicBezTo>
                      <a:pt x="29" y="1541"/>
                      <a:pt x="1" y="1629"/>
                      <a:pt x="24" y="1712"/>
                    </a:cubicBezTo>
                    <a:cubicBezTo>
                      <a:pt x="45" y="1796"/>
                      <a:pt x="113" y="1858"/>
                      <a:pt x="171" y="1923"/>
                    </a:cubicBezTo>
                    <a:cubicBezTo>
                      <a:pt x="412" y="2184"/>
                      <a:pt x="544" y="2545"/>
                      <a:pt x="525" y="2898"/>
                    </a:cubicBezTo>
                    <a:cubicBezTo>
                      <a:pt x="521" y="2990"/>
                      <a:pt x="508" y="3082"/>
                      <a:pt x="529" y="3170"/>
                    </a:cubicBezTo>
                    <a:cubicBezTo>
                      <a:pt x="592" y="3417"/>
                      <a:pt x="908" y="3542"/>
                      <a:pt x="951" y="3794"/>
                    </a:cubicBezTo>
                    <a:cubicBezTo>
                      <a:pt x="994" y="4052"/>
                      <a:pt x="727" y="4351"/>
                      <a:pt x="900" y="4549"/>
                    </a:cubicBezTo>
                    <a:cubicBezTo>
                      <a:pt x="954" y="4611"/>
                      <a:pt x="1038" y="4638"/>
                      <a:pt x="1118" y="4659"/>
                    </a:cubicBezTo>
                    <a:cubicBezTo>
                      <a:pt x="1417" y="4745"/>
                      <a:pt x="1721" y="4823"/>
                      <a:pt x="1984" y="4989"/>
                    </a:cubicBezTo>
                    <a:cubicBezTo>
                      <a:pt x="2173" y="5108"/>
                      <a:pt x="2339" y="5282"/>
                      <a:pt x="2422" y="5486"/>
                    </a:cubicBezTo>
                    <a:lnTo>
                      <a:pt x="2422" y="5486"/>
                    </a:lnTo>
                    <a:cubicBezTo>
                      <a:pt x="2317" y="5099"/>
                      <a:pt x="2131" y="4735"/>
                      <a:pt x="1955" y="4372"/>
                    </a:cubicBezTo>
                    <a:cubicBezTo>
                      <a:pt x="1601" y="3648"/>
                      <a:pt x="1271" y="2912"/>
                      <a:pt x="969" y="2164"/>
                    </a:cubicBezTo>
                    <a:cubicBezTo>
                      <a:pt x="711" y="1523"/>
                      <a:pt x="554" y="531"/>
                      <a:pt x="132" y="0"/>
                    </a:cubicBezTo>
                    <a:close/>
                    <a:moveTo>
                      <a:pt x="2422" y="5486"/>
                    </a:moveTo>
                    <a:cubicBezTo>
                      <a:pt x="2444" y="5568"/>
                      <a:pt x="2463" y="5652"/>
                      <a:pt x="2477" y="5736"/>
                    </a:cubicBezTo>
                    <a:cubicBezTo>
                      <a:pt x="2473" y="5649"/>
                      <a:pt x="2454" y="5565"/>
                      <a:pt x="2422" y="54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6"/>
            <p:cNvGrpSpPr/>
            <p:nvPr/>
          </p:nvGrpSpPr>
          <p:grpSpPr>
            <a:xfrm>
              <a:off x="4998214" y="2540050"/>
              <a:ext cx="516925" cy="1328741"/>
              <a:chOff x="4998214" y="2540050"/>
              <a:chExt cx="516925" cy="1328741"/>
            </a:xfrm>
          </p:grpSpPr>
          <p:sp>
            <p:nvSpPr>
              <p:cNvPr id="238" name="Google Shape;238;p16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5003225" y="2540050"/>
                <a:ext cx="493925" cy="1322475"/>
              </a:xfrm>
              <a:custGeom>
                <a:avLst/>
                <a:gdLst/>
                <a:ahLst/>
                <a:cxnLst/>
                <a:rect l="l" t="t" r="r" b="b"/>
                <a:pathLst>
                  <a:path w="19757" h="52899" extrusionOk="0">
                    <a:moveTo>
                      <a:pt x="1425" y="1"/>
                    </a:moveTo>
                    <a:cubicBezTo>
                      <a:pt x="1047" y="1005"/>
                      <a:pt x="664" y="1225"/>
                      <a:pt x="398" y="1536"/>
                    </a:cubicBezTo>
                    <a:cubicBezTo>
                      <a:pt x="139" y="1864"/>
                      <a:pt x="0" y="2283"/>
                      <a:pt x="44" y="2727"/>
                    </a:cubicBezTo>
                    <a:cubicBezTo>
                      <a:pt x="83" y="3113"/>
                      <a:pt x="128" y="3494"/>
                      <a:pt x="147" y="3828"/>
                    </a:cubicBezTo>
                    <a:cubicBezTo>
                      <a:pt x="231" y="4247"/>
                      <a:pt x="289" y="4620"/>
                      <a:pt x="187" y="4882"/>
                    </a:cubicBezTo>
                    <a:cubicBezTo>
                      <a:pt x="412" y="5365"/>
                      <a:pt x="478" y="5736"/>
                      <a:pt x="232" y="6137"/>
                    </a:cubicBezTo>
                    <a:cubicBezTo>
                      <a:pt x="602" y="6385"/>
                      <a:pt x="653" y="6663"/>
                      <a:pt x="307" y="7278"/>
                    </a:cubicBezTo>
                    <a:cubicBezTo>
                      <a:pt x="345" y="7273"/>
                      <a:pt x="381" y="7270"/>
                      <a:pt x="414" y="7270"/>
                    </a:cubicBezTo>
                    <a:cubicBezTo>
                      <a:pt x="765" y="7270"/>
                      <a:pt x="783" y="7586"/>
                      <a:pt x="451" y="8559"/>
                    </a:cubicBezTo>
                    <a:cubicBezTo>
                      <a:pt x="596" y="8406"/>
                      <a:pt x="702" y="8323"/>
                      <a:pt x="773" y="8323"/>
                    </a:cubicBezTo>
                    <a:cubicBezTo>
                      <a:pt x="938" y="8323"/>
                      <a:pt x="904" y="8777"/>
                      <a:pt x="688" y="9841"/>
                    </a:cubicBezTo>
                    <a:cubicBezTo>
                      <a:pt x="851" y="9477"/>
                      <a:pt x="962" y="9289"/>
                      <a:pt x="1026" y="9289"/>
                    </a:cubicBezTo>
                    <a:cubicBezTo>
                      <a:pt x="1133" y="9289"/>
                      <a:pt x="1113" y="9808"/>
                      <a:pt x="994" y="10905"/>
                    </a:cubicBezTo>
                    <a:cubicBezTo>
                      <a:pt x="1121" y="10596"/>
                      <a:pt x="1221" y="10450"/>
                      <a:pt x="1302" y="10450"/>
                    </a:cubicBezTo>
                    <a:cubicBezTo>
                      <a:pt x="1464" y="10450"/>
                      <a:pt x="1551" y="11043"/>
                      <a:pt x="1623" y="12097"/>
                    </a:cubicBezTo>
                    <a:cubicBezTo>
                      <a:pt x="1672" y="11966"/>
                      <a:pt x="1718" y="11910"/>
                      <a:pt x="1763" y="11910"/>
                    </a:cubicBezTo>
                    <a:cubicBezTo>
                      <a:pt x="1801" y="11910"/>
                      <a:pt x="1838" y="11951"/>
                      <a:pt x="1874" y="12022"/>
                    </a:cubicBezTo>
                    <a:cubicBezTo>
                      <a:pt x="1953" y="12175"/>
                      <a:pt x="2028" y="12466"/>
                      <a:pt x="2081" y="12753"/>
                    </a:cubicBezTo>
                    <a:cubicBezTo>
                      <a:pt x="2179" y="13010"/>
                      <a:pt x="2258" y="13262"/>
                      <a:pt x="2036" y="13302"/>
                    </a:cubicBezTo>
                    <a:cubicBezTo>
                      <a:pt x="2416" y="13783"/>
                      <a:pt x="2498" y="14054"/>
                      <a:pt x="1897" y="14137"/>
                    </a:cubicBezTo>
                    <a:cubicBezTo>
                      <a:pt x="2661" y="14593"/>
                      <a:pt x="2744" y="14863"/>
                      <a:pt x="2019" y="15452"/>
                    </a:cubicBezTo>
                    <a:cubicBezTo>
                      <a:pt x="2085" y="15448"/>
                      <a:pt x="2147" y="15446"/>
                      <a:pt x="2204" y="15446"/>
                    </a:cubicBezTo>
                    <a:cubicBezTo>
                      <a:pt x="2918" y="15446"/>
                      <a:pt x="2963" y="15741"/>
                      <a:pt x="2616" y="16604"/>
                    </a:cubicBezTo>
                    <a:cubicBezTo>
                      <a:pt x="2779" y="16369"/>
                      <a:pt x="2898" y="16263"/>
                      <a:pt x="2986" y="16263"/>
                    </a:cubicBezTo>
                    <a:cubicBezTo>
                      <a:pt x="3146" y="16263"/>
                      <a:pt x="3201" y="16616"/>
                      <a:pt x="3224" y="17194"/>
                    </a:cubicBezTo>
                    <a:cubicBezTo>
                      <a:pt x="3497" y="17255"/>
                      <a:pt x="3689" y="17851"/>
                      <a:pt x="3842" y="18327"/>
                    </a:cubicBezTo>
                    <a:cubicBezTo>
                      <a:pt x="3918" y="18567"/>
                      <a:pt x="3985" y="18775"/>
                      <a:pt x="3908" y="18794"/>
                    </a:cubicBezTo>
                    <a:cubicBezTo>
                      <a:pt x="4014" y="18966"/>
                      <a:pt x="4066" y="19065"/>
                      <a:pt x="4036" y="19065"/>
                    </a:cubicBezTo>
                    <a:cubicBezTo>
                      <a:pt x="4016" y="19065"/>
                      <a:pt x="3964" y="19026"/>
                      <a:pt x="3872" y="18939"/>
                    </a:cubicBezTo>
                    <a:lnTo>
                      <a:pt x="3872" y="18939"/>
                    </a:lnTo>
                    <a:cubicBezTo>
                      <a:pt x="4225" y="19520"/>
                      <a:pt x="4346" y="19877"/>
                      <a:pt x="3591" y="19929"/>
                    </a:cubicBezTo>
                    <a:cubicBezTo>
                      <a:pt x="4586" y="20588"/>
                      <a:pt x="4709" y="20943"/>
                      <a:pt x="3870" y="21994"/>
                    </a:cubicBezTo>
                    <a:cubicBezTo>
                      <a:pt x="4130" y="21912"/>
                      <a:pt x="4335" y="21871"/>
                      <a:pt x="4494" y="21871"/>
                    </a:cubicBezTo>
                    <a:cubicBezTo>
                      <a:pt x="4832" y="21871"/>
                      <a:pt x="4965" y="22059"/>
                      <a:pt x="4988" y="22448"/>
                    </a:cubicBezTo>
                    <a:cubicBezTo>
                      <a:pt x="5000" y="22640"/>
                      <a:pt x="4985" y="22880"/>
                      <a:pt x="4954" y="23170"/>
                    </a:cubicBezTo>
                    <a:cubicBezTo>
                      <a:pt x="5073" y="23020"/>
                      <a:pt x="5167" y="22961"/>
                      <a:pt x="5229" y="22944"/>
                    </a:cubicBezTo>
                    <a:cubicBezTo>
                      <a:pt x="5296" y="22962"/>
                      <a:pt x="5346" y="23003"/>
                      <a:pt x="5329" y="23003"/>
                    </a:cubicBezTo>
                    <a:cubicBezTo>
                      <a:pt x="5323" y="23003"/>
                      <a:pt x="5309" y="22998"/>
                      <a:pt x="5285" y="22985"/>
                    </a:cubicBezTo>
                    <a:lnTo>
                      <a:pt x="5285" y="22985"/>
                    </a:lnTo>
                    <a:cubicBezTo>
                      <a:pt x="5447" y="23204"/>
                      <a:pt x="5501" y="23340"/>
                      <a:pt x="5308" y="23340"/>
                    </a:cubicBezTo>
                    <a:cubicBezTo>
                      <a:pt x="5273" y="23340"/>
                      <a:pt x="5230" y="23336"/>
                      <a:pt x="5177" y="23326"/>
                    </a:cubicBezTo>
                    <a:lnTo>
                      <a:pt x="5177" y="23326"/>
                    </a:lnTo>
                    <a:cubicBezTo>
                      <a:pt x="5601" y="23623"/>
                      <a:pt x="5645" y="23716"/>
                      <a:pt x="5086" y="23757"/>
                    </a:cubicBezTo>
                    <a:cubicBezTo>
                      <a:pt x="5732" y="23918"/>
                      <a:pt x="5775" y="24027"/>
                      <a:pt x="5108" y="24795"/>
                    </a:cubicBezTo>
                    <a:cubicBezTo>
                      <a:pt x="5382" y="24598"/>
                      <a:pt x="5562" y="24489"/>
                      <a:pt x="5672" y="24489"/>
                    </a:cubicBezTo>
                    <a:cubicBezTo>
                      <a:pt x="5865" y="24489"/>
                      <a:pt x="5842" y="24828"/>
                      <a:pt x="5728" y="25632"/>
                    </a:cubicBezTo>
                    <a:cubicBezTo>
                      <a:pt x="5855" y="25140"/>
                      <a:pt x="5931" y="24911"/>
                      <a:pt x="5989" y="24911"/>
                    </a:cubicBezTo>
                    <a:cubicBezTo>
                      <a:pt x="6051" y="24911"/>
                      <a:pt x="6092" y="25179"/>
                      <a:pt x="6152" y="25670"/>
                    </a:cubicBezTo>
                    <a:cubicBezTo>
                      <a:pt x="6138" y="25324"/>
                      <a:pt x="6141" y="25174"/>
                      <a:pt x="6167" y="25174"/>
                    </a:cubicBezTo>
                    <a:cubicBezTo>
                      <a:pt x="6194" y="25174"/>
                      <a:pt x="6246" y="25340"/>
                      <a:pt x="6329" y="25619"/>
                    </a:cubicBezTo>
                    <a:cubicBezTo>
                      <a:pt x="6297" y="25489"/>
                      <a:pt x="6286" y="25434"/>
                      <a:pt x="6292" y="25434"/>
                    </a:cubicBezTo>
                    <a:lnTo>
                      <a:pt x="6292" y="25434"/>
                    </a:lnTo>
                    <a:cubicBezTo>
                      <a:pt x="6299" y="25434"/>
                      <a:pt x="6337" y="25537"/>
                      <a:pt x="6392" y="25688"/>
                    </a:cubicBezTo>
                    <a:cubicBezTo>
                      <a:pt x="6405" y="25721"/>
                      <a:pt x="6471" y="25897"/>
                      <a:pt x="6535" y="26074"/>
                    </a:cubicBezTo>
                    <a:cubicBezTo>
                      <a:pt x="6729" y="26602"/>
                      <a:pt x="6925" y="27130"/>
                      <a:pt x="7126" y="27657"/>
                    </a:cubicBezTo>
                    <a:cubicBezTo>
                      <a:pt x="7193" y="27832"/>
                      <a:pt x="7262" y="28007"/>
                      <a:pt x="7170" y="28097"/>
                    </a:cubicBezTo>
                    <a:cubicBezTo>
                      <a:pt x="7398" y="28357"/>
                      <a:pt x="7468" y="28531"/>
                      <a:pt x="7202" y="28799"/>
                    </a:cubicBezTo>
                    <a:cubicBezTo>
                      <a:pt x="7608" y="28880"/>
                      <a:pt x="7677" y="29055"/>
                      <a:pt x="7479" y="29663"/>
                    </a:cubicBezTo>
                    <a:cubicBezTo>
                      <a:pt x="7578" y="29586"/>
                      <a:pt x="7654" y="29548"/>
                      <a:pt x="7706" y="29548"/>
                    </a:cubicBezTo>
                    <a:cubicBezTo>
                      <a:pt x="7830" y="29548"/>
                      <a:pt x="7818" y="29766"/>
                      <a:pt x="7667" y="30212"/>
                    </a:cubicBezTo>
                    <a:cubicBezTo>
                      <a:pt x="7775" y="30125"/>
                      <a:pt x="7856" y="30081"/>
                      <a:pt x="7910" y="30081"/>
                    </a:cubicBezTo>
                    <a:cubicBezTo>
                      <a:pt x="8032" y="30081"/>
                      <a:pt x="8012" y="30307"/>
                      <a:pt x="7841" y="30768"/>
                    </a:cubicBezTo>
                    <a:cubicBezTo>
                      <a:pt x="7963" y="30668"/>
                      <a:pt x="8054" y="30617"/>
                      <a:pt x="8113" y="30617"/>
                    </a:cubicBezTo>
                    <a:cubicBezTo>
                      <a:pt x="8241" y="30617"/>
                      <a:pt x="8227" y="30852"/>
                      <a:pt x="8082" y="31335"/>
                    </a:cubicBezTo>
                    <a:cubicBezTo>
                      <a:pt x="8200" y="31214"/>
                      <a:pt x="8286" y="31154"/>
                      <a:pt x="8344" y="31154"/>
                    </a:cubicBezTo>
                    <a:cubicBezTo>
                      <a:pt x="8456" y="31154"/>
                      <a:pt x="8455" y="31390"/>
                      <a:pt x="8359" y="31864"/>
                    </a:cubicBezTo>
                    <a:cubicBezTo>
                      <a:pt x="8459" y="31736"/>
                      <a:pt x="8532" y="31674"/>
                      <a:pt x="8585" y="31674"/>
                    </a:cubicBezTo>
                    <a:cubicBezTo>
                      <a:pt x="8682" y="31674"/>
                      <a:pt x="8708" y="31885"/>
                      <a:pt x="8697" y="32278"/>
                    </a:cubicBezTo>
                    <a:cubicBezTo>
                      <a:pt x="8736" y="32088"/>
                      <a:pt x="8765" y="31998"/>
                      <a:pt x="8786" y="31998"/>
                    </a:cubicBezTo>
                    <a:cubicBezTo>
                      <a:pt x="8814" y="31998"/>
                      <a:pt x="8831" y="32143"/>
                      <a:pt x="8841" y="32412"/>
                    </a:cubicBezTo>
                    <a:cubicBezTo>
                      <a:pt x="8870" y="32360"/>
                      <a:pt x="8897" y="32337"/>
                      <a:pt x="8923" y="32337"/>
                    </a:cubicBezTo>
                    <a:cubicBezTo>
                      <a:pt x="8945" y="32337"/>
                      <a:pt x="8967" y="32353"/>
                      <a:pt x="8989" y="32383"/>
                    </a:cubicBezTo>
                    <a:cubicBezTo>
                      <a:pt x="9036" y="32449"/>
                      <a:pt x="9082" y="32577"/>
                      <a:pt x="9132" y="32727"/>
                    </a:cubicBezTo>
                    <a:cubicBezTo>
                      <a:pt x="9180" y="32806"/>
                      <a:pt x="9232" y="32909"/>
                      <a:pt x="9256" y="32956"/>
                    </a:cubicBezTo>
                    <a:cubicBezTo>
                      <a:pt x="9332" y="33126"/>
                      <a:pt x="9385" y="33248"/>
                      <a:pt x="9384" y="33248"/>
                    </a:cubicBezTo>
                    <a:cubicBezTo>
                      <a:pt x="9384" y="33248"/>
                      <a:pt x="9383" y="33247"/>
                      <a:pt x="9382" y="33244"/>
                    </a:cubicBezTo>
                    <a:lnTo>
                      <a:pt x="9382" y="33244"/>
                    </a:lnTo>
                    <a:cubicBezTo>
                      <a:pt x="9532" y="33596"/>
                      <a:pt x="9616" y="33790"/>
                      <a:pt x="9587" y="33883"/>
                    </a:cubicBezTo>
                    <a:cubicBezTo>
                      <a:pt x="9772" y="34153"/>
                      <a:pt x="9844" y="34323"/>
                      <a:pt x="9665" y="34731"/>
                    </a:cubicBezTo>
                    <a:cubicBezTo>
                      <a:pt x="9732" y="34705"/>
                      <a:pt x="9787" y="34691"/>
                      <a:pt x="9829" y="34691"/>
                    </a:cubicBezTo>
                    <a:cubicBezTo>
                      <a:pt x="9978" y="34691"/>
                      <a:pt x="9970" y="34865"/>
                      <a:pt x="9794" y="35317"/>
                    </a:cubicBezTo>
                    <a:cubicBezTo>
                      <a:pt x="9926" y="35136"/>
                      <a:pt x="10003" y="35044"/>
                      <a:pt x="10027" y="35044"/>
                    </a:cubicBezTo>
                    <a:cubicBezTo>
                      <a:pt x="10058" y="35044"/>
                      <a:pt x="10003" y="35192"/>
                      <a:pt x="9863" y="35492"/>
                    </a:cubicBezTo>
                    <a:cubicBezTo>
                      <a:pt x="9972" y="35369"/>
                      <a:pt x="10053" y="35308"/>
                      <a:pt x="10110" y="35308"/>
                    </a:cubicBezTo>
                    <a:cubicBezTo>
                      <a:pt x="10222" y="35308"/>
                      <a:pt x="10247" y="35540"/>
                      <a:pt x="10227" y="36002"/>
                    </a:cubicBezTo>
                    <a:cubicBezTo>
                      <a:pt x="10294" y="35870"/>
                      <a:pt x="10346" y="35810"/>
                      <a:pt x="10389" y="35810"/>
                    </a:cubicBezTo>
                    <a:cubicBezTo>
                      <a:pt x="10463" y="35810"/>
                      <a:pt x="10510" y="35981"/>
                      <a:pt x="10557" y="36258"/>
                    </a:cubicBezTo>
                    <a:cubicBezTo>
                      <a:pt x="10572" y="36239"/>
                      <a:pt x="10588" y="36230"/>
                      <a:pt x="10604" y="36230"/>
                    </a:cubicBezTo>
                    <a:cubicBezTo>
                      <a:pt x="10667" y="36230"/>
                      <a:pt x="10731" y="36375"/>
                      <a:pt x="10799" y="36555"/>
                    </a:cubicBezTo>
                    <a:cubicBezTo>
                      <a:pt x="10871" y="36672"/>
                      <a:pt x="10950" y="36843"/>
                      <a:pt x="11029" y="37013"/>
                    </a:cubicBezTo>
                    <a:cubicBezTo>
                      <a:pt x="11185" y="37355"/>
                      <a:pt x="11344" y="37696"/>
                      <a:pt x="11499" y="38037"/>
                    </a:cubicBezTo>
                    <a:cubicBezTo>
                      <a:pt x="11539" y="38123"/>
                      <a:pt x="11579" y="38207"/>
                      <a:pt x="11615" y="38295"/>
                    </a:cubicBezTo>
                    <a:cubicBezTo>
                      <a:pt x="11649" y="38382"/>
                      <a:pt x="11682" y="38471"/>
                      <a:pt x="11685" y="38566"/>
                    </a:cubicBezTo>
                    <a:cubicBezTo>
                      <a:pt x="11760" y="38643"/>
                      <a:pt x="11808" y="38722"/>
                      <a:pt x="11752" y="38837"/>
                    </a:cubicBezTo>
                    <a:cubicBezTo>
                      <a:pt x="11888" y="38901"/>
                      <a:pt x="11920" y="38995"/>
                      <a:pt x="11816" y="39180"/>
                    </a:cubicBezTo>
                    <a:cubicBezTo>
                      <a:pt x="11830" y="39179"/>
                      <a:pt x="11843" y="39178"/>
                      <a:pt x="11855" y="39178"/>
                    </a:cubicBezTo>
                    <a:cubicBezTo>
                      <a:pt x="12003" y="39178"/>
                      <a:pt x="12030" y="39261"/>
                      <a:pt x="11855" y="39505"/>
                    </a:cubicBezTo>
                    <a:cubicBezTo>
                      <a:pt x="11926" y="39478"/>
                      <a:pt x="11982" y="39463"/>
                      <a:pt x="12021" y="39463"/>
                    </a:cubicBezTo>
                    <a:cubicBezTo>
                      <a:pt x="12134" y="39463"/>
                      <a:pt x="12111" y="39586"/>
                      <a:pt x="11936" y="39879"/>
                    </a:cubicBezTo>
                    <a:cubicBezTo>
                      <a:pt x="12029" y="39828"/>
                      <a:pt x="12101" y="39801"/>
                      <a:pt x="12152" y="39801"/>
                    </a:cubicBezTo>
                    <a:cubicBezTo>
                      <a:pt x="12284" y="39801"/>
                      <a:pt x="12277" y="39982"/>
                      <a:pt x="12142" y="40390"/>
                    </a:cubicBezTo>
                    <a:cubicBezTo>
                      <a:pt x="12251" y="40280"/>
                      <a:pt x="12329" y="40224"/>
                      <a:pt x="12380" y="40224"/>
                    </a:cubicBezTo>
                    <a:cubicBezTo>
                      <a:pt x="12474" y="40224"/>
                      <a:pt x="12477" y="40413"/>
                      <a:pt x="12413" y="40796"/>
                    </a:cubicBezTo>
                    <a:cubicBezTo>
                      <a:pt x="12497" y="40668"/>
                      <a:pt x="12557" y="40606"/>
                      <a:pt x="12599" y="40606"/>
                    </a:cubicBezTo>
                    <a:cubicBezTo>
                      <a:pt x="12667" y="40606"/>
                      <a:pt x="12685" y="40772"/>
                      <a:pt x="12668" y="41080"/>
                    </a:cubicBezTo>
                    <a:cubicBezTo>
                      <a:pt x="12724" y="40990"/>
                      <a:pt x="12768" y="40950"/>
                      <a:pt x="12803" y="40950"/>
                    </a:cubicBezTo>
                    <a:cubicBezTo>
                      <a:pt x="12863" y="40950"/>
                      <a:pt x="12895" y="41069"/>
                      <a:pt x="12914" y="41258"/>
                    </a:cubicBezTo>
                    <a:cubicBezTo>
                      <a:pt x="12928" y="41193"/>
                      <a:pt x="12942" y="41164"/>
                      <a:pt x="12958" y="41164"/>
                    </a:cubicBezTo>
                    <a:cubicBezTo>
                      <a:pt x="12985" y="41164"/>
                      <a:pt x="13015" y="41243"/>
                      <a:pt x="13053" y="41365"/>
                    </a:cubicBezTo>
                    <a:cubicBezTo>
                      <a:pt x="13133" y="41448"/>
                      <a:pt x="13233" y="41643"/>
                      <a:pt x="13344" y="41866"/>
                    </a:cubicBezTo>
                    <a:cubicBezTo>
                      <a:pt x="13434" y="42045"/>
                      <a:pt x="13533" y="42242"/>
                      <a:pt x="13621" y="42436"/>
                    </a:cubicBezTo>
                    <a:cubicBezTo>
                      <a:pt x="13734" y="42643"/>
                      <a:pt x="13837" y="42847"/>
                      <a:pt x="13750" y="43060"/>
                    </a:cubicBezTo>
                    <a:cubicBezTo>
                      <a:pt x="14031" y="43231"/>
                      <a:pt x="14122" y="43413"/>
                      <a:pt x="13987" y="43846"/>
                    </a:cubicBezTo>
                    <a:cubicBezTo>
                      <a:pt x="14055" y="43819"/>
                      <a:pt x="14112" y="43805"/>
                      <a:pt x="14157" y="43805"/>
                    </a:cubicBezTo>
                    <a:cubicBezTo>
                      <a:pt x="14306" y="43805"/>
                      <a:pt x="14338" y="43956"/>
                      <a:pt x="14305" y="44274"/>
                    </a:cubicBezTo>
                    <a:cubicBezTo>
                      <a:pt x="14363" y="44177"/>
                      <a:pt x="14401" y="44131"/>
                      <a:pt x="14422" y="44131"/>
                    </a:cubicBezTo>
                    <a:cubicBezTo>
                      <a:pt x="14451" y="44131"/>
                      <a:pt x="14448" y="44216"/>
                      <a:pt x="14419" y="44375"/>
                    </a:cubicBezTo>
                    <a:cubicBezTo>
                      <a:pt x="14440" y="44261"/>
                      <a:pt x="14460" y="44210"/>
                      <a:pt x="14479" y="44210"/>
                    </a:cubicBezTo>
                    <a:cubicBezTo>
                      <a:pt x="14506" y="44210"/>
                      <a:pt x="14530" y="44312"/>
                      <a:pt x="14548" y="44480"/>
                    </a:cubicBezTo>
                    <a:cubicBezTo>
                      <a:pt x="14567" y="44451"/>
                      <a:pt x="14584" y="44439"/>
                      <a:pt x="14599" y="44439"/>
                    </a:cubicBezTo>
                    <a:cubicBezTo>
                      <a:pt x="14636" y="44439"/>
                      <a:pt x="14660" y="44508"/>
                      <a:pt x="14660" y="44585"/>
                    </a:cubicBezTo>
                    <a:cubicBezTo>
                      <a:pt x="14660" y="44552"/>
                      <a:pt x="14664" y="44537"/>
                      <a:pt x="14672" y="44537"/>
                    </a:cubicBezTo>
                    <a:cubicBezTo>
                      <a:pt x="14690" y="44537"/>
                      <a:pt x="14726" y="44612"/>
                      <a:pt x="14765" y="44714"/>
                    </a:cubicBezTo>
                    <a:cubicBezTo>
                      <a:pt x="14811" y="44753"/>
                      <a:pt x="14863" y="44846"/>
                      <a:pt x="14864" y="44856"/>
                    </a:cubicBezTo>
                    <a:cubicBezTo>
                      <a:pt x="14864" y="44856"/>
                      <a:pt x="14864" y="44855"/>
                      <a:pt x="14864" y="44855"/>
                    </a:cubicBezTo>
                    <a:cubicBezTo>
                      <a:pt x="14868" y="44855"/>
                      <a:pt x="14967" y="45036"/>
                      <a:pt x="15067" y="45214"/>
                    </a:cubicBezTo>
                    <a:cubicBezTo>
                      <a:pt x="15167" y="45400"/>
                      <a:pt x="15269" y="45584"/>
                      <a:pt x="15269" y="45584"/>
                    </a:cubicBezTo>
                    <a:lnTo>
                      <a:pt x="16083" y="47062"/>
                    </a:lnTo>
                    <a:lnTo>
                      <a:pt x="16902" y="48534"/>
                    </a:lnTo>
                    <a:cubicBezTo>
                      <a:pt x="17180" y="49020"/>
                      <a:pt x="17484" y="49495"/>
                      <a:pt x="17772" y="49978"/>
                    </a:cubicBezTo>
                    <a:cubicBezTo>
                      <a:pt x="17772" y="49978"/>
                      <a:pt x="17821" y="50057"/>
                      <a:pt x="17902" y="50190"/>
                    </a:cubicBezTo>
                    <a:cubicBezTo>
                      <a:pt x="17983" y="50323"/>
                      <a:pt x="18098" y="50508"/>
                      <a:pt x="18107" y="50523"/>
                    </a:cubicBezTo>
                    <a:cubicBezTo>
                      <a:pt x="18296" y="50830"/>
                      <a:pt x="18427" y="51041"/>
                      <a:pt x="18427" y="51041"/>
                    </a:cubicBezTo>
                    <a:lnTo>
                      <a:pt x="18427" y="51041"/>
                    </a:lnTo>
                    <a:cubicBezTo>
                      <a:pt x="18427" y="51041"/>
                      <a:pt x="18413" y="51018"/>
                      <a:pt x="18381" y="50967"/>
                    </a:cubicBezTo>
                    <a:lnTo>
                      <a:pt x="18381" y="50967"/>
                    </a:lnTo>
                    <a:cubicBezTo>
                      <a:pt x="18801" y="51649"/>
                      <a:pt x="18948" y="51888"/>
                      <a:pt x="19387" y="52601"/>
                    </a:cubicBezTo>
                    <a:cubicBezTo>
                      <a:pt x="19322" y="52496"/>
                      <a:pt x="19296" y="52453"/>
                      <a:pt x="19297" y="52453"/>
                    </a:cubicBezTo>
                    <a:lnTo>
                      <a:pt x="19297" y="52453"/>
                    </a:lnTo>
                    <a:cubicBezTo>
                      <a:pt x="19297" y="52453"/>
                      <a:pt x="19378" y="52585"/>
                      <a:pt x="19472" y="52739"/>
                    </a:cubicBezTo>
                    <a:cubicBezTo>
                      <a:pt x="19487" y="52762"/>
                      <a:pt x="19535" y="52842"/>
                      <a:pt x="19557" y="52877"/>
                    </a:cubicBezTo>
                    <a:cubicBezTo>
                      <a:pt x="19563" y="52886"/>
                      <a:pt x="19596" y="52899"/>
                      <a:pt x="19636" y="52899"/>
                    </a:cubicBezTo>
                    <a:cubicBezTo>
                      <a:pt x="19651" y="52899"/>
                      <a:pt x="19667" y="52897"/>
                      <a:pt x="19682" y="52892"/>
                    </a:cubicBezTo>
                    <a:cubicBezTo>
                      <a:pt x="19732" y="52858"/>
                      <a:pt x="19757" y="52792"/>
                      <a:pt x="19740" y="52746"/>
                    </a:cubicBezTo>
                    <a:cubicBezTo>
                      <a:pt x="19734" y="52741"/>
                      <a:pt x="19732" y="52737"/>
                      <a:pt x="19733" y="52737"/>
                    </a:cubicBezTo>
                    <a:lnTo>
                      <a:pt x="19733" y="52737"/>
                    </a:lnTo>
                    <a:cubicBezTo>
                      <a:pt x="19733" y="52737"/>
                      <a:pt x="19735" y="52739"/>
                      <a:pt x="19739" y="52743"/>
                    </a:cubicBezTo>
                    <a:cubicBezTo>
                      <a:pt x="19730" y="52733"/>
                      <a:pt x="19691" y="52648"/>
                      <a:pt x="19670" y="52548"/>
                    </a:cubicBezTo>
                    <a:cubicBezTo>
                      <a:pt x="19561" y="52365"/>
                      <a:pt x="19469" y="52168"/>
                      <a:pt x="19662" y="52102"/>
                    </a:cubicBezTo>
                    <a:cubicBezTo>
                      <a:pt x="19262" y="51718"/>
                      <a:pt x="19145" y="51462"/>
                      <a:pt x="19410" y="50801"/>
                    </a:cubicBezTo>
                    <a:lnTo>
                      <a:pt x="19410" y="50801"/>
                    </a:lnTo>
                    <a:cubicBezTo>
                      <a:pt x="19313" y="50831"/>
                      <a:pt x="19230" y="50846"/>
                      <a:pt x="19159" y="50846"/>
                    </a:cubicBezTo>
                    <a:cubicBezTo>
                      <a:pt x="18866" y="50846"/>
                      <a:pt x="18772" y="50599"/>
                      <a:pt x="18683" y="50183"/>
                    </a:cubicBezTo>
                    <a:cubicBezTo>
                      <a:pt x="18670" y="50192"/>
                      <a:pt x="18656" y="50196"/>
                      <a:pt x="18643" y="50196"/>
                    </a:cubicBezTo>
                    <a:cubicBezTo>
                      <a:pt x="18561" y="50196"/>
                      <a:pt x="18486" y="50032"/>
                      <a:pt x="18431" y="49911"/>
                    </a:cubicBezTo>
                    <a:cubicBezTo>
                      <a:pt x="18365" y="49771"/>
                      <a:pt x="18325" y="49685"/>
                      <a:pt x="18325" y="49685"/>
                    </a:cubicBezTo>
                    <a:cubicBezTo>
                      <a:pt x="18093" y="49176"/>
                      <a:pt x="17846" y="48676"/>
                      <a:pt x="17625" y="48164"/>
                    </a:cubicBezTo>
                    <a:lnTo>
                      <a:pt x="16974" y="46621"/>
                    </a:lnTo>
                    <a:lnTo>
                      <a:pt x="16318" y="45083"/>
                    </a:lnTo>
                    <a:lnTo>
                      <a:pt x="15991" y="44313"/>
                    </a:lnTo>
                    <a:lnTo>
                      <a:pt x="15827" y="43930"/>
                    </a:lnTo>
                    <a:cubicBezTo>
                      <a:pt x="15827" y="43930"/>
                      <a:pt x="15789" y="43832"/>
                      <a:pt x="15752" y="43734"/>
                    </a:cubicBezTo>
                    <a:cubicBezTo>
                      <a:pt x="15714" y="43636"/>
                      <a:pt x="15676" y="43539"/>
                      <a:pt x="15681" y="43539"/>
                    </a:cubicBezTo>
                    <a:cubicBezTo>
                      <a:pt x="15676" y="43538"/>
                      <a:pt x="15641" y="43452"/>
                      <a:pt x="15609" y="43307"/>
                    </a:cubicBezTo>
                    <a:cubicBezTo>
                      <a:pt x="15530" y="43164"/>
                      <a:pt x="15451" y="42962"/>
                      <a:pt x="15473" y="42693"/>
                    </a:cubicBezTo>
                    <a:cubicBezTo>
                      <a:pt x="15271" y="42502"/>
                      <a:pt x="15170" y="42241"/>
                      <a:pt x="15123" y="41876"/>
                    </a:cubicBezTo>
                    <a:cubicBezTo>
                      <a:pt x="14967" y="41722"/>
                      <a:pt x="14866" y="41463"/>
                      <a:pt x="14775" y="41232"/>
                    </a:cubicBezTo>
                    <a:cubicBezTo>
                      <a:pt x="14595" y="40772"/>
                      <a:pt x="14460" y="40426"/>
                      <a:pt x="14460" y="40426"/>
                    </a:cubicBezTo>
                    <a:cubicBezTo>
                      <a:pt x="14390" y="40252"/>
                      <a:pt x="14322" y="40080"/>
                      <a:pt x="14289" y="39907"/>
                    </a:cubicBezTo>
                    <a:cubicBezTo>
                      <a:pt x="14189" y="39735"/>
                      <a:pt x="14124" y="39561"/>
                      <a:pt x="14183" y="39333"/>
                    </a:cubicBezTo>
                    <a:cubicBezTo>
                      <a:pt x="13995" y="39213"/>
                      <a:pt x="13931" y="39040"/>
                      <a:pt x="13977" y="38783"/>
                    </a:cubicBezTo>
                    <a:cubicBezTo>
                      <a:pt x="13837" y="38777"/>
                      <a:pt x="13806" y="38689"/>
                      <a:pt x="13861" y="38551"/>
                    </a:cubicBezTo>
                    <a:cubicBezTo>
                      <a:pt x="13745" y="38514"/>
                      <a:pt x="13715" y="38427"/>
                      <a:pt x="13766" y="38303"/>
                    </a:cubicBezTo>
                    <a:cubicBezTo>
                      <a:pt x="13653" y="38253"/>
                      <a:pt x="13621" y="38165"/>
                      <a:pt x="13674" y="38026"/>
                    </a:cubicBezTo>
                    <a:cubicBezTo>
                      <a:pt x="13578" y="37982"/>
                      <a:pt x="13565" y="37889"/>
                      <a:pt x="13599" y="37765"/>
                    </a:cubicBezTo>
                    <a:cubicBezTo>
                      <a:pt x="13502" y="37714"/>
                      <a:pt x="13452" y="37633"/>
                      <a:pt x="13445" y="37501"/>
                    </a:cubicBezTo>
                    <a:cubicBezTo>
                      <a:pt x="13387" y="37445"/>
                      <a:pt x="13373" y="37337"/>
                      <a:pt x="13377" y="37208"/>
                    </a:cubicBezTo>
                    <a:cubicBezTo>
                      <a:pt x="13244" y="37116"/>
                      <a:pt x="13181" y="36943"/>
                      <a:pt x="13124" y="36748"/>
                    </a:cubicBezTo>
                    <a:cubicBezTo>
                      <a:pt x="13053" y="36594"/>
                      <a:pt x="12990" y="36420"/>
                      <a:pt x="12926" y="36246"/>
                    </a:cubicBezTo>
                    <a:cubicBezTo>
                      <a:pt x="12671" y="35550"/>
                      <a:pt x="12417" y="34854"/>
                      <a:pt x="12190" y="34147"/>
                    </a:cubicBezTo>
                    <a:cubicBezTo>
                      <a:pt x="12190" y="34147"/>
                      <a:pt x="12161" y="34059"/>
                      <a:pt x="12112" y="33912"/>
                    </a:cubicBezTo>
                    <a:cubicBezTo>
                      <a:pt x="12063" y="33766"/>
                      <a:pt x="11994" y="33560"/>
                      <a:pt x="11950" y="33334"/>
                    </a:cubicBezTo>
                    <a:cubicBezTo>
                      <a:pt x="11837" y="33092"/>
                      <a:pt x="11750" y="32828"/>
                      <a:pt x="11800" y="32516"/>
                    </a:cubicBezTo>
                    <a:cubicBezTo>
                      <a:pt x="11574" y="32301"/>
                      <a:pt x="11486" y="32037"/>
                      <a:pt x="11559" y="31710"/>
                    </a:cubicBezTo>
                    <a:cubicBezTo>
                      <a:pt x="11330" y="31568"/>
                      <a:pt x="11261" y="31364"/>
                      <a:pt x="11273" y="31098"/>
                    </a:cubicBezTo>
                    <a:cubicBezTo>
                      <a:pt x="11164" y="31069"/>
                      <a:pt x="11134" y="30983"/>
                      <a:pt x="11157" y="30917"/>
                    </a:cubicBezTo>
                    <a:lnTo>
                      <a:pt x="11157" y="30917"/>
                    </a:lnTo>
                    <a:cubicBezTo>
                      <a:pt x="11152" y="30932"/>
                      <a:pt x="11146" y="30939"/>
                      <a:pt x="11140" y="30939"/>
                    </a:cubicBezTo>
                    <a:cubicBezTo>
                      <a:pt x="11120" y="30939"/>
                      <a:pt x="11096" y="30859"/>
                      <a:pt x="11062" y="30738"/>
                    </a:cubicBezTo>
                    <a:cubicBezTo>
                      <a:pt x="11014" y="30599"/>
                      <a:pt x="10950" y="30393"/>
                      <a:pt x="10875" y="30158"/>
                    </a:cubicBezTo>
                    <a:cubicBezTo>
                      <a:pt x="10577" y="29215"/>
                      <a:pt x="10133" y="27801"/>
                      <a:pt x="10133" y="27801"/>
                    </a:cubicBezTo>
                    <a:cubicBezTo>
                      <a:pt x="9906" y="27096"/>
                      <a:pt x="9694" y="26385"/>
                      <a:pt x="9487" y="25674"/>
                    </a:cubicBezTo>
                    <a:lnTo>
                      <a:pt x="9333" y="25142"/>
                    </a:lnTo>
                    <a:cubicBezTo>
                      <a:pt x="9281" y="24963"/>
                      <a:pt x="9231" y="24786"/>
                      <a:pt x="9365" y="24770"/>
                    </a:cubicBezTo>
                    <a:cubicBezTo>
                      <a:pt x="9128" y="24431"/>
                      <a:pt x="9075" y="24253"/>
                      <a:pt x="9477" y="24105"/>
                    </a:cubicBezTo>
                    <a:cubicBezTo>
                      <a:pt x="8972" y="23897"/>
                      <a:pt x="8921" y="23720"/>
                      <a:pt x="9277" y="22975"/>
                    </a:cubicBezTo>
                    <a:lnTo>
                      <a:pt x="9277" y="22975"/>
                    </a:lnTo>
                    <a:cubicBezTo>
                      <a:pt x="9118" y="23109"/>
                      <a:pt x="9008" y="23176"/>
                      <a:pt x="8935" y="23176"/>
                    </a:cubicBezTo>
                    <a:cubicBezTo>
                      <a:pt x="8796" y="23176"/>
                      <a:pt x="8789" y="22936"/>
                      <a:pt x="8833" y="22462"/>
                    </a:cubicBezTo>
                    <a:lnTo>
                      <a:pt x="8833" y="22462"/>
                    </a:lnTo>
                    <a:cubicBezTo>
                      <a:pt x="8766" y="22608"/>
                      <a:pt x="8717" y="22668"/>
                      <a:pt x="8681" y="22668"/>
                    </a:cubicBezTo>
                    <a:cubicBezTo>
                      <a:pt x="8625" y="22668"/>
                      <a:pt x="8597" y="22527"/>
                      <a:pt x="8572" y="22335"/>
                    </a:cubicBezTo>
                    <a:cubicBezTo>
                      <a:pt x="8511" y="22297"/>
                      <a:pt x="8460" y="22119"/>
                      <a:pt x="8412" y="21939"/>
                    </a:cubicBezTo>
                    <a:cubicBezTo>
                      <a:pt x="8361" y="21762"/>
                      <a:pt x="8313" y="21583"/>
                      <a:pt x="8264" y="21404"/>
                    </a:cubicBezTo>
                    <a:cubicBezTo>
                      <a:pt x="8169" y="21047"/>
                      <a:pt x="8069" y="20691"/>
                      <a:pt x="8104" y="20315"/>
                    </a:cubicBezTo>
                    <a:cubicBezTo>
                      <a:pt x="7871" y="19977"/>
                      <a:pt x="7772" y="19621"/>
                      <a:pt x="7782" y="19187"/>
                    </a:cubicBezTo>
                    <a:cubicBezTo>
                      <a:pt x="7577" y="18907"/>
                      <a:pt x="7480" y="18549"/>
                      <a:pt x="7389" y="18190"/>
                    </a:cubicBezTo>
                    <a:lnTo>
                      <a:pt x="6563" y="14964"/>
                    </a:lnTo>
                    <a:cubicBezTo>
                      <a:pt x="6479" y="14604"/>
                      <a:pt x="6392" y="14245"/>
                      <a:pt x="6326" y="13877"/>
                    </a:cubicBezTo>
                    <a:cubicBezTo>
                      <a:pt x="6218" y="13526"/>
                      <a:pt x="6131" y="13166"/>
                      <a:pt x="6043" y="12807"/>
                    </a:cubicBezTo>
                    <a:cubicBezTo>
                      <a:pt x="5954" y="12448"/>
                      <a:pt x="5867" y="12090"/>
                      <a:pt x="5778" y="11730"/>
                    </a:cubicBezTo>
                    <a:cubicBezTo>
                      <a:pt x="5523" y="10652"/>
                      <a:pt x="5240" y="9580"/>
                      <a:pt x="4971" y="8505"/>
                    </a:cubicBezTo>
                    <a:cubicBezTo>
                      <a:pt x="4698" y="7432"/>
                      <a:pt x="4410" y="6363"/>
                      <a:pt x="4120" y="5294"/>
                    </a:cubicBezTo>
                    <a:cubicBezTo>
                      <a:pt x="3973" y="4762"/>
                      <a:pt x="3826" y="4226"/>
                      <a:pt x="3674" y="3695"/>
                    </a:cubicBezTo>
                    <a:cubicBezTo>
                      <a:pt x="3523" y="3162"/>
                      <a:pt x="3368" y="2634"/>
                      <a:pt x="3249" y="1991"/>
                    </a:cubicBezTo>
                    <a:cubicBezTo>
                      <a:pt x="3230" y="2044"/>
                      <a:pt x="3217" y="2068"/>
                      <a:pt x="3212" y="2068"/>
                    </a:cubicBezTo>
                    <a:cubicBezTo>
                      <a:pt x="3204" y="2068"/>
                      <a:pt x="3211" y="2025"/>
                      <a:pt x="3235" y="1950"/>
                    </a:cubicBezTo>
                    <a:cubicBezTo>
                      <a:pt x="3079" y="1724"/>
                      <a:pt x="2847" y="1425"/>
                      <a:pt x="2651" y="524"/>
                    </a:cubicBezTo>
                    <a:cubicBezTo>
                      <a:pt x="2494" y="718"/>
                      <a:pt x="2342" y="822"/>
                      <a:pt x="2189" y="822"/>
                    </a:cubicBezTo>
                    <a:cubicBezTo>
                      <a:pt x="1948" y="822"/>
                      <a:pt x="1702" y="565"/>
                      <a:pt x="142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5259264" y="3442891"/>
                <a:ext cx="255875" cy="425900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7036" extrusionOk="0">
                    <a:moveTo>
                      <a:pt x="10208" y="15074"/>
                    </a:moveTo>
                    <a:cubicBezTo>
                      <a:pt x="10217" y="15078"/>
                      <a:pt x="10226" y="15083"/>
                      <a:pt x="10235" y="15086"/>
                    </a:cubicBezTo>
                    <a:cubicBezTo>
                      <a:pt x="10226" y="15082"/>
                      <a:pt x="10217" y="15078"/>
                      <a:pt x="10208" y="15074"/>
                    </a:cubicBezTo>
                    <a:close/>
                    <a:moveTo>
                      <a:pt x="130" y="0"/>
                    </a:moveTo>
                    <a:lnTo>
                      <a:pt x="130" y="0"/>
                    </a:lnTo>
                    <a:cubicBezTo>
                      <a:pt x="171" y="273"/>
                      <a:pt x="145" y="555"/>
                      <a:pt x="1" y="797"/>
                    </a:cubicBezTo>
                    <a:cubicBezTo>
                      <a:pt x="162" y="997"/>
                      <a:pt x="245" y="1256"/>
                      <a:pt x="233" y="1514"/>
                    </a:cubicBezTo>
                    <a:cubicBezTo>
                      <a:pt x="225" y="1626"/>
                      <a:pt x="203" y="1740"/>
                      <a:pt x="223" y="1850"/>
                    </a:cubicBezTo>
                    <a:cubicBezTo>
                      <a:pt x="245" y="1966"/>
                      <a:pt x="313" y="2068"/>
                      <a:pt x="380" y="2164"/>
                    </a:cubicBezTo>
                    <a:lnTo>
                      <a:pt x="1184" y="3336"/>
                    </a:lnTo>
                    <a:cubicBezTo>
                      <a:pt x="1311" y="3521"/>
                      <a:pt x="1443" y="3760"/>
                      <a:pt x="1335" y="3957"/>
                    </a:cubicBezTo>
                    <a:cubicBezTo>
                      <a:pt x="1284" y="4053"/>
                      <a:pt x="1178" y="4125"/>
                      <a:pt x="1171" y="4231"/>
                    </a:cubicBezTo>
                    <a:cubicBezTo>
                      <a:pt x="1158" y="4408"/>
                      <a:pt x="1384" y="4480"/>
                      <a:pt x="1539" y="4566"/>
                    </a:cubicBezTo>
                    <a:cubicBezTo>
                      <a:pt x="1773" y="4699"/>
                      <a:pt x="1893" y="4976"/>
                      <a:pt x="1909" y="5244"/>
                    </a:cubicBezTo>
                    <a:cubicBezTo>
                      <a:pt x="1924" y="5512"/>
                      <a:pt x="1851" y="5775"/>
                      <a:pt x="1778" y="6033"/>
                    </a:cubicBezTo>
                    <a:cubicBezTo>
                      <a:pt x="1867" y="6026"/>
                      <a:pt x="1958" y="6019"/>
                      <a:pt x="2048" y="6019"/>
                    </a:cubicBezTo>
                    <a:cubicBezTo>
                      <a:pt x="2204" y="6019"/>
                      <a:pt x="2358" y="6039"/>
                      <a:pt x="2495" y="6110"/>
                    </a:cubicBezTo>
                    <a:cubicBezTo>
                      <a:pt x="2712" y="6223"/>
                      <a:pt x="2856" y="6512"/>
                      <a:pt x="2724" y="6718"/>
                    </a:cubicBezTo>
                    <a:cubicBezTo>
                      <a:pt x="2751" y="6709"/>
                      <a:pt x="2777" y="6705"/>
                      <a:pt x="2803" y="6705"/>
                    </a:cubicBezTo>
                    <a:cubicBezTo>
                      <a:pt x="2996" y="6705"/>
                      <a:pt x="3149" y="6947"/>
                      <a:pt x="3167" y="7159"/>
                    </a:cubicBezTo>
                    <a:cubicBezTo>
                      <a:pt x="3188" y="7398"/>
                      <a:pt x="3138" y="7665"/>
                      <a:pt x="3275" y="7862"/>
                    </a:cubicBezTo>
                    <a:cubicBezTo>
                      <a:pt x="3391" y="8026"/>
                      <a:pt x="3607" y="8092"/>
                      <a:pt x="3728" y="8250"/>
                    </a:cubicBezTo>
                    <a:cubicBezTo>
                      <a:pt x="3898" y="8469"/>
                      <a:pt x="3840" y="8786"/>
                      <a:pt x="3931" y="9047"/>
                    </a:cubicBezTo>
                    <a:cubicBezTo>
                      <a:pt x="3991" y="9220"/>
                      <a:pt x="4115" y="9361"/>
                      <a:pt x="4236" y="9498"/>
                    </a:cubicBezTo>
                    <a:cubicBezTo>
                      <a:pt x="4475" y="9768"/>
                      <a:pt x="4714" y="10040"/>
                      <a:pt x="4954" y="10311"/>
                    </a:cubicBezTo>
                    <a:cubicBezTo>
                      <a:pt x="5037" y="10405"/>
                      <a:pt x="5123" y="10503"/>
                      <a:pt x="5161" y="10623"/>
                    </a:cubicBezTo>
                    <a:cubicBezTo>
                      <a:pt x="5221" y="10814"/>
                      <a:pt x="5154" y="11023"/>
                      <a:pt x="5191" y="11220"/>
                    </a:cubicBezTo>
                    <a:cubicBezTo>
                      <a:pt x="5262" y="11605"/>
                      <a:pt x="5688" y="11806"/>
                      <a:pt x="5910" y="12130"/>
                    </a:cubicBezTo>
                    <a:cubicBezTo>
                      <a:pt x="6147" y="12478"/>
                      <a:pt x="6150" y="12976"/>
                      <a:pt x="6477" y="13240"/>
                    </a:cubicBezTo>
                    <a:cubicBezTo>
                      <a:pt x="6634" y="13368"/>
                      <a:pt x="6848" y="13423"/>
                      <a:pt x="6981" y="13575"/>
                    </a:cubicBezTo>
                    <a:cubicBezTo>
                      <a:pt x="7077" y="13688"/>
                      <a:pt x="7115" y="13840"/>
                      <a:pt x="7164" y="13981"/>
                    </a:cubicBezTo>
                    <a:cubicBezTo>
                      <a:pt x="7329" y="14466"/>
                      <a:pt x="7649" y="14881"/>
                      <a:pt x="7965" y="15287"/>
                    </a:cubicBezTo>
                    <a:cubicBezTo>
                      <a:pt x="8419" y="15871"/>
                      <a:pt x="8872" y="16454"/>
                      <a:pt x="9325" y="17036"/>
                    </a:cubicBezTo>
                    <a:lnTo>
                      <a:pt x="9332" y="16550"/>
                    </a:lnTo>
                    <a:cubicBezTo>
                      <a:pt x="9339" y="16550"/>
                      <a:pt x="9346" y="16550"/>
                      <a:pt x="9353" y="16550"/>
                    </a:cubicBezTo>
                    <a:cubicBezTo>
                      <a:pt x="9569" y="16550"/>
                      <a:pt x="9717" y="16307"/>
                      <a:pt x="9735" y="16087"/>
                    </a:cubicBezTo>
                    <a:cubicBezTo>
                      <a:pt x="9755" y="15860"/>
                      <a:pt x="9693" y="15629"/>
                      <a:pt x="9743" y="15408"/>
                    </a:cubicBezTo>
                    <a:cubicBezTo>
                      <a:pt x="9785" y="15228"/>
                      <a:pt x="9951" y="15057"/>
                      <a:pt x="10120" y="15057"/>
                    </a:cubicBezTo>
                    <a:cubicBezTo>
                      <a:pt x="10149" y="15057"/>
                      <a:pt x="10179" y="15063"/>
                      <a:pt x="10208" y="15074"/>
                    </a:cubicBezTo>
                    <a:lnTo>
                      <a:pt x="10208" y="15074"/>
                    </a:lnTo>
                    <a:cubicBezTo>
                      <a:pt x="9933" y="14939"/>
                      <a:pt x="9811" y="14604"/>
                      <a:pt x="9774" y="14296"/>
                    </a:cubicBezTo>
                    <a:cubicBezTo>
                      <a:pt x="9735" y="13980"/>
                      <a:pt x="9755" y="13646"/>
                      <a:pt x="9626" y="13353"/>
                    </a:cubicBezTo>
                    <a:cubicBezTo>
                      <a:pt x="9300" y="12615"/>
                      <a:pt x="8154" y="12389"/>
                      <a:pt x="8051" y="11589"/>
                    </a:cubicBezTo>
                    <a:cubicBezTo>
                      <a:pt x="7997" y="11162"/>
                      <a:pt x="8281" y="10774"/>
                      <a:pt x="8552" y="10439"/>
                    </a:cubicBezTo>
                    <a:cubicBezTo>
                      <a:pt x="8127" y="10207"/>
                      <a:pt x="7702" y="9974"/>
                      <a:pt x="7277" y="9742"/>
                    </a:cubicBezTo>
                    <a:cubicBezTo>
                      <a:pt x="6915" y="9545"/>
                      <a:pt x="6540" y="9335"/>
                      <a:pt x="6307" y="8995"/>
                    </a:cubicBezTo>
                    <a:cubicBezTo>
                      <a:pt x="6165" y="8788"/>
                      <a:pt x="6054" y="8516"/>
                      <a:pt x="5809" y="8458"/>
                    </a:cubicBezTo>
                    <a:lnTo>
                      <a:pt x="5809" y="8458"/>
                    </a:lnTo>
                    <a:cubicBezTo>
                      <a:pt x="6018" y="9117"/>
                      <a:pt x="6236" y="9772"/>
                      <a:pt x="6466" y="10422"/>
                    </a:cubicBezTo>
                    <a:cubicBezTo>
                      <a:pt x="6701" y="11092"/>
                      <a:pt x="6947" y="11758"/>
                      <a:pt x="7162" y="12434"/>
                    </a:cubicBezTo>
                    <a:cubicBezTo>
                      <a:pt x="6317" y="11879"/>
                      <a:pt x="6320" y="10604"/>
                      <a:pt x="5633" y="9862"/>
                    </a:cubicBezTo>
                    <a:cubicBezTo>
                      <a:pt x="5426" y="9640"/>
                      <a:pt x="5155" y="9462"/>
                      <a:pt x="5044" y="9181"/>
                    </a:cubicBezTo>
                    <a:cubicBezTo>
                      <a:pt x="4988" y="9041"/>
                      <a:pt x="4977" y="8885"/>
                      <a:pt x="4927" y="8742"/>
                    </a:cubicBezTo>
                    <a:cubicBezTo>
                      <a:pt x="4870" y="8579"/>
                      <a:pt x="4764" y="8438"/>
                      <a:pt x="4663" y="8299"/>
                    </a:cubicBezTo>
                    <a:cubicBezTo>
                      <a:pt x="4005" y="7382"/>
                      <a:pt x="3502" y="6363"/>
                      <a:pt x="3002" y="5349"/>
                    </a:cubicBezTo>
                    <a:cubicBezTo>
                      <a:pt x="2628" y="4589"/>
                      <a:pt x="2252" y="3826"/>
                      <a:pt x="1877" y="3065"/>
                    </a:cubicBezTo>
                    <a:cubicBezTo>
                      <a:pt x="1356" y="2004"/>
                      <a:pt x="817" y="964"/>
                      <a:pt x="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998214" y="2605216"/>
                <a:ext cx="186175" cy="640725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25629" extrusionOk="0">
                    <a:moveTo>
                      <a:pt x="111" y="0"/>
                    </a:moveTo>
                    <a:cubicBezTo>
                      <a:pt x="0" y="440"/>
                      <a:pt x="45" y="919"/>
                      <a:pt x="74" y="1372"/>
                    </a:cubicBezTo>
                    <a:cubicBezTo>
                      <a:pt x="186" y="3126"/>
                      <a:pt x="299" y="4891"/>
                      <a:pt x="697" y="6605"/>
                    </a:cubicBezTo>
                    <a:cubicBezTo>
                      <a:pt x="831" y="7181"/>
                      <a:pt x="997" y="7783"/>
                      <a:pt x="838" y="8353"/>
                    </a:cubicBezTo>
                    <a:cubicBezTo>
                      <a:pt x="1007" y="8356"/>
                      <a:pt x="1175" y="8360"/>
                      <a:pt x="1342" y="8362"/>
                    </a:cubicBezTo>
                    <a:cubicBezTo>
                      <a:pt x="1397" y="8814"/>
                      <a:pt x="1476" y="9311"/>
                      <a:pt x="1832" y="9592"/>
                    </a:cubicBezTo>
                    <a:cubicBezTo>
                      <a:pt x="1923" y="9661"/>
                      <a:pt x="2031" y="9718"/>
                      <a:pt x="2080" y="9823"/>
                    </a:cubicBezTo>
                    <a:cubicBezTo>
                      <a:pt x="2134" y="9940"/>
                      <a:pt x="2094" y="10078"/>
                      <a:pt x="2058" y="10203"/>
                    </a:cubicBezTo>
                    <a:cubicBezTo>
                      <a:pt x="1832" y="10990"/>
                      <a:pt x="1851" y="11844"/>
                      <a:pt x="2107" y="12621"/>
                    </a:cubicBezTo>
                    <a:cubicBezTo>
                      <a:pt x="2265" y="13102"/>
                      <a:pt x="2512" y="13550"/>
                      <a:pt x="2758" y="13994"/>
                    </a:cubicBezTo>
                    <a:cubicBezTo>
                      <a:pt x="2790" y="14054"/>
                      <a:pt x="2825" y="14116"/>
                      <a:pt x="2882" y="14149"/>
                    </a:cubicBezTo>
                    <a:cubicBezTo>
                      <a:pt x="2945" y="14187"/>
                      <a:pt x="3025" y="14184"/>
                      <a:pt x="3093" y="14210"/>
                    </a:cubicBezTo>
                    <a:cubicBezTo>
                      <a:pt x="3329" y="14299"/>
                      <a:pt x="3320" y="14627"/>
                      <a:pt x="3366" y="14876"/>
                    </a:cubicBezTo>
                    <a:cubicBezTo>
                      <a:pt x="3469" y="15450"/>
                      <a:pt x="4075" y="15904"/>
                      <a:pt x="3988" y="16481"/>
                    </a:cubicBezTo>
                    <a:cubicBezTo>
                      <a:pt x="3918" y="16943"/>
                      <a:pt x="3413" y="17375"/>
                      <a:pt x="3639" y="17783"/>
                    </a:cubicBezTo>
                    <a:cubicBezTo>
                      <a:pt x="3767" y="18016"/>
                      <a:pt x="4093" y="18104"/>
                      <a:pt x="4174" y="18357"/>
                    </a:cubicBezTo>
                    <a:cubicBezTo>
                      <a:pt x="4242" y="18567"/>
                      <a:pt x="4109" y="18781"/>
                      <a:pt x="4021" y="18982"/>
                    </a:cubicBezTo>
                    <a:cubicBezTo>
                      <a:pt x="3932" y="19183"/>
                      <a:pt x="3918" y="19473"/>
                      <a:pt x="4117" y="19567"/>
                    </a:cubicBezTo>
                    <a:cubicBezTo>
                      <a:pt x="4157" y="19587"/>
                      <a:pt x="4200" y="19594"/>
                      <a:pt x="4244" y="19594"/>
                    </a:cubicBezTo>
                    <a:cubicBezTo>
                      <a:pt x="4366" y="19594"/>
                      <a:pt x="4497" y="19538"/>
                      <a:pt x="4623" y="19538"/>
                    </a:cubicBezTo>
                    <a:cubicBezTo>
                      <a:pt x="4648" y="19538"/>
                      <a:pt x="4672" y="19540"/>
                      <a:pt x="4697" y="19546"/>
                    </a:cubicBezTo>
                    <a:cubicBezTo>
                      <a:pt x="5073" y="19624"/>
                      <a:pt x="4973" y="20177"/>
                      <a:pt x="5035" y="20556"/>
                    </a:cubicBezTo>
                    <a:cubicBezTo>
                      <a:pt x="5088" y="20885"/>
                      <a:pt x="5325" y="21148"/>
                      <a:pt x="5489" y="21437"/>
                    </a:cubicBezTo>
                    <a:cubicBezTo>
                      <a:pt x="5654" y="21728"/>
                      <a:pt x="5731" y="22130"/>
                      <a:pt x="5497" y="22365"/>
                    </a:cubicBezTo>
                    <a:cubicBezTo>
                      <a:pt x="6095" y="22581"/>
                      <a:pt x="6405" y="23222"/>
                      <a:pt x="6657" y="23804"/>
                    </a:cubicBezTo>
                    <a:cubicBezTo>
                      <a:pt x="6920" y="24412"/>
                      <a:pt x="7184" y="25021"/>
                      <a:pt x="7447" y="25629"/>
                    </a:cubicBezTo>
                    <a:cubicBezTo>
                      <a:pt x="7238" y="24868"/>
                      <a:pt x="7030" y="24108"/>
                      <a:pt x="6822" y="23347"/>
                    </a:cubicBezTo>
                    <a:cubicBezTo>
                      <a:pt x="6768" y="23155"/>
                      <a:pt x="6715" y="22960"/>
                      <a:pt x="6663" y="22766"/>
                    </a:cubicBezTo>
                    <a:cubicBezTo>
                      <a:pt x="6550" y="22353"/>
                      <a:pt x="6437" y="21940"/>
                      <a:pt x="6266" y="21548"/>
                    </a:cubicBezTo>
                    <a:cubicBezTo>
                      <a:pt x="6117" y="21208"/>
                      <a:pt x="5928" y="20886"/>
                      <a:pt x="5757" y="20558"/>
                    </a:cubicBezTo>
                    <a:cubicBezTo>
                      <a:pt x="5096" y="19289"/>
                      <a:pt x="4709" y="17900"/>
                      <a:pt x="4326" y="16521"/>
                    </a:cubicBezTo>
                    <a:cubicBezTo>
                      <a:pt x="4032" y="15459"/>
                      <a:pt x="3737" y="14399"/>
                      <a:pt x="3444" y="13339"/>
                    </a:cubicBezTo>
                    <a:cubicBezTo>
                      <a:pt x="3256" y="12663"/>
                      <a:pt x="3069" y="11987"/>
                      <a:pt x="2881" y="11311"/>
                    </a:cubicBezTo>
                    <a:cubicBezTo>
                      <a:pt x="2543" y="10092"/>
                      <a:pt x="2205" y="8876"/>
                      <a:pt x="1867" y="7659"/>
                    </a:cubicBezTo>
                    <a:cubicBezTo>
                      <a:pt x="1575" y="6604"/>
                      <a:pt x="1281" y="5548"/>
                      <a:pt x="990" y="4493"/>
                    </a:cubicBezTo>
                    <a:cubicBezTo>
                      <a:pt x="776" y="3726"/>
                      <a:pt x="564" y="2958"/>
                      <a:pt x="411" y="2181"/>
                    </a:cubicBezTo>
                    <a:cubicBezTo>
                      <a:pt x="297" y="1593"/>
                      <a:pt x="415" y="471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" name="Google Shape;242;p16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rgbClr val="F9B35D"/>
                </a:gs>
                <a:gs pos="100000">
                  <a:srgbClr val="C573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843150" y="2773650"/>
              <a:ext cx="417950" cy="1303425"/>
            </a:xfrm>
            <a:custGeom>
              <a:avLst/>
              <a:gdLst/>
              <a:ahLst/>
              <a:cxnLst/>
              <a:rect l="l" t="t" r="r" b="b"/>
              <a:pathLst>
                <a:path w="16718" h="52137" extrusionOk="0">
                  <a:moveTo>
                    <a:pt x="1654" y="1"/>
                  </a:moveTo>
                  <a:cubicBezTo>
                    <a:pt x="1516" y="189"/>
                    <a:pt x="1401" y="290"/>
                    <a:pt x="1295" y="290"/>
                  </a:cubicBezTo>
                  <a:cubicBezTo>
                    <a:pt x="1208" y="290"/>
                    <a:pt x="1127" y="221"/>
                    <a:pt x="1046" y="75"/>
                  </a:cubicBezTo>
                  <a:cubicBezTo>
                    <a:pt x="955" y="401"/>
                    <a:pt x="863" y="563"/>
                    <a:pt x="733" y="563"/>
                  </a:cubicBezTo>
                  <a:cubicBezTo>
                    <a:pt x="664" y="563"/>
                    <a:pt x="584" y="518"/>
                    <a:pt x="488" y="428"/>
                  </a:cubicBezTo>
                  <a:lnTo>
                    <a:pt x="488" y="428"/>
                  </a:lnTo>
                  <a:cubicBezTo>
                    <a:pt x="534" y="891"/>
                    <a:pt x="474" y="1073"/>
                    <a:pt x="233" y="1073"/>
                  </a:cubicBezTo>
                  <a:cubicBezTo>
                    <a:pt x="196" y="1073"/>
                    <a:pt x="154" y="1068"/>
                    <a:pt x="107" y="1060"/>
                  </a:cubicBezTo>
                  <a:lnTo>
                    <a:pt x="107" y="1060"/>
                  </a:lnTo>
                  <a:cubicBezTo>
                    <a:pt x="345" y="1469"/>
                    <a:pt x="324" y="1657"/>
                    <a:pt x="1" y="1852"/>
                  </a:cubicBezTo>
                  <a:cubicBezTo>
                    <a:pt x="361" y="2033"/>
                    <a:pt x="380" y="2218"/>
                    <a:pt x="171" y="2590"/>
                  </a:cubicBezTo>
                  <a:cubicBezTo>
                    <a:pt x="174" y="2590"/>
                    <a:pt x="178" y="2590"/>
                    <a:pt x="181" y="2590"/>
                  </a:cubicBezTo>
                  <a:cubicBezTo>
                    <a:pt x="423" y="2590"/>
                    <a:pt x="442" y="2773"/>
                    <a:pt x="426" y="3032"/>
                  </a:cubicBezTo>
                  <a:cubicBezTo>
                    <a:pt x="488" y="3135"/>
                    <a:pt x="511" y="3316"/>
                    <a:pt x="535" y="3499"/>
                  </a:cubicBezTo>
                  <a:cubicBezTo>
                    <a:pt x="608" y="4045"/>
                    <a:pt x="687" y="4590"/>
                    <a:pt x="772" y="5135"/>
                  </a:cubicBezTo>
                  <a:cubicBezTo>
                    <a:pt x="885" y="5860"/>
                    <a:pt x="1005" y="6584"/>
                    <a:pt x="1135" y="7306"/>
                  </a:cubicBezTo>
                  <a:cubicBezTo>
                    <a:pt x="1169" y="7486"/>
                    <a:pt x="1201" y="7666"/>
                    <a:pt x="1222" y="7836"/>
                  </a:cubicBezTo>
                  <a:cubicBezTo>
                    <a:pt x="1269" y="8027"/>
                    <a:pt x="1303" y="8207"/>
                    <a:pt x="1194" y="8352"/>
                  </a:cubicBezTo>
                  <a:cubicBezTo>
                    <a:pt x="1371" y="8568"/>
                    <a:pt x="1406" y="8748"/>
                    <a:pt x="1242" y="9029"/>
                  </a:cubicBezTo>
                  <a:cubicBezTo>
                    <a:pt x="1477" y="9108"/>
                    <a:pt x="1511" y="9288"/>
                    <a:pt x="1423" y="9612"/>
                  </a:cubicBezTo>
                  <a:cubicBezTo>
                    <a:pt x="1583" y="9649"/>
                    <a:pt x="1621" y="9828"/>
                    <a:pt x="1534" y="10039"/>
                  </a:cubicBezTo>
                  <a:cubicBezTo>
                    <a:pt x="1695" y="10188"/>
                    <a:pt x="1732" y="10366"/>
                    <a:pt x="1655" y="10632"/>
                  </a:cubicBezTo>
                  <a:cubicBezTo>
                    <a:pt x="1809" y="10724"/>
                    <a:pt x="1848" y="10904"/>
                    <a:pt x="1839" y="11164"/>
                  </a:cubicBezTo>
                  <a:cubicBezTo>
                    <a:pt x="1926" y="11261"/>
                    <a:pt x="1965" y="11440"/>
                    <a:pt x="2003" y="11632"/>
                  </a:cubicBezTo>
                  <a:cubicBezTo>
                    <a:pt x="2044" y="11798"/>
                    <a:pt x="2083" y="11977"/>
                    <a:pt x="2123" y="12157"/>
                  </a:cubicBezTo>
                  <a:cubicBezTo>
                    <a:pt x="2224" y="12604"/>
                    <a:pt x="2327" y="13050"/>
                    <a:pt x="2432" y="13496"/>
                  </a:cubicBezTo>
                  <a:cubicBezTo>
                    <a:pt x="2538" y="13941"/>
                    <a:pt x="2648" y="14387"/>
                    <a:pt x="2629" y="14801"/>
                  </a:cubicBezTo>
                  <a:cubicBezTo>
                    <a:pt x="2812" y="15046"/>
                    <a:pt x="2865" y="15259"/>
                    <a:pt x="2662" y="15505"/>
                  </a:cubicBezTo>
                  <a:cubicBezTo>
                    <a:pt x="2951" y="15690"/>
                    <a:pt x="2982" y="15904"/>
                    <a:pt x="2715" y="16272"/>
                  </a:cubicBezTo>
                  <a:cubicBezTo>
                    <a:pt x="3093" y="16330"/>
                    <a:pt x="3170" y="16541"/>
                    <a:pt x="2858" y="17163"/>
                  </a:cubicBezTo>
                  <a:cubicBezTo>
                    <a:pt x="2933" y="17134"/>
                    <a:pt x="2995" y="17119"/>
                    <a:pt x="3045" y="17119"/>
                  </a:cubicBezTo>
                  <a:cubicBezTo>
                    <a:pt x="3258" y="17119"/>
                    <a:pt x="3228" y="17394"/>
                    <a:pt x="3014" y="17958"/>
                  </a:cubicBezTo>
                  <a:cubicBezTo>
                    <a:pt x="3121" y="17882"/>
                    <a:pt x="3205" y="17840"/>
                    <a:pt x="3268" y="17840"/>
                  </a:cubicBezTo>
                  <a:cubicBezTo>
                    <a:pt x="3425" y="17840"/>
                    <a:pt x="3441" y="18105"/>
                    <a:pt x="3312" y="18734"/>
                  </a:cubicBezTo>
                  <a:cubicBezTo>
                    <a:pt x="3408" y="18604"/>
                    <a:pt x="3477" y="18543"/>
                    <a:pt x="3523" y="18543"/>
                  </a:cubicBezTo>
                  <a:cubicBezTo>
                    <a:pt x="3623" y="18543"/>
                    <a:pt x="3616" y="18835"/>
                    <a:pt x="3549" y="19330"/>
                  </a:cubicBezTo>
                  <a:cubicBezTo>
                    <a:pt x="3622" y="19228"/>
                    <a:pt x="3681" y="19177"/>
                    <a:pt x="3727" y="19177"/>
                  </a:cubicBezTo>
                  <a:cubicBezTo>
                    <a:pt x="3815" y="19177"/>
                    <a:pt x="3856" y="19362"/>
                    <a:pt x="3861" y="19734"/>
                  </a:cubicBezTo>
                  <a:cubicBezTo>
                    <a:pt x="3891" y="19693"/>
                    <a:pt x="3917" y="19675"/>
                    <a:pt x="3940" y="19675"/>
                  </a:cubicBezTo>
                  <a:cubicBezTo>
                    <a:pt x="4017" y="19675"/>
                    <a:pt x="4054" y="19890"/>
                    <a:pt x="4084" y="20159"/>
                  </a:cubicBezTo>
                  <a:cubicBezTo>
                    <a:pt x="4164" y="20234"/>
                    <a:pt x="4233" y="20401"/>
                    <a:pt x="4225" y="20533"/>
                  </a:cubicBezTo>
                  <a:cubicBezTo>
                    <a:pt x="4360" y="20780"/>
                    <a:pt x="4420" y="20993"/>
                    <a:pt x="4281" y="21100"/>
                  </a:cubicBezTo>
                  <a:cubicBezTo>
                    <a:pt x="4478" y="21204"/>
                    <a:pt x="4580" y="21555"/>
                    <a:pt x="4347" y="22022"/>
                  </a:cubicBezTo>
                  <a:cubicBezTo>
                    <a:pt x="4852" y="22496"/>
                    <a:pt x="5023" y="23082"/>
                    <a:pt x="4726" y="24270"/>
                  </a:cubicBezTo>
                  <a:cubicBezTo>
                    <a:pt x="4843" y="24219"/>
                    <a:pt x="4941" y="24193"/>
                    <a:pt x="5019" y="24193"/>
                  </a:cubicBezTo>
                  <a:cubicBezTo>
                    <a:pt x="5320" y="24193"/>
                    <a:pt x="5338" y="24573"/>
                    <a:pt x="5117" y="25342"/>
                  </a:cubicBezTo>
                  <a:cubicBezTo>
                    <a:pt x="5244" y="25138"/>
                    <a:pt x="5340" y="25040"/>
                    <a:pt x="5413" y="25040"/>
                  </a:cubicBezTo>
                  <a:cubicBezTo>
                    <a:pt x="5562" y="25040"/>
                    <a:pt x="5616" y="25445"/>
                    <a:pt x="5636" y="26196"/>
                  </a:cubicBezTo>
                  <a:cubicBezTo>
                    <a:pt x="5692" y="26069"/>
                    <a:pt x="5742" y="26013"/>
                    <a:pt x="5787" y="26013"/>
                  </a:cubicBezTo>
                  <a:cubicBezTo>
                    <a:pt x="5890" y="26013"/>
                    <a:pt x="5966" y="26309"/>
                    <a:pt x="6041" y="26726"/>
                  </a:cubicBezTo>
                  <a:cubicBezTo>
                    <a:pt x="6152" y="26827"/>
                    <a:pt x="6263" y="27178"/>
                    <a:pt x="6371" y="27528"/>
                  </a:cubicBezTo>
                  <a:cubicBezTo>
                    <a:pt x="6584" y="28230"/>
                    <a:pt x="6813" y="28927"/>
                    <a:pt x="7043" y="29625"/>
                  </a:cubicBezTo>
                  <a:cubicBezTo>
                    <a:pt x="7102" y="29800"/>
                    <a:pt x="7158" y="29973"/>
                    <a:pt x="7216" y="30147"/>
                  </a:cubicBezTo>
                  <a:cubicBezTo>
                    <a:pt x="7274" y="30322"/>
                    <a:pt x="7331" y="30496"/>
                    <a:pt x="7305" y="30614"/>
                  </a:cubicBezTo>
                  <a:cubicBezTo>
                    <a:pt x="7446" y="30846"/>
                    <a:pt x="7505" y="31019"/>
                    <a:pt x="7283" y="31085"/>
                  </a:cubicBezTo>
                  <a:cubicBezTo>
                    <a:pt x="7619" y="31367"/>
                    <a:pt x="7676" y="31542"/>
                    <a:pt x="7291" y="31608"/>
                  </a:cubicBezTo>
                  <a:cubicBezTo>
                    <a:pt x="7791" y="31889"/>
                    <a:pt x="7848" y="32063"/>
                    <a:pt x="7399" y="32164"/>
                  </a:cubicBezTo>
                  <a:cubicBezTo>
                    <a:pt x="7965" y="32412"/>
                    <a:pt x="8025" y="32585"/>
                    <a:pt x="7562" y="32752"/>
                  </a:cubicBezTo>
                  <a:cubicBezTo>
                    <a:pt x="8143" y="32932"/>
                    <a:pt x="8203" y="33105"/>
                    <a:pt x="7883" y="33556"/>
                  </a:cubicBezTo>
                  <a:cubicBezTo>
                    <a:pt x="7964" y="33537"/>
                    <a:pt x="8032" y="33527"/>
                    <a:pt x="8090" y="33527"/>
                  </a:cubicBezTo>
                  <a:cubicBezTo>
                    <a:pt x="8346" y="33527"/>
                    <a:pt x="8383" y="33728"/>
                    <a:pt x="8346" y="34191"/>
                  </a:cubicBezTo>
                  <a:cubicBezTo>
                    <a:pt x="8393" y="34020"/>
                    <a:pt x="8425" y="33939"/>
                    <a:pt x="8448" y="33939"/>
                  </a:cubicBezTo>
                  <a:cubicBezTo>
                    <a:pt x="8478" y="33939"/>
                    <a:pt x="8492" y="34078"/>
                    <a:pt x="8501" y="34336"/>
                  </a:cubicBezTo>
                  <a:cubicBezTo>
                    <a:pt x="8523" y="34294"/>
                    <a:pt x="8545" y="34276"/>
                    <a:pt x="8566" y="34276"/>
                  </a:cubicBezTo>
                  <a:cubicBezTo>
                    <a:pt x="8627" y="34276"/>
                    <a:pt x="8683" y="34433"/>
                    <a:pt x="8746" y="34613"/>
                  </a:cubicBezTo>
                  <a:cubicBezTo>
                    <a:pt x="8829" y="34833"/>
                    <a:pt x="8922" y="35092"/>
                    <a:pt x="9015" y="35350"/>
                  </a:cubicBezTo>
                  <a:cubicBezTo>
                    <a:pt x="9109" y="35611"/>
                    <a:pt x="9201" y="35869"/>
                    <a:pt x="9283" y="36097"/>
                  </a:cubicBezTo>
                  <a:cubicBezTo>
                    <a:pt x="9367" y="36329"/>
                    <a:pt x="9439" y="36530"/>
                    <a:pt x="9360" y="36623"/>
                  </a:cubicBezTo>
                  <a:cubicBezTo>
                    <a:pt x="9511" y="36784"/>
                    <a:pt x="9559" y="36871"/>
                    <a:pt x="9450" y="36871"/>
                  </a:cubicBezTo>
                  <a:cubicBezTo>
                    <a:pt x="9427" y="36871"/>
                    <a:pt x="9397" y="36867"/>
                    <a:pt x="9359" y="36860"/>
                  </a:cubicBezTo>
                  <a:lnTo>
                    <a:pt x="9359" y="36860"/>
                  </a:lnTo>
                  <a:cubicBezTo>
                    <a:pt x="9639" y="37076"/>
                    <a:pt x="9706" y="37247"/>
                    <a:pt x="9403" y="37422"/>
                  </a:cubicBezTo>
                  <a:cubicBezTo>
                    <a:pt x="9839" y="37591"/>
                    <a:pt x="9905" y="37762"/>
                    <a:pt x="9608" y="38070"/>
                  </a:cubicBezTo>
                  <a:cubicBezTo>
                    <a:pt x="10037" y="38105"/>
                    <a:pt x="10104" y="38276"/>
                    <a:pt x="9990" y="38775"/>
                  </a:cubicBezTo>
                  <a:cubicBezTo>
                    <a:pt x="10052" y="38736"/>
                    <a:pt x="10103" y="38718"/>
                    <a:pt x="10144" y="38718"/>
                  </a:cubicBezTo>
                  <a:cubicBezTo>
                    <a:pt x="10270" y="38718"/>
                    <a:pt x="10316" y="38884"/>
                    <a:pt x="10348" y="39163"/>
                  </a:cubicBezTo>
                  <a:cubicBezTo>
                    <a:pt x="10356" y="39161"/>
                    <a:pt x="10363" y="39159"/>
                    <a:pt x="10370" y="39159"/>
                  </a:cubicBezTo>
                  <a:cubicBezTo>
                    <a:pt x="10449" y="39159"/>
                    <a:pt x="10511" y="39316"/>
                    <a:pt x="10573" y="39472"/>
                  </a:cubicBezTo>
                  <a:cubicBezTo>
                    <a:pt x="10640" y="39645"/>
                    <a:pt x="10709" y="39815"/>
                    <a:pt x="10757" y="39985"/>
                  </a:cubicBezTo>
                  <a:cubicBezTo>
                    <a:pt x="10841" y="40156"/>
                    <a:pt x="10908" y="40327"/>
                    <a:pt x="10876" y="40496"/>
                  </a:cubicBezTo>
                  <a:cubicBezTo>
                    <a:pt x="11045" y="40667"/>
                    <a:pt x="11114" y="40837"/>
                    <a:pt x="10959" y="41044"/>
                  </a:cubicBezTo>
                  <a:cubicBezTo>
                    <a:pt x="11256" y="41177"/>
                    <a:pt x="11327" y="41346"/>
                    <a:pt x="11198" y="41768"/>
                  </a:cubicBezTo>
                  <a:cubicBezTo>
                    <a:pt x="11244" y="41754"/>
                    <a:pt x="11284" y="41747"/>
                    <a:pt x="11319" y="41747"/>
                  </a:cubicBezTo>
                  <a:cubicBezTo>
                    <a:pt x="11492" y="41747"/>
                    <a:pt x="11546" y="41915"/>
                    <a:pt x="11567" y="42221"/>
                  </a:cubicBezTo>
                  <a:cubicBezTo>
                    <a:pt x="11594" y="42184"/>
                    <a:pt x="11616" y="42168"/>
                    <a:pt x="11635" y="42168"/>
                  </a:cubicBezTo>
                  <a:cubicBezTo>
                    <a:pt x="11673" y="42168"/>
                    <a:pt x="11695" y="42242"/>
                    <a:pt x="11710" y="42351"/>
                  </a:cubicBezTo>
                  <a:cubicBezTo>
                    <a:pt x="11752" y="42354"/>
                    <a:pt x="11780" y="42436"/>
                    <a:pt x="11801" y="42511"/>
                  </a:cubicBezTo>
                  <a:cubicBezTo>
                    <a:pt x="11852" y="42604"/>
                    <a:pt x="11896" y="42691"/>
                    <a:pt x="11907" y="42779"/>
                  </a:cubicBezTo>
                  <a:cubicBezTo>
                    <a:pt x="11919" y="42866"/>
                    <a:pt x="11899" y="42953"/>
                    <a:pt x="11822" y="43040"/>
                  </a:cubicBezTo>
                  <a:cubicBezTo>
                    <a:pt x="11826" y="43040"/>
                    <a:pt x="11829" y="43040"/>
                    <a:pt x="11833" y="43040"/>
                  </a:cubicBezTo>
                  <a:cubicBezTo>
                    <a:pt x="12049" y="43040"/>
                    <a:pt x="12117" y="43210"/>
                    <a:pt x="11941" y="43637"/>
                  </a:cubicBezTo>
                  <a:cubicBezTo>
                    <a:pt x="12314" y="43652"/>
                    <a:pt x="12437" y="43933"/>
                    <a:pt x="12488" y="44385"/>
                  </a:cubicBezTo>
                  <a:cubicBezTo>
                    <a:pt x="12490" y="44385"/>
                    <a:pt x="12491" y="44385"/>
                    <a:pt x="12492" y="44385"/>
                  </a:cubicBezTo>
                  <a:cubicBezTo>
                    <a:pt x="12633" y="44385"/>
                    <a:pt x="12705" y="44550"/>
                    <a:pt x="12704" y="44569"/>
                  </a:cubicBezTo>
                  <a:cubicBezTo>
                    <a:pt x="12776" y="44719"/>
                    <a:pt x="12852" y="44886"/>
                    <a:pt x="12930" y="45052"/>
                  </a:cubicBezTo>
                  <a:cubicBezTo>
                    <a:pt x="13087" y="45384"/>
                    <a:pt x="13252" y="45714"/>
                    <a:pt x="13406" y="46046"/>
                  </a:cubicBezTo>
                  <a:cubicBezTo>
                    <a:pt x="13406" y="46046"/>
                    <a:pt x="13487" y="46213"/>
                    <a:pt x="13592" y="46432"/>
                  </a:cubicBezTo>
                  <a:cubicBezTo>
                    <a:pt x="13698" y="46654"/>
                    <a:pt x="13831" y="46930"/>
                    <a:pt x="13936" y="47150"/>
                  </a:cubicBezTo>
                  <a:cubicBezTo>
                    <a:pt x="14014" y="47313"/>
                    <a:pt x="14078" y="47446"/>
                    <a:pt x="14091" y="47473"/>
                  </a:cubicBezTo>
                  <a:lnTo>
                    <a:pt x="14091" y="47473"/>
                  </a:lnTo>
                  <a:cubicBezTo>
                    <a:pt x="14088" y="47468"/>
                    <a:pt x="14086" y="47463"/>
                    <a:pt x="14083" y="47457"/>
                  </a:cubicBezTo>
                  <a:lnTo>
                    <a:pt x="14083" y="47457"/>
                  </a:lnTo>
                  <a:cubicBezTo>
                    <a:pt x="14090" y="47471"/>
                    <a:pt x="14093" y="47478"/>
                    <a:pt x="14093" y="47478"/>
                  </a:cubicBezTo>
                  <a:cubicBezTo>
                    <a:pt x="14093" y="47478"/>
                    <a:pt x="14092" y="47476"/>
                    <a:pt x="14091" y="47473"/>
                  </a:cubicBezTo>
                  <a:lnTo>
                    <a:pt x="14091" y="47473"/>
                  </a:lnTo>
                  <a:cubicBezTo>
                    <a:pt x="14205" y="47706"/>
                    <a:pt x="14280" y="47863"/>
                    <a:pt x="14279" y="47863"/>
                  </a:cubicBezTo>
                  <a:cubicBezTo>
                    <a:pt x="14279" y="47863"/>
                    <a:pt x="14279" y="47863"/>
                    <a:pt x="14279" y="47863"/>
                  </a:cubicBezTo>
                  <a:lnTo>
                    <a:pt x="14279" y="47863"/>
                  </a:lnTo>
                  <a:cubicBezTo>
                    <a:pt x="14441" y="48196"/>
                    <a:pt x="14521" y="48361"/>
                    <a:pt x="14545" y="48420"/>
                  </a:cubicBezTo>
                  <a:cubicBezTo>
                    <a:pt x="14687" y="48688"/>
                    <a:pt x="14773" y="48850"/>
                    <a:pt x="14981" y="49232"/>
                  </a:cubicBezTo>
                  <a:cubicBezTo>
                    <a:pt x="14976" y="49224"/>
                    <a:pt x="14975" y="49220"/>
                    <a:pt x="14975" y="49220"/>
                  </a:cubicBezTo>
                  <a:lnTo>
                    <a:pt x="14975" y="49220"/>
                  </a:lnTo>
                  <a:cubicBezTo>
                    <a:pt x="14976" y="49220"/>
                    <a:pt x="15063" y="49381"/>
                    <a:pt x="15222" y="49672"/>
                  </a:cubicBezTo>
                  <a:cubicBezTo>
                    <a:pt x="15221" y="49671"/>
                    <a:pt x="15221" y="49671"/>
                    <a:pt x="15221" y="49671"/>
                  </a:cubicBezTo>
                  <a:lnTo>
                    <a:pt x="15221" y="49671"/>
                  </a:lnTo>
                  <a:cubicBezTo>
                    <a:pt x="15222" y="49671"/>
                    <a:pt x="15307" y="49826"/>
                    <a:pt x="15417" y="50026"/>
                  </a:cubicBezTo>
                  <a:cubicBezTo>
                    <a:pt x="15449" y="50083"/>
                    <a:pt x="15486" y="50151"/>
                    <a:pt x="15528" y="50226"/>
                  </a:cubicBezTo>
                  <a:cubicBezTo>
                    <a:pt x="15569" y="50299"/>
                    <a:pt x="15614" y="50380"/>
                    <a:pt x="15659" y="50460"/>
                  </a:cubicBezTo>
                  <a:cubicBezTo>
                    <a:pt x="15747" y="50622"/>
                    <a:pt x="15836" y="50782"/>
                    <a:pt x="15850" y="50877"/>
                  </a:cubicBezTo>
                  <a:cubicBezTo>
                    <a:pt x="16013" y="51103"/>
                    <a:pt x="16103" y="51262"/>
                    <a:pt x="16067" y="51413"/>
                  </a:cubicBezTo>
                  <a:cubicBezTo>
                    <a:pt x="16280" y="51582"/>
                    <a:pt x="16368" y="51742"/>
                    <a:pt x="16434" y="52082"/>
                  </a:cubicBezTo>
                  <a:cubicBezTo>
                    <a:pt x="16456" y="52025"/>
                    <a:pt x="16479" y="51997"/>
                    <a:pt x="16506" y="51997"/>
                  </a:cubicBezTo>
                  <a:cubicBezTo>
                    <a:pt x="16540" y="51997"/>
                    <a:pt x="16579" y="52044"/>
                    <a:pt x="16626" y="52136"/>
                  </a:cubicBezTo>
                  <a:cubicBezTo>
                    <a:pt x="16645" y="51992"/>
                    <a:pt x="16664" y="51917"/>
                    <a:pt x="16687" y="51917"/>
                  </a:cubicBezTo>
                  <a:cubicBezTo>
                    <a:pt x="16696" y="51917"/>
                    <a:pt x="16707" y="51930"/>
                    <a:pt x="16718" y="51958"/>
                  </a:cubicBezTo>
                  <a:cubicBezTo>
                    <a:pt x="16697" y="51905"/>
                    <a:pt x="16683" y="51870"/>
                    <a:pt x="16677" y="51854"/>
                  </a:cubicBezTo>
                  <a:lnTo>
                    <a:pt x="16677" y="51854"/>
                  </a:lnTo>
                  <a:cubicBezTo>
                    <a:pt x="16689" y="51885"/>
                    <a:pt x="16703" y="51918"/>
                    <a:pt x="16717" y="51953"/>
                  </a:cubicBezTo>
                  <a:cubicBezTo>
                    <a:pt x="16687" y="51879"/>
                    <a:pt x="16673" y="51843"/>
                    <a:pt x="16673" y="51843"/>
                  </a:cubicBezTo>
                  <a:lnTo>
                    <a:pt x="16673" y="51843"/>
                  </a:lnTo>
                  <a:cubicBezTo>
                    <a:pt x="16673" y="51843"/>
                    <a:pt x="16674" y="51847"/>
                    <a:pt x="16677" y="51854"/>
                  </a:cubicBezTo>
                  <a:lnTo>
                    <a:pt x="16677" y="51854"/>
                  </a:lnTo>
                  <a:cubicBezTo>
                    <a:pt x="16586" y="51627"/>
                    <a:pt x="16534" y="51499"/>
                    <a:pt x="16471" y="51343"/>
                  </a:cubicBezTo>
                  <a:cubicBezTo>
                    <a:pt x="16430" y="51238"/>
                    <a:pt x="16374" y="51097"/>
                    <a:pt x="16253" y="50788"/>
                  </a:cubicBezTo>
                  <a:lnTo>
                    <a:pt x="16253" y="50788"/>
                  </a:lnTo>
                  <a:cubicBezTo>
                    <a:pt x="16254" y="50790"/>
                    <a:pt x="16254" y="50791"/>
                    <a:pt x="16254" y="50791"/>
                  </a:cubicBezTo>
                  <a:cubicBezTo>
                    <a:pt x="16255" y="50791"/>
                    <a:pt x="16201" y="50653"/>
                    <a:pt x="16115" y="50432"/>
                  </a:cubicBezTo>
                  <a:cubicBezTo>
                    <a:pt x="16097" y="50386"/>
                    <a:pt x="16043" y="50243"/>
                    <a:pt x="15987" y="50099"/>
                  </a:cubicBezTo>
                  <a:cubicBezTo>
                    <a:pt x="15951" y="50006"/>
                    <a:pt x="15916" y="49912"/>
                    <a:pt x="15881" y="49818"/>
                  </a:cubicBezTo>
                  <a:cubicBezTo>
                    <a:pt x="15846" y="49723"/>
                    <a:pt x="15812" y="49629"/>
                    <a:pt x="15783" y="49538"/>
                  </a:cubicBezTo>
                  <a:cubicBezTo>
                    <a:pt x="15701" y="49342"/>
                    <a:pt x="15630" y="49151"/>
                    <a:pt x="15644" y="48956"/>
                  </a:cubicBezTo>
                  <a:cubicBezTo>
                    <a:pt x="15490" y="48772"/>
                    <a:pt x="15419" y="48582"/>
                    <a:pt x="15474" y="48310"/>
                  </a:cubicBezTo>
                  <a:cubicBezTo>
                    <a:pt x="15280" y="48200"/>
                    <a:pt x="15212" y="48009"/>
                    <a:pt x="15213" y="47722"/>
                  </a:cubicBezTo>
                  <a:cubicBezTo>
                    <a:pt x="15077" y="47626"/>
                    <a:pt x="15008" y="47436"/>
                    <a:pt x="14954" y="47208"/>
                  </a:cubicBezTo>
                  <a:cubicBezTo>
                    <a:pt x="14874" y="47053"/>
                    <a:pt x="14807" y="46862"/>
                    <a:pt x="14743" y="46670"/>
                  </a:cubicBezTo>
                  <a:cubicBezTo>
                    <a:pt x="14411" y="45712"/>
                    <a:pt x="14091" y="44751"/>
                    <a:pt x="13781" y="43787"/>
                  </a:cubicBezTo>
                  <a:cubicBezTo>
                    <a:pt x="13714" y="43580"/>
                    <a:pt x="13648" y="43373"/>
                    <a:pt x="13725" y="43190"/>
                  </a:cubicBezTo>
                  <a:cubicBezTo>
                    <a:pt x="13516" y="42958"/>
                    <a:pt x="13451" y="42750"/>
                    <a:pt x="13591" y="42384"/>
                  </a:cubicBezTo>
                  <a:cubicBezTo>
                    <a:pt x="13321" y="42334"/>
                    <a:pt x="13255" y="42127"/>
                    <a:pt x="13244" y="41778"/>
                  </a:cubicBezTo>
                  <a:cubicBezTo>
                    <a:pt x="13126" y="41709"/>
                    <a:pt x="13061" y="41501"/>
                    <a:pt x="12997" y="41293"/>
                  </a:cubicBezTo>
                  <a:cubicBezTo>
                    <a:pt x="12948" y="41137"/>
                    <a:pt x="12900" y="40980"/>
                    <a:pt x="12888" y="40821"/>
                  </a:cubicBezTo>
                  <a:cubicBezTo>
                    <a:pt x="12807" y="40667"/>
                    <a:pt x="12759" y="40511"/>
                    <a:pt x="12800" y="40313"/>
                  </a:cubicBezTo>
                  <a:cubicBezTo>
                    <a:pt x="12663" y="40198"/>
                    <a:pt x="12617" y="40041"/>
                    <a:pt x="12659" y="39815"/>
                  </a:cubicBezTo>
                  <a:cubicBezTo>
                    <a:pt x="12522" y="39729"/>
                    <a:pt x="12476" y="39572"/>
                    <a:pt x="12486" y="39343"/>
                  </a:cubicBezTo>
                  <a:cubicBezTo>
                    <a:pt x="12379" y="39242"/>
                    <a:pt x="12329" y="39067"/>
                    <a:pt x="12287" y="38874"/>
                  </a:cubicBezTo>
                  <a:cubicBezTo>
                    <a:pt x="12230" y="38717"/>
                    <a:pt x="12179" y="38543"/>
                    <a:pt x="12130" y="38368"/>
                  </a:cubicBezTo>
                  <a:cubicBezTo>
                    <a:pt x="11930" y="37670"/>
                    <a:pt x="11726" y="36972"/>
                    <a:pt x="11521" y="36276"/>
                  </a:cubicBezTo>
                  <a:lnTo>
                    <a:pt x="10676" y="33118"/>
                  </a:lnTo>
                  <a:cubicBezTo>
                    <a:pt x="10389" y="32069"/>
                    <a:pt x="10132" y="31008"/>
                    <a:pt x="9860" y="29954"/>
                  </a:cubicBezTo>
                  <a:cubicBezTo>
                    <a:pt x="9593" y="28897"/>
                    <a:pt x="9316" y="27844"/>
                    <a:pt x="9073" y="26782"/>
                  </a:cubicBezTo>
                  <a:lnTo>
                    <a:pt x="8314" y="23603"/>
                  </a:lnTo>
                  <a:cubicBezTo>
                    <a:pt x="8314" y="23603"/>
                    <a:pt x="8233" y="23249"/>
                    <a:pt x="8130" y="22779"/>
                  </a:cubicBezTo>
                  <a:cubicBezTo>
                    <a:pt x="8016" y="22305"/>
                    <a:pt x="7881" y="21716"/>
                    <a:pt x="7912" y="21178"/>
                  </a:cubicBezTo>
                  <a:cubicBezTo>
                    <a:pt x="7664" y="20771"/>
                    <a:pt x="7583" y="20418"/>
                    <a:pt x="7754" y="20233"/>
                  </a:cubicBezTo>
                  <a:cubicBezTo>
                    <a:pt x="7499" y="20064"/>
                    <a:pt x="7420" y="19710"/>
                    <a:pt x="7472" y="19081"/>
                  </a:cubicBezTo>
                  <a:cubicBezTo>
                    <a:pt x="7264" y="19001"/>
                    <a:pt x="7188" y="18646"/>
                    <a:pt x="7158" y="18126"/>
                  </a:cubicBezTo>
                  <a:cubicBezTo>
                    <a:pt x="7073" y="18113"/>
                    <a:pt x="7036" y="17936"/>
                    <a:pt x="7011" y="17694"/>
                  </a:cubicBezTo>
                  <a:cubicBezTo>
                    <a:pt x="6960" y="17581"/>
                    <a:pt x="6921" y="17405"/>
                    <a:pt x="6883" y="17227"/>
                  </a:cubicBezTo>
                  <a:cubicBezTo>
                    <a:pt x="6881" y="17227"/>
                    <a:pt x="6804" y="16871"/>
                    <a:pt x="6760" y="16415"/>
                  </a:cubicBezTo>
                  <a:cubicBezTo>
                    <a:pt x="6678" y="16170"/>
                    <a:pt x="6605" y="15900"/>
                    <a:pt x="6635" y="15630"/>
                  </a:cubicBezTo>
                  <a:cubicBezTo>
                    <a:pt x="6519" y="15334"/>
                    <a:pt x="6504" y="15036"/>
                    <a:pt x="6624" y="14717"/>
                  </a:cubicBezTo>
                  <a:cubicBezTo>
                    <a:pt x="6401" y="14563"/>
                    <a:pt x="6311" y="14387"/>
                    <a:pt x="6516" y="14077"/>
                  </a:cubicBezTo>
                  <a:cubicBezTo>
                    <a:pt x="6247" y="14062"/>
                    <a:pt x="6269" y="13912"/>
                    <a:pt x="6497" y="13671"/>
                  </a:cubicBezTo>
                  <a:cubicBezTo>
                    <a:pt x="6208" y="13639"/>
                    <a:pt x="6105" y="13427"/>
                    <a:pt x="6284" y="12780"/>
                  </a:cubicBezTo>
                  <a:lnTo>
                    <a:pt x="6284" y="12780"/>
                  </a:lnTo>
                  <a:cubicBezTo>
                    <a:pt x="6243" y="12793"/>
                    <a:pt x="6207" y="12799"/>
                    <a:pt x="6175" y="12799"/>
                  </a:cubicBezTo>
                  <a:cubicBezTo>
                    <a:pt x="5947" y="12799"/>
                    <a:pt x="5923" y="12469"/>
                    <a:pt x="6017" y="11836"/>
                  </a:cubicBezTo>
                  <a:lnTo>
                    <a:pt x="6017" y="11836"/>
                  </a:lnTo>
                  <a:cubicBezTo>
                    <a:pt x="5965" y="11875"/>
                    <a:pt x="5921" y="11894"/>
                    <a:pt x="5884" y="11894"/>
                  </a:cubicBezTo>
                  <a:cubicBezTo>
                    <a:pt x="5757" y="11894"/>
                    <a:pt x="5714" y="11663"/>
                    <a:pt x="5730" y="11219"/>
                  </a:cubicBezTo>
                  <a:lnTo>
                    <a:pt x="5730" y="11219"/>
                  </a:lnTo>
                  <a:cubicBezTo>
                    <a:pt x="5711" y="11229"/>
                    <a:pt x="5693" y="11234"/>
                    <a:pt x="5676" y="11234"/>
                  </a:cubicBezTo>
                  <a:cubicBezTo>
                    <a:pt x="5555" y="11234"/>
                    <a:pt x="5502" y="10984"/>
                    <a:pt x="5461" y="10666"/>
                  </a:cubicBezTo>
                  <a:cubicBezTo>
                    <a:pt x="5341" y="10300"/>
                    <a:pt x="5235" y="9845"/>
                    <a:pt x="5128" y="9390"/>
                  </a:cubicBezTo>
                  <a:cubicBezTo>
                    <a:pt x="4595" y="7117"/>
                    <a:pt x="4034" y="4850"/>
                    <a:pt x="3423" y="2599"/>
                  </a:cubicBezTo>
                  <a:cubicBezTo>
                    <a:pt x="3367" y="2388"/>
                    <a:pt x="3308" y="2179"/>
                    <a:pt x="3269" y="1963"/>
                  </a:cubicBezTo>
                  <a:cubicBezTo>
                    <a:pt x="3193" y="1760"/>
                    <a:pt x="3135" y="1550"/>
                    <a:pt x="3084" y="1332"/>
                  </a:cubicBezTo>
                  <a:cubicBezTo>
                    <a:pt x="3081" y="1335"/>
                    <a:pt x="3079" y="1337"/>
                    <a:pt x="3078" y="1337"/>
                  </a:cubicBezTo>
                  <a:cubicBezTo>
                    <a:pt x="3076" y="1337"/>
                    <a:pt x="3077" y="1332"/>
                    <a:pt x="3082" y="1324"/>
                  </a:cubicBezTo>
                  <a:cubicBezTo>
                    <a:pt x="3030" y="1173"/>
                    <a:pt x="2958" y="1026"/>
                    <a:pt x="2869" y="890"/>
                  </a:cubicBezTo>
                  <a:cubicBezTo>
                    <a:pt x="2771" y="766"/>
                    <a:pt x="2655" y="654"/>
                    <a:pt x="2552" y="514"/>
                  </a:cubicBezTo>
                  <a:cubicBezTo>
                    <a:pt x="2394" y="474"/>
                    <a:pt x="2247" y="405"/>
                    <a:pt x="2155" y="202"/>
                  </a:cubicBezTo>
                  <a:cubicBezTo>
                    <a:pt x="2074" y="246"/>
                    <a:pt x="2000" y="272"/>
                    <a:pt x="1933" y="272"/>
                  </a:cubicBezTo>
                  <a:cubicBezTo>
                    <a:pt x="1819" y="272"/>
                    <a:pt x="1725" y="195"/>
                    <a:pt x="16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937389" y="3306416"/>
              <a:ext cx="271925" cy="681275"/>
            </a:xfrm>
            <a:custGeom>
              <a:avLst/>
              <a:gdLst/>
              <a:ahLst/>
              <a:cxnLst/>
              <a:rect l="l" t="t" r="r" b="b"/>
              <a:pathLst>
                <a:path w="10877" h="27251" extrusionOk="0">
                  <a:moveTo>
                    <a:pt x="652" y="1"/>
                  </a:moveTo>
                  <a:lnTo>
                    <a:pt x="652" y="1"/>
                  </a:lnTo>
                  <a:cubicBezTo>
                    <a:pt x="652" y="1"/>
                    <a:pt x="652" y="2"/>
                    <a:pt x="653" y="3"/>
                  </a:cubicBezTo>
                  <a:lnTo>
                    <a:pt x="653" y="3"/>
                  </a:lnTo>
                  <a:cubicBezTo>
                    <a:pt x="652" y="2"/>
                    <a:pt x="652" y="1"/>
                    <a:pt x="652" y="1"/>
                  </a:cubicBezTo>
                  <a:close/>
                  <a:moveTo>
                    <a:pt x="653" y="3"/>
                  </a:moveTo>
                  <a:lnTo>
                    <a:pt x="653" y="3"/>
                  </a:lnTo>
                  <a:cubicBezTo>
                    <a:pt x="915" y="850"/>
                    <a:pt x="1" y="214"/>
                    <a:pt x="955" y="1956"/>
                  </a:cubicBezTo>
                  <a:cubicBezTo>
                    <a:pt x="1040" y="2115"/>
                    <a:pt x="879" y="2796"/>
                    <a:pt x="932" y="2969"/>
                  </a:cubicBezTo>
                  <a:cubicBezTo>
                    <a:pt x="1164" y="3715"/>
                    <a:pt x="1314" y="4460"/>
                    <a:pt x="1808" y="4949"/>
                  </a:cubicBezTo>
                  <a:cubicBezTo>
                    <a:pt x="2498" y="5634"/>
                    <a:pt x="2386" y="6566"/>
                    <a:pt x="2675" y="7493"/>
                  </a:cubicBezTo>
                  <a:cubicBezTo>
                    <a:pt x="2872" y="8127"/>
                    <a:pt x="3069" y="8762"/>
                    <a:pt x="3266" y="9395"/>
                  </a:cubicBezTo>
                  <a:cubicBezTo>
                    <a:pt x="3292" y="9480"/>
                    <a:pt x="3317" y="9573"/>
                    <a:pt x="3279" y="9651"/>
                  </a:cubicBezTo>
                  <a:cubicBezTo>
                    <a:pt x="3239" y="9730"/>
                    <a:pt x="3143" y="9769"/>
                    <a:pt x="3089" y="9840"/>
                  </a:cubicBezTo>
                  <a:cubicBezTo>
                    <a:pt x="2984" y="9976"/>
                    <a:pt x="3059" y="10171"/>
                    <a:pt x="3137" y="10325"/>
                  </a:cubicBezTo>
                  <a:cubicBezTo>
                    <a:pt x="3450" y="10933"/>
                    <a:pt x="3780" y="11530"/>
                    <a:pt x="4111" y="12129"/>
                  </a:cubicBezTo>
                  <a:cubicBezTo>
                    <a:pt x="4215" y="12316"/>
                    <a:pt x="4318" y="12505"/>
                    <a:pt x="4423" y="12692"/>
                  </a:cubicBezTo>
                  <a:cubicBezTo>
                    <a:pt x="4690" y="13175"/>
                    <a:pt x="4959" y="13664"/>
                    <a:pt x="5093" y="14199"/>
                  </a:cubicBezTo>
                  <a:cubicBezTo>
                    <a:pt x="5168" y="14499"/>
                    <a:pt x="5199" y="14808"/>
                    <a:pt x="5253" y="15112"/>
                  </a:cubicBezTo>
                  <a:cubicBezTo>
                    <a:pt x="5402" y="15955"/>
                    <a:pt x="5723" y="16767"/>
                    <a:pt x="6192" y="17483"/>
                  </a:cubicBezTo>
                  <a:cubicBezTo>
                    <a:pt x="6364" y="17745"/>
                    <a:pt x="6562" y="18028"/>
                    <a:pt x="6517" y="18336"/>
                  </a:cubicBezTo>
                  <a:cubicBezTo>
                    <a:pt x="6505" y="18411"/>
                    <a:pt x="6480" y="18483"/>
                    <a:pt x="6475" y="18559"/>
                  </a:cubicBezTo>
                  <a:cubicBezTo>
                    <a:pt x="6468" y="18699"/>
                    <a:pt x="6533" y="18833"/>
                    <a:pt x="6598" y="18959"/>
                  </a:cubicBezTo>
                  <a:cubicBezTo>
                    <a:pt x="6884" y="19517"/>
                    <a:pt x="7169" y="20078"/>
                    <a:pt x="7454" y="20636"/>
                  </a:cubicBezTo>
                  <a:cubicBezTo>
                    <a:pt x="7549" y="20821"/>
                    <a:pt x="7644" y="21009"/>
                    <a:pt x="7663" y="21213"/>
                  </a:cubicBezTo>
                  <a:cubicBezTo>
                    <a:pt x="7686" y="21447"/>
                    <a:pt x="7611" y="21690"/>
                    <a:pt x="7688" y="21911"/>
                  </a:cubicBezTo>
                  <a:cubicBezTo>
                    <a:pt x="7740" y="22057"/>
                    <a:pt x="7851" y="22171"/>
                    <a:pt x="7954" y="22288"/>
                  </a:cubicBezTo>
                  <a:cubicBezTo>
                    <a:pt x="9237" y="23731"/>
                    <a:pt x="9478" y="25920"/>
                    <a:pt x="10877" y="27251"/>
                  </a:cubicBezTo>
                  <a:cubicBezTo>
                    <a:pt x="9790" y="25084"/>
                    <a:pt x="8783" y="22875"/>
                    <a:pt x="7863" y="20631"/>
                  </a:cubicBezTo>
                  <a:cubicBezTo>
                    <a:pt x="7641" y="20090"/>
                    <a:pt x="7423" y="19548"/>
                    <a:pt x="7210" y="19003"/>
                  </a:cubicBezTo>
                  <a:cubicBezTo>
                    <a:pt x="6536" y="17293"/>
                    <a:pt x="5891" y="15574"/>
                    <a:pt x="5274" y="13843"/>
                  </a:cubicBezTo>
                  <a:cubicBezTo>
                    <a:pt x="4896" y="12782"/>
                    <a:pt x="4527" y="11716"/>
                    <a:pt x="4159" y="10650"/>
                  </a:cubicBezTo>
                  <a:cubicBezTo>
                    <a:pt x="3750" y="9465"/>
                    <a:pt x="3341" y="8281"/>
                    <a:pt x="2931" y="7096"/>
                  </a:cubicBezTo>
                  <a:cubicBezTo>
                    <a:pt x="2481" y="5792"/>
                    <a:pt x="2001" y="4504"/>
                    <a:pt x="1668" y="3166"/>
                  </a:cubicBezTo>
                  <a:cubicBezTo>
                    <a:pt x="1516" y="2553"/>
                    <a:pt x="1332" y="1950"/>
                    <a:pt x="1102" y="1361"/>
                  </a:cubicBezTo>
                  <a:cubicBezTo>
                    <a:pt x="848" y="704"/>
                    <a:pt x="857" y="660"/>
                    <a:pt x="653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6"/>
            <p:cNvGrpSpPr/>
            <p:nvPr/>
          </p:nvGrpSpPr>
          <p:grpSpPr>
            <a:xfrm>
              <a:off x="4737114" y="3093050"/>
              <a:ext cx="235786" cy="615750"/>
              <a:chOff x="4737114" y="3093050"/>
              <a:chExt cx="235786" cy="615750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B35D"/>
                  </a:gs>
                  <a:gs pos="100000">
                    <a:srgbClr val="C5730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742075" y="3093050"/>
                <a:ext cx="230825" cy="615750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24630" extrusionOk="0">
                    <a:moveTo>
                      <a:pt x="8447" y="22401"/>
                    </a:moveTo>
                    <a:lnTo>
                      <a:pt x="8447" y="22401"/>
                    </a:lnTo>
                    <a:cubicBezTo>
                      <a:pt x="8447" y="22401"/>
                      <a:pt x="8447" y="22401"/>
                      <a:pt x="8447" y="22402"/>
                    </a:cubicBezTo>
                    <a:lnTo>
                      <a:pt x="8447" y="22402"/>
                    </a:lnTo>
                    <a:cubicBezTo>
                      <a:pt x="8447" y="22401"/>
                      <a:pt x="8447" y="22401"/>
                      <a:pt x="8447" y="22401"/>
                    </a:cubicBezTo>
                    <a:close/>
                    <a:moveTo>
                      <a:pt x="8548" y="22679"/>
                    </a:moveTo>
                    <a:cubicBezTo>
                      <a:pt x="8548" y="22679"/>
                      <a:pt x="8548" y="22680"/>
                      <a:pt x="8548" y="22680"/>
                    </a:cubicBezTo>
                    <a:cubicBezTo>
                      <a:pt x="8548" y="22680"/>
                      <a:pt x="8548" y="22680"/>
                      <a:pt x="8548" y="22679"/>
                    </a:cubicBezTo>
                    <a:lnTo>
                      <a:pt x="8548" y="22679"/>
                    </a:lnTo>
                    <a:cubicBezTo>
                      <a:pt x="8560" y="22712"/>
                      <a:pt x="8571" y="22741"/>
                      <a:pt x="8580" y="22767"/>
                    </a:cubicBezTo>
                    <a:lnTo>
                      <a:pt x="8580" y="22767"/>
                    </a:lnTo>
                    <a:cubicBezTo>
                      <a:pt x="8575" y="22752"/>
                      <a:pt x="8564" y="22723"/>
                      <a:pt x="8548" y="22679"/>
                    </a:cubicBezTo>
                    <a:close/>
                    <a:moveTo>
                      <a:pt x="1308" y="1"/>
                    </a:moveTo>
                    <a:cubicBezTo>
                      <a:pt x="1302" y="1"/>
                      <a:pt x="1295" y="1"/>
                      <a:pt x="1289" y="1"/>
                    </a:cubicBezTo>
                    <a:cubicBezTo>
                      <a:pt x="609" y="13"/>
                      <a:pt x="67" y="573"/>
                      <a:pt x="77" y="1253"/>
                    </a:cubicBezTo>
                    <a:cubicBezTo>
                      <a:pt x="85" y="1806"/>
                      <a:pt x="147" y="2322"/>
                      <a:pt x="211" y="2849"/>
                    </a:cubicBezTo>
                    <a:cubicBezTo>
                      <a:pt x="246" y="3110"/>
                      <a:pt x="286" y="3370"/>
                      <a:pt x="160" y="3512"/>
                    </a:cubicBezTo>
                    <a:cubicBezTo>
                      <a:pt x="375" y="3888"/>
                      <a:pt x="425" y="4146"/>
                      <a:pt x="1" y="4332"/>
                    </a:cubicBezTo>
                    <a:cubicBezTo>
                      <a:pt x="529" y="4660"/>
                      <a:pt x="585" y="4915"/>
                      <a:pt x="135" y="5449"/>
                    </a:cubicBezTo>
                    <a:cubicBezTo>
                      <a:pt x="157" y="5448"/>
                      <a:pt x="178" y="5448"/>
                      <a:pt x="199" y="5448"/>
                    </a:cubicBezTo>
                    <a:cubicBezTo>
                      <a:pt x="709" y="5448"/>
                      <a:pt x="762" y="5706"/>
                      <a:pt x="600" y="6294"/>
                    </a:cubicBezTo>
                    <a:cubicBezTo>
                      <a:pt x="649" y="6277"/>
                      <a:pt x="692" y="6270"/>
                      <a:pt x="728" y="6270"/>
                    </a:cubicBezTo>
                    <a:cubicBezTo>
                      <a:pt x="806" y="6270"/>
                      <a:pt x="859" y="6304"/>
                      <a:pt x="889" y="6357"/>
                    </a:cubicBezTo>
                    <a:cubicBezTo>
                      <a:pt x="969" y="6454"/>
                      <a:pt x="1000" y="6593"/>
                      <a:pt x="896" y="6708"/>
                    </a:cubicBezTo>
                    <a:cubicBezTo>
                      <a:pt x="1074" y="6844"/>
                      <a:pt x="1116" y="6958"/>
                      <a:pt x="901" y="7061"/>
                    </a:cubicBezTo>
                    <a:cubicBezTo>
                      <a:pt x="1196" y="7196"/>
                      <a:pt x="1235" y="7320"/>
                      <a:pt x="942" y="7515"/>
                    </a:cubicBezTo>
                    <a:cubicBezTo>
                      <a:pt x="1365" y="7731"/>
                      <a:pt x="1457" y="8017"/>
                      <a:pt x="1311" y="8557"/>
                    </a:cubicBezTo>
                    <a:cubicBezTo>
                      <a:pt x="1642" y="8586"/>
                      <a:pt x="1735" y="8871"/>
                      <a:pt x="1806" y="9217"/>
                    </a:cubicBezTo>
                    <a:cubicBezTo>
                      <a:pt x="1865" y="9328"/>
                      <a:pt x="1919" y="9454"/>
                      <a:pt x="1924" y="9564"/>
                    </a:cubicBezTo>
                    <a:cubicBezTo>
                      <a:pt x="2020" y="9724"/>
                      <a:pt x="2070" y="9865"/>
                      <a:pt x="1909" y="9940"/>
                    </a:cubicBezTo>
                    <a:cubicBezTo>
                      <a:pt x="2215" y="10292"/>
                      <a:pt x="2314" y="10574"/>
                      <a:pt x="1969" y="11003"/>
                    </a:cubicBezTo>
                    <a:cubicBezTo>
                      <a:pt x="2514" y="11138"/>
                      <a:pt x="2616" y="11420"/>
                      <a:pt x="2461" y="12070"/>
                    </a:cubicBezTo>
                    <a:cubicBezTo>
                      <a:pt x="2506" y="12059"/>
                      <a:pt x="2547" y="12054"/>
                      <a:pt x="2585" y="12054"/>
                    </a:cubicBezTo>
                    <a:cubicBezTo>
                      <a:pt x="2847" y="12054"/>
                      <a:pt x="2936" y="12309"/>
                      <a:pt x="3009" y="12631"/>
                    </a:cubicBezTo>
                    <a:cubicBezTo>
                      <a:pt x="3053" y="12694"/>
                      <a:pt x="3094" y="12770"/>
                      <a:pt x="3132" y="12849"/>
                    </a:cubicBezTo>
                    <a:cubicBezTo>
                      <a:pt x="3171" y="12929"/>
                      <a:pt x="3209" y="13016"/>
                      <a:pt x="3177" y="13120"/>
                    </a:cubicBezTo>
                    <a:cubicBezTo>
                      <a:pt x="3282" y="13196"/>
                      <a:pt x="3320" y="13289"/>
                      <a:pt x="3241" y="13449"/>
                    </a:cubicBezTo>
                    <a:cubicBezTo>
                      <a:pt x="3266" y="13435"/>
                      <a:pt x="3287" y="13428"/>
                      <a:pt x="3304" y="13428"/>
                    </a:cubicBezTo>
                    <a:cubicBezTo>
                      <a:pt x="3368" y="13428"/>
                      <a:pt x="3379" y="13525"/>
                      <a:pt x="3322" y="13714"/>
                    </a:cubicBezTo>
                    <a:cubicBezTo>
                      <a:pt x="3502" y="13747"/>
                      <a:pt x="3574" y="13930"/>
                      <a:pt x="3485" y="14273"/>
                    </a:cubicBezTo>
                    <a:cubicBezTo>
                      <a:pt x="3719" y="14294"/>
                      <a:pt x="3791" y="14477"/>
                      <a:pt x="3684" y="14791"/>
                    </a:cubicBezTo>
                    <a:cubicBezTo>
                      <a:pt x="3717" y="14785"/>
                      <a:pt x="3746" y="14782"/>
                      <a:pt x="3771" y="14782"/>
                    </a:cubicBezTo>
                    <a:cubicBezTo>
                      <a:pt x="3908" y="14782"/>
                      <a:pt x="3917" y="14872"/>
                      <a:pt x="3810" y="15032"/>
                    </a:cubicBezTo>
                    <a:cubicBezTo>
                      <a:pt x="3854" y="14966"/>
                      <a:pt x="3888" y="14934"/>
                      <a:pt x="3911" y="14934"/>
                    </a:cubicBezTo>
                    <a:cubicBezTo>
                      <a:pt x="3952" y="14934"/>
                      <a:pt x="3954" y="15043"/>
                      <a:pt x="3913" y="15246"/>
                    </a:cubicBezTo>
                    <a:cubicBezTo>
                      <a:pt x="3930" y="15242"/>
                      <a:pt x="3947" y="15240"/>
                      <a:pt x="3963" y="15240"/>
                    </a:cubicBezTo>
                    <a:cubicBezTo>
                      <a:pt x="4107" y="15240"/>
                      <a:pt x="4163" y="15419"/>
                      <a:pt x="4083" y="15744"/>
                    </a:cubicBezTo>
                    <a:cubicBezTo>
                      <a:pt x="4327" y="15744"/>
                      <a:pt x="4405" y="15924"/>
                      <a:pt x="4320" y="16258"/>
                    </a:cubicBezTo>
                    <a:cubicBezTo>
                      <a:pt x="4363" y="16245"/>
                      <a:pt x="4398" y="16239"/>
                      <a:pt x="4427" y="16239"/>
                    </a:cubicBezTo>
                    <a:cubicBezTo>
                      <a:pt x="4531" y="16239"/>
                      <a:pt x="4533" y="16326"/>
                      <a:pt x="4423" y="16468"/>
                    </a:cubicBezTo>
                    <a:cubicBezTo>
                      <a:pt x="4455" y="16458"/>
                      <a:pt x="4484" y="16453"/>
                      <a:pt x="4508" y="16453"/>
                    </a:cubicBezTo>
                    <a:cubicBezTo>
                      <a:pt x="4626" y="16453"/>
                      <a:pt x="4655" y="16575"/>
                      <a:pt x="4604" y="16807"/>
                    </a:cubicBezTo>
                    <a:cubicBezTo>
                      <a:pt x="4626" y="16802"/>
                      <a:pt x="4646" y="16800"/>
                      <a:pt x="4663" y="16800"/>
                    </a:cubicBezTo>
                    <a:cubicBezTo>
                      <a:pt x="4784" y="16800"/>
                      <a:pt x="4821" y="16915"/>
                      <a:pt x="4800" y="17108"/>
                    </a:cubicBezTo>
                    <a:cubicBezTo>
                      <a:pt x="4934" y="17124"/>
                      <a:pt x="4990" y="17243"/>
                      <a:pt x="4869" y="17477"/>
                    </a:cubicBezTo>
                    <a:cubicBezTo>
                      <a:pt x="5099" y="17480"/>
                      <a:pt x="5154" y="17599"/>
                      <a:pt x="5037" y="17963"/>
                    </a:cubicBezTo>
                    <a:cubicBezTo>
                      <a:pt x="5095" y="17932"/>
                      <a:pt x="5141" y="17916"/>
                      <a:pt x="5178" y="17916"/>
                    </a:cubicBezTo>
                    <a:cubicBezTo>
                      <a:pt x="5286" y="17916"/>
                      <a:pt x="5305" y="18057"/>
                      <a:pt x="5258" y="18354"/>
                    </a:cubicBezTo>
                    <a:cubicBezTo>
                      <a:pt x="5311" y="18305"/>
                      <a:pt x="5353" y="18282"/>
                      <a:pt x="5386" y="18282"/>
                    </a:cubicBezTo>
                    <a:cubicBezTo>
                      <a:pt x="5461" y="18282"/>
                      <a:pt x="5491" y="18399"/>
                      <a:pt x="5502" y="18595"/>
                    </a:cubicBezTo>
                    <a:cubicBezTo>
                      <a:pt x="5516" y="18588"/>
                      <a:pt x="5530" y="18585"/>
                      <a:pt x="5543" y="18585"/>
                    </a:cubicBezTo>
                    <a:cubicBezTo>
                      <a:pt x="5616" y="18585"/>
                      <a:pt x="5663" y="18685"/>
                      <a:pt x="5707" y="18796"/>
                    </a:cubicBezTo>
                    <a:cubicBezTo>
                      <a:pt x="5771" y="18901"/>
                      <a:pt x="5829" y="19019"/>
                      <a:pt x="5878" y="19146"/>
                    </a:cubicBezTo>
                    <a:cubicBezTo>
                      <a:pt x="5879" y="19145"/>
                      <a:pt x="5879" y="19145"/>
                      <a:pt x="5881" y="19145"/>
                    </a:cubicBezTo>
                    <a:cubicBezTo>
                      <a:pt x="5897" y="19145"/>
                      <a:pt x="5937" y="19231"/>
                      <a:pt x="5984" y="19368"/>
                    </a:cubicBezTo>
                    <a:cubicBezTo>
                      <a:pt x="6068" y="19483"/>
                      <a:pt x="6159" y="19658"/>
                      <a:pt x="6203" y="19880"/>
                    </a:cubicBezTo>
                    <a:cubicBezTo>
                      <a:pt x="6337" y="20009"/>
                      <a:pt x="6427" y="20183"/>
                      <a:pt x="6476" y="20343"/>
                    </a:cubicBezTo>
                    <a:cubicBezTo>
                      <a:pt x="6562" y="20446"/>
                      <a:pt x="6605" y="20533"/>
                      <a:pt x="6602" y="20540"/>
                    </a:cubicBezTo>
                    <a:cubicBezTo>
                      <a:pt x="6666" y="20647"/>
                      <a:pt x="6728" y="20764"/>
                      <a:pt x="6791" y="20878"/>
                    </a:cubicBezTo>
                    <a:cubicBezTo>
                      <a:pt x="6980" y="21222"/>
                      <a:pt x="7180" y="21562"/>
                      <a:pt x="7370" y="21904"/>
                    </a:cubicBezTo>
                    <a:cubicBezTo>
                      <a:pt x="7432" y="22019"/>
                      <a:pt x="7495" y="22134"/>
                      <a:pt x="7560" y="22248"/>
                    </a:cubicBezTo>
                    <a:cubicBezTo>
                      <a:pt x="7625" y="22361"/>
                      <a:pt x="7691" y="22474"/>
                      <a:pt x="7744" y="22596"/>
                    </a:cubicBezTo>
                    <a:cubicBezTo>
                      <a:pt x="7825" y="22698"/>
                      <a:pt x="7892" y="22809"/>
                      <a:pt x="7939" y="22948"/>
                    </a:cubicBezTo>
                    <a:cubicBezTo>
                      <a:pt x="7985" y="22990"/>
                      <a:pt x="8025" y="23039"/>
                      <a:pt x="8052" y="23089"/>
                    </a:cubicBezTo>
                    <a:cubicBezTo>
                      <a:pt x="8098" y="23146"/>
                      <a:pt x="8132" y="23204"/>
                      <a:pt x="8078" y="23259"/>
                    </a:cubicBezTo>
                    <a:cubicBezTo>
                      <a:pt x="8201" y="23315"/>
                      <a:pt x="8237" y="23367"/>
                      <a:pt x="8096" y="23448"/>
                    </a:cubicBezTo>
                    <a:cubicBezTo>
                      <a:pt x="8307" y="23476"/>
                      <a:pt x="8341" y="23531"/>
                      <a:pt x="8129" y="23692"/>
                    </a:cubicBezTo>
                    <a:cubicBezTo>
                      <a:pt x="8159" y="23690"/>
                      <a:pt x="8186" y="23689"/>
                      <a:pt x="8212" y="23689"/>
                    </a:cubicBezTo>
                    <a:cubicBezTo>
                      <a:pt x="8439" y="23689"/>
                      <a:pt x="8469" y="23788"/>
                      <a:pt x="8341" y="24120"/>
                    </a:cubicBezTo>
                    <a:cubicBezTo>
                      <a:pt x="8431" y="24046"/>
                      <a:pt x="8496" y="24009"/>
                      <a:pt x="8544" y="24009"/>
                    </a:cubicBezTo>
                    <a:cubicBezTo>
                      <a:pt x="8629" y="24009"/>
                      <a:pt x="8663" y="24123"/>
                      <a:pt x="8699" y="24346"/>
                    </a:cubicBezTo>
                    <a:cubicBezTo>
                      <a:pt x="8718" y="24273"/>
                      <a:pt x="8738" y="24242"/>
                      <a:pt x="8763" y="24242"/>
                    </a:cubicBezTo>
                    <a:cubicBezTo>
                      <a:pt x="8800" y="24242"/>
                      <a:pt x="8846" y="24315"/>
                      <a:pt x="8913" y="24424"/>
                    </a:cubicBezTo>
                    <a:cubicBezTo>
                      <a:pt x="8913" y="24422"/>
                      <a:pt x="8912" y="24422"/>
                      <a:pt x="8913" y="24422"/>
                    </a:cubicBezTo>
                    <a:lnTo>
                      <a:pt x="8913" y="24422"/>
                    </a:lnTo>
                    <a:cubicBezTo>
                      <a:pt x="8915" y="24422"/>
                      <a:pt x="8965" y="24501"/>
                      <a:pt x="9036" y="24610"/>
                    </a:cubicBezTo>
                    <a:cubicBezTo>
                      <a:pt x="9039" y="24616"/>
                      <a:pt x="9073" y="24630"/>
                      <a:pt x="9114" y="24630"/>
                    </a:cubicBezTo>
                    <a:cubicBezTo>
                      <a:pt x="9126" y="24630"/>
                      <a:pt x="9139" y="24628"/>
                      <a:pt x="9152" y="24626"/>
                    </a:cubicBezTo>
                    <a:cubicBezTo>
                      <a:pt x="9205" y="24597"/>
                      <a:pt x="9232" y="24532"/>
                      <a:pt x="9220" y="24481"/>
                    </a:cubicBezTo>
                    <a:cubicBezTo>
                      <a:pt x="9214" y="24477"/>
                      <a:pt x="9212" y="24474"/>
                      <a:pt x="9213" y="24474"/>
                    </a:cubicBezTo>
                    <a:lnTo>
                      <a:pt x="9213" y="24474"/>
                    </a:lnTo>
                    <a:cubicBezTo>
                      <a:pt x="9213" y="24474"/>
                      <a:pt x="9215" y="24475"/>
                      <a:pt x="9219" y="24478"/>
                    </a:cubicBezTo>
                    <a:cubicBezTo>
                      <a:pt x="9178" y="24384"/>
                      <a:pt x="9145" y="24298"/>
                      <a:pt x="9165" y="24242"/>
                    </a:cubicBezTo>
                    <a:cubicBezTo>
                      <a:pt x="9110" y="24165"/>
                      <a:pt x="9077" y="24101"/>
                      <a:pt x="9090" y="24101"/>
                    </a:cubicBezTo>
                    <a:cubicBezTo>
                      <a:pt x="9096" y="24101"/>
                      <a:pt x="9115" y="24118"/>
                      <a:pt x="9149" y="24159"/>
                    </a:cubicBezTo>
                    <a:cubicBezTo>
                      <a:pt x="9058" y="23997"/>
                      <a:pt x="9007" y="23898"/>
                      <a:pt x="9012" y="23898"/>
                    </a:cubicBezTo>
                    <a:lnTo>
                      <a:pt x="9012" y="23898"/>
                    </a:lnTo>
                    <a:cubicBezTo>
                      <a:pt x="9015" y="23898"/>
                      <a:pt x="9055" y="23962"/>
                      <a:pt x="9138" y="24108"/>
                    </a:cubicBezTo>
                    <a:cubicBezTo>
                      <a:pt x="9008" y="23851"/>
                      <a:pt x="8941" y="23713"/>
                      <a:pt x="8945" y="23713"/>
                    </a:cubicBezTo>
                    <a:lnTo>
                      <a:pt x="8945" y="23713"/>
                    </a:lnTo>
                    <a:cubicBezTo>
                      <a:pt x="8949" y="23713"/>
                      <a:pt x="9006" y="23816"/>
                      <a:pt x="9121" y="24035"/>
                    </a:cubicBezTo>
                    <a:cubicBezTo>
                      <a:pt x="8824" y="23434"/>
                      <a:pt x="8800" y="23371"/>
                      <a:pt x="8791" y="23239"/>
                    </a:cubicBezTo>
                    <a:cubicBezTo>
                      <a:pt x="8791" y="23239"/>
                      <a:pt x="8790" y="23239"/>
                      <a:pt x="8790" y="23239"/>
                    </a:cubicBezTo>
                    <a:cubicBezTo>
                      <a:pt x="8755" y="23239"/>
                      <a:pt x="8729" y="23174"/>
                      <a:pt x="8547" y="22677"/>
                    </a:cubicBezTo>
                    <a:lnTo>
                      <a:pt x="8547" y="22677"/>
                    </a:lnTo>
                    <a:cubicBezTo>
                      <a:pt x="8547" y="22677"/>
                      <a:pt x="8547" y="22677"/>
                      <a:pt x="8547" y="22677"/>
                    </a:cubicBezTo>
                    <a:lnTo>
                      <a:pt x="8547" y="22677"/>
                    </a:lnTo>
                    <a:cubicBezTo>
                      <a:pt x="8610" y="22847"/>
                      <a:pt x="8642" y="22935"/>
                      <a:pt x="8642" y="22935"/>
                    </a:cubicBezTo>
                    <a:cubicBezTo>
                      <a:pt x="8642" y="22935"/>
                      <a:pt x="8622" y="22880"/>
                      <a:pt x="8580" y="22767"/>
                    </a:cubicBezTo>
                    <a:lnTo>
                      <a:pt x="8580" y="22767"/>
                    </a:lnTo>
                    <a:cubicBezTo>
                      <a:pt x="8583" y="22776"/>
                      <a:pt x="8585" y="22780"/>
                      <a:pt x="8585" y="22780"/>
                    </a:cubicBezTo>
                    <a:cubicBezTo>
                      <a:pt x="8585" y="22780"/>
                      <a:pt x="8561" y="22715"/>
                      <a:pt x="8520" y="22603"/>
                    </a:cubicBezTo>
                    <a:lnTo>
                      <a:pt x="8520" y="22603"/>
                    </a:lnTo>
                    <a:cubicBezTo>
                      <a:pt x="8538" y="22651"/>
                      <a:pt x="8547" y="22677"/>
                      <a:pt x="8548" y="22679"/>
                    </a:cubicBezTo>
                    <a:lnTo>
                      <a:pt x="8548" y="22679"/>
                    </a:lnTo>
                    <a:cubicBezTo>
                      <a:pt x="8538" y="22652"/>
                      <a:pt x="8527" y="22623"/>
                      <a:pt x="8515" y="22592"/>
                    </a:cubicBezTo>
                    <a:lnTo>
                      <a:pt x="8515" y="22592"/>
                    </a:lnTo>
                    <a:cubicBezTo>
                      <a:pt x="8523" y="22611"/>
                      <a:pt x="8530" y="22631"/>
                      <a:pt x="8536" y="22649"/>
                    </a:cubicBezTo>
                    <a:lnTo>
                      <a:pt x="8536" y="22649"/>
                    </a:lnTo>
                    <a:cubicBezTo>
                      <a:pt x="8526" y="22621"/>
                      <a:pt x="8514" y="22588"/>
                      <a:pt x="8500" y="22550"/>
                    </a:cubicBezTo>
                    <a:lnTo>
                      <a:pt x="8500" y="22550"/>
                    </a:lnTo>
                    <a:cubicBezTo>
                      <a:pt x="8517" y="22596"/>
                      <a:pt x="8532" y="22637"/>
                      <a:pt x="8546" y="22675"/>
                    </a:cubicBezTo>
                    <a:lnTo>
                      <a:pt x="8546" y="22675"/>
                    </a:lnTo>
                    <a:cubicBezTo>
                      <a:pt x="8546" y="22675"/>
                      <a:pt x="8546" y="22676"/>
                      <a:pt x="8547" y="22677"/>
                    </a:cubicBezTo>
                    <a:lnTo>
                      <a:pt x="8547" y="22677"/>
                    </a:lnTo>
                    <a:cubicBezTo>
                      <a:pt x="8541" y="22663"/>
                      <a:pt x="8520" y="22607"/>
                      <a:pt x="8482" y="22505"/>
                    </a:cubicBezTo>
                    <a:lnTo>
                      <a:pt x="8482" y="22505"/>
                    </a:lnTo>
                    <a:cubicBezTo>
                      <a:pt x="8494" y="22534"/>
                      <a:pt x="8498" y="22546"/>
                      <a:pt x="8499" y="22546"/>
                    </a:cubicBezTo>
                    <a:cubicBezTo>
                      <a:pt x="8499" y="22546"/>
                      <a:pt x="8497" y="22539"/>
                      <a:pt x="8493" y="22529"/>
                    </a:cubicBezTo>
                    <a:lnTo>
                      <a:pt x="8493" y="22529"/>
                    </a:lnTo>
                    <a:cubicBezTo>
                      <a:pt x="8503" y="22555"/>
                      <a:pt x="8512" y="22580"/>
                      <a:pt x="8520" y="22603"/>
                    </a:cubicBezTo>
                    <a:lnTo>
                      <a:pt x="8520" y="22603"/>
                    </a:lnTo>
                    <a:cubicBezTo>
                      <a:pt x="8513" y="22582"/>
                      <a:pt x="8503" y="22557"/>
                      <a:pt x="8493" y="22527"/>
                    </a:cubicBezTo>
                    <a:lnTo>
                      <a:pt x="8493" y="22527"/>
                    </a:lnTo>
                    <a:cubicBezTo>
                      <a:pt x="8493" y="22528"/>
                      <a:pt x="8493" y="22528"/>
                      <a:pt x="8493" y="22529"/>
                    </a:cubicBezTo>
                    <a:lnTo>
                      <a:pt x="8493" y="22529"/>
                    </a:lnTo>
                    <a:cubicBezTo>
                      <a:pt x="8489" y="22517"/>
                      <a:pt x="8485" y="22506"/>
                      <a:pt x="8480" y="22494"/>
                    </a:cubicBezTo>
                    <a:lnTo>
                      <a:pt x="8480" y="22494"/>
                    </a:lnTo>
                    <a:cubicBezTo>
                      <a:pt x="8485" y="22506"/>
                      <a:pt x="8489" y="22517"/>
                      <a:pt x="8493" y="22527"/>
                    </a:cubicBezTo>
                    <a:lnTo>
                      <a:pt x="8493" y="22527"/>
                    </a:lnTo>
                    <a:cubicBezTo>
                      <a:pt x="8483" y="22499"/>
                      <a:pt x="8462" y="22443"/>
                      <a:pt x="8449" y="22408"/>
                    </a:cubicBezTo>
                    <a:cubicBezTo>
                      <a:pt x="8448" y="22405"/>
                      <a:pt x="8448" y="22403"/>
                      <a:pt x="8447" y="22402"/>
                    </a:cubicBezTo>
                    <a:lnTo>
                      <a:pt x="8447" y="22402"/>
                    </a:lnTo>
                    <a:cubicBezTo>
                      <a:pt x="8449" y="22406"/>
                      <a:pt x="8459" y="22441"/>
                      <a:pt x="8465" y="22464"/>
                    </a:cubicBezTo>
                    <a:cubicBezTo>
                      <a:pt x="8446" y="22402"/>
                      <a:pt x="8396" y="22257"/>
                      <a:pt x="8362" y="22164"/>
                    </a:cubicBezTo>
                    <a:cubicBezTo>
                      <a:pt x="8333" y="22084"/>
                      <a:pt x="8318" y="22043"/>
                      <a:pt x="8317" y="22043"/>
                    </a:cubicBezTo>
                    <a:lnTo>
                      <a:pt x="8317" y="22043"/>
                    </a:lnTo>
                    <a:cubicBezTo>
                      <a:pt x="8316" y="22043"/>
                      <a:pt x="8339" y="22113"/>
                      <a:pt x="8385" y="22255"/>
                    </a:cubicBezTo>
                    <a:cubicBezTo>
                      <a:pt x="8258" y="21880"/>
                      <a:pt x="8190" y="21681"/>
                      <a:pt x="8186" y="21681"/>
                    </a:cubicBezTo>
                    <a:lnTo>
                      <a:pt x="8186" y="21681"/>
                    </a:lnTo>
                    <a:cubicBezTo>
                      <a:pt x="8183" y="21681"/>
                      <a:pt x="8212" y="21778"/>
                      <a:pt x="8273" y="21979"/>
                    </a:cubicBezTo>
                    <a:cubicBezTo>
                      <a:pt x="8141" y="21566"/>
                      <a:pt x="8069" y="21341"/>
                      <a:pt x="8063" y="21341"/>
                    </a:cubicBezTo>
                    <a:lnTo>
                      <a:pt x="8063" y="21341"/>
                    </a:lnTo>
                    <a:cubicBezTo>
                      <a:pt x="8059" y="21341"/>
                      <a:pt x="8100" y="21490"/>
                      <a:pt x="8190" y="21809"/>
                    </a:cubicBezTo>
                    <a:cubicBezTo>
                      <a:pt x="8036" y="21298"/>
                      <a:pt x="7951" y="21021"/>
                      <a:pt x="7942" y="21021"/>
                    </a:cubicBezTo>
                    <a:lnTo>
                      <a:pt x="7942" y="21021"/>
                    </a:lnTo>
                    <a:cubicBezTo>
                      <a:pt x="7934" y="21021"/>
                      <a:pt x="7986" y="21244"/>
                      <a:pt x="8104" y="21721"/>
                    </a:cubicBezTo>
                    <a:cubicBezTo>
                      <a:pt x="7888" y="20905"/>
                      <a:pt x="7792" y="20560"/>
                      <a:pt x="7974" y="20560"/>
                    </a:cubicBezTo>
                    <a:cubicBezTo>
                      <a:pt x="8075" y="20560"/>
                      <a:pt x="8262" y="20667"/>
                      <a:pt x="8563" y="20861"/>
                    </a:cubicBezTo>
                    <a:cubicBezTo>
                      <a:pt x="7635" y="20060"/>
                      <a:pt x="7593" y="19930"/>
                      <a:pt x="8089" y="19575"/>
                    </a:cubicBezTo>
                    <a:lnTo>
                      <a:pt x="8089" y="19575"/>
                    </a:lnTo>
                    <a:cubicBezTo>
                      <a:pt x="7972" y="19594"/>
                      <a:pt x="7878" y="19603"/>
                      <a:pt x="7802" y="19603"/>
                    </a:cubicBezTo>
                    <a:cubicBezTo>
                      <a:pt x="7498" y="19603"/>
                      <a:pt x="7498" y="19446"/>
                      <a:pt x="7630" y="19074"/>
                    </a:cubicBezTo>
                    <a:lnTo>
                      <a:pt x="7630" y="19074"/>
                    </a:lnTo>
                    <a:cubicBezTo>
                      <a:pt x="7544" y="19144"/>
                      <a:pt x="7482" y="19175"/>
                      <a:pt x="7441" y="19175"/>
                    </a:cubicBezTo>
                    <a:cubicBezTo>
                      <a:pt x="7364" y="19175"/>
                      <a:pt x="7359" y="19067"/>
                      <a:pt x="7396" y="18917"/>
                    </a:cubicBezTo>
                    <a:cubicBezTo>
                      <a:pt x="7254" y="18885"/>
                      <a:pt x="7213" y="18754"/>
                      <a:pt x="7257" y="18595"/>
                    </a:cubicBezTo>
                    <a:cubicBezTo>
                      <a:pt x="7131" y="18501"/>
                      <a:pt x="7092" y="18379"/>
                      <a:pt x="7131" y="18209"/>
                    </a:cubicBezTo>
                    <a:cubicBezTo>
                      <a:pt x="7017" y="18132"/>
                      <a:pt x="6981" y="18009"/>
                      <a:pt x="6983" y="17859"/>
                    </a:cubicBezTo>
                    <a:cubicBezTo>
                      <a:pt x="6909" y="17762"/>
                      <a:pt x="6875" y="17638"/>
                      <a:pt x="6846" y="17505"/>
                    </a:cubicBezTo>
                    <a:cubicBezTo>
                      <a:pt x="6801" y="17392"/>
                      <a:pt x="6765" y="17268"/>
                      <a:pt x="6727" y="17146"/>
                    </a:cubicBezTo>
                    <a:cubicBezTo>
                      <a:pt x="6651" y="16900"/>
                      <a:pt x="6576" y="16655"/>
                      <a:pt x="6502" y="16410"/>
                    </a:cubicBezTo>
                    <a:cubicBezTo>
                      <a:pt x="6466" y="16286"/>
                      <a:pt x="6430" y="16163"/>
                      <a:pt x="6399" y="16039"/>
                    </a:cubicBezTo>
                    <a:cubicBezTo>
                      <a:pt x="6360" y="15916"/>
                      <a:pt x="6326" y="15792"/>
                      <a:pt x="6383" y="15683"/>
                    </a:cubicBezTo>
                    <a:cubicBezTo>
                      <a:pt x="6293" y="15668"/>
                      <a:pt x="6267" y="15574"/>
                      <a:pt x="6371" y="15403"/>
                    </a:cubicBezTo>
                    <a:cubicBezTo>
                      <a:pt x="6190" y="15297"/>
                      <a:pt x="6139" y="15110"/>
                      <a:pt x="6150" y="14830"/>
                    </a:cubicBezTo>
                    <a:cubicBezTo>
                      <a:pt x="6036" y="14741"/>
                      <a:pt x="5985" y="14554"/>
                      <a:pt x="5947" y="14415"/>
                    </a:cubicBezTo>
                    <a:lnTo>
                      <a:pt x="5882" y="14183"/>
                    </a:lnTo>
                    <a:lnTo>
                      <a:pt x="5489" y="12696"/>
                    </a:lnTo>
                    <a:cubicBezTo>
                      <a:pt x="5418" y="12411"/>
                      <a:pt x="5346" y="12128"/>
                      <a:pt x="5275" y="11843"/>
                    </a:cubicBezTo>
                    <a:cubicBezTo>
                      <a:pt x="5204" y="11559"/>
                      <a:pt x="5134" y="11275"/>
                      <a:pt x="5246" y="11053"/>
                    </a:cubicBezTo>
                    <a:cubicBezTo>
                      <a:pt x="4995" y="10705"/>
                      <a:pt x="4925" y="10420"/>
                      <a:pt x="5220" y="10039"/>
                    </a:cubicBezTo>
                    <a:cubicBezTo>
                      <a:pt x="4788" y="9851"/>
                      <a:pt x="4721" y="9566"/>
                      <a:pt x="4861" y="9051"/>
                    </a:cubicBezTo>
                    <a:cubicBezTo>
                      <a:pt x="4587" y="8998"/>
                      <a:pt x="4520" y="8712"/>
                      <a:pt x="4461" y="8412"/>
                    </a:cubicBezTo>
                    <a:cubicBezTo>
                      <a:pt x="4423" y="8285"/>
                      <a:pt x="4391" y="8142"/>
                      <a:pt x="4370" y="8001"/>
                    </a:cubicBezTo>
                    <a:cubicBezTo>
                      <a:pt x="4350" y="7862"/>
                      <a:pt x="4339" y="7725"/>
                      <a:pt x="4351" y="7592"/>
                    </a:cubicBezTo>
                    <a:cubicBezTo>
                      <a:pt x="4202" y="7285"/>
                      <a:pt x="4141" y="7000"/>
                      <a:pt x="4283" y="6651"/>
                    </a:cubicBezTo>
                    <a:cubicBezTo>
                      <a:pt x="4028" y="6463"/>
                      <a:pt x="3975" y="6213"/>
                      <a:pt x="4027" y="5863"/>
                    </a:cubicBezTo>
                    <a:cubicBezTo>
                      <a:pt x="3865" y="5713"/>
                      <a:pt x="3809" y="5465"/>
                      <a:pt x="3750" y="5216"/>
                    </a:cubicBezTo>
                    <a:cubicBezTo>
                      <a:pt x="3692" y="4966"/>
                      <a:pt x="3632" y="4719"/>
                      <a:pt x="3580" y="4470"/>
                    </a:cubicBezTo>
                    <a:cubicBezTo>
                      <a:pt x="3508" y="4223"/>
                      <a:pt x="3445" y="3976"/>
                      <a:pt x="3415" y="3710"/>
                    </a:cubicBezTo>
                    <a:cubicBezTo>
                      <a:pt x="3314" y="3482"/>
                      <a:pt x="3247" y="3236"/>
                      <a:pt x="3177" y="2991"/>
                    </a:cubicBezTo>
                    <a:cubicBezTo>
                      <a:pt x="2969" y="2252"/>
                      <a:pt x="2740" y="1517"/>
                      <a:pt x="2467" y="810"/>
                    </a:cubicBezTo>
                    <a:lnTo>
                      <a:pt x="2457" y="787"/>
                    </a:lnTo>
                    <a:cubicBezTo>
                      <a:pt x="2279" y="326"/>
                      <a:pt x="1830" y="1"/>
                      <a:pt x="13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C751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737114" y="3093266"/>
                <a:ext cx="220475" cy="60302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4121" extrusionOk="0">
                    <a:moveTo>
                      <a:pt x="8555" y="23153"/>
                    </a:moveTo>
                    <a:lnTo>
                      <a:pt x="8555" y="23153"/>
                    </a:lnTo>
                    <a:cubicBezTo>
                      <a:pt x="8554" y="23153"/>
                      <a:pt x="8559" y="23179"/>
                      <a:pt x="8575" y="23244"/>
                    </a:cubicBezTo>
                    <a:lnTo>
                      <a:pt x="8575" y="23244"/>
                    </a:lnTo>
                    <a:cubicBezTo>
                      <a:pt x="8565" y="23189"/>
                      <a:pt x="8556" y="23153"/>
                      <a:pt x="8555" y="23153"/>
                    </a:cubicBezTo>
                    <a:close/>
                    <a:moveTo>
                      <a:pt x="8556" y="23677"/>
                    </a:moveTo>
                    <a:cubicBezTo>
                      <a:pt x="8546" y="23689"/>
                      <a:pt x="8535" y="23699"/>
                      <a:pt x="8521" y="23705"/>
                    </a:cubicBezTo>
                    <a:cubicBezTo>
                      <a:pt x="8534" y="23695"/>
                      <a:pt x="8545" y="23686"/>
                      <a:pt x="8556" y="23677"/>
                    </a:cubicBezTo>
                    <a:close/>
                    <a:moveTo>
                      <a:pt x="1467" y="1"/>
                    </a:moveTo>
                    <a:cubicBezTo>
                      <a:pt x="787" y="11"/>
                      <a:pt x="243" y="571"/>
                      <a:pt x="256" y="1253"/>
                    </a:cubicBezTo>
                    <a:cubicBezTo>
                      <a:pt x="264" y="1805"/>
                      <a:pt x="326" y="2321"/>
                      <a:pt x="390" y="2848"/>
                    </a:cubicBezTo>
                    <a:cubicBezTo>
                      <a:pt x="424" y="3109"/>
                      <a:pt x="464" y="3370"/>
                      <a:pt x="339" y="3511"/>
                    </a:cubicBezTo>
                    <a:cubicBezTo>
                      <a:pt x="552" y="3887"/>
                      <a:pt x="603" y="4145"/>
                      <a:pt x="179" y="4331"/>
                    </a:cubicBezTo>
                    <a:cubicBezTo>
                      <a:pt x="707" y="4660"/>
                      <a:pt x="763" y="4917"/>
                      <a:pt x="313" y="5448"/>
                    </a:cubicBezTo>
                    <a:cubicBezTo>
                      <a:pt x="336" y="5447"/>
                      <a:pt x="357" y="5447"/>
                      <a:pt x="378" y="5447"/>
                    </a:cubicBezTo>
                    <a:cubicBezTo>
                      <a:pt x="887" y="5447"/>
                      <a:pt x="940" y="5704"/>
                      <a:pt x="778" y="6293"/>
                    </a:cubicBezTo>
                    <a:cubicBezTo>
                      <a:pt x="826" y="6276"/>
                      <a:pt x="869" y="6269"/>
                      <a:pt x="906" y="6269"/>
                    </a:cubicBezTo>
                    <a:cubicBezTo>
                      <a:pt x="984" y="6269"/>
                      <a:pt x="1037" y="6303"/>
                      <a:pt x="1066" y="6356"/>
                    </a:cubicBezTo>
                    <a:cubicBezTo>
                      <a:pt x="1148" y="6453"/>
                      <a:pt x="1179" y="6592"/>
                      <a:pt x="1075" y="6708"/>
                    </a:cubicBezTo>
                    <a:cubicBezTo>
                      <a:pt x="1252" y="6843"/>
                      <a:pt x="1293" y="6957"/>
                      <a:pt x="1080" y="7060"/>
                    </a:cubicBezTo>
                    <a:cubicBezTo>
                      <a:pt x="1374" y="7195"/>
                      <a:pt x="1412" y="7319"/>
                      <a:pt x="1121" y="7514"/>
                    </a:cubicBezTo>
                    <a:cubicBezTo>
                      <a:pt x="1544" y="7730"/>
                      <a:pt x="1634" y="8017"/>
                      <a:pt x="1489" y="8556"/>
                    </a:cubicBezTo>
                    <a:cubicBezTo>
                      <a:pt x="1820" y="8586"/>
                      <a:pt x="1912" y="8870"/>
                      <a:pt x="1983" y="9217"/>
                    </a:cubicBezTo>
                    <a:cubicBezTo>
                      <a:pt x="2043" y="9327"/>
                      <a:pt x="2097" y="9455"/>
                      <a:pt x="2102" y="9563"/>
                    </a:cubicBezTo>
                    <a:cubicBezTo>
                      <a:pt x="2199" y="9723"/>
                      <a:pt x="2246" y="9864"/>
                      <a:pt x="2087" y="9939"/>
                    </a:cubicBezTo>
                    <a:cubicBezTo>
                      <a:pt x="2394" y="10290"/>
                      <a:pt x="2492" y="10573"/>
                      <a:pt x="2147" y="11002"/>
                    </a:cubicBezTo>
                    <a:cubicBezTo>
                      <a:pt x="2692" y="11139"/>
                      <a:pt x="2793" y="11419"/>
                      <a:pt x="2639" y="12069"/>
                    </a:cubicBezTo>
                    <a:cubicBezTo>
                      <a:pt x="2684" y="12058"/>
                      <a:pt x="2725" y="12053"/>
                      <a:pt x="2762" y="12053"/>
                    </a:cubicBezTo>
                    <a:cubicBezTo>
                      <a:pt x="3025" y="12053"/>
                      <a:pt x="3115" y="12309"/>
                      <a:pt x="3188" y="12630"/>
                    </a:cubicBezTo>
                    <a:cubicBezTo>
                      <a:pt x="3230" y="12695"/>
                      <a:pt x="3271" y="12768"/>
                      <a:pt x="3311" y="12849"/>
                    </a:cubicBezTo>
                    <a:cubicBezTo>
                      <a:pt x="3350" y="12928"/>
                      <a:pt x="3388" y="13016"/>
                      <a:pt x="3355" y="13119"/>
                    </a:cubicBezTo>
                    <a:cubicBezTo>
                      <a:pt x="3461" y="13195"/>
                      <a:pt x="3497" y="13288"/>
                      <a:pt x="3420" y="13448"/>
                    </a:cubicBezTo>
                    <a:cubicBezTo>
                      <a:pt x="3444" y="13433"/>
                      <a:pt x="3465" y="13426"/>
                      <a:pt x="3482" y="13426"/>
                    </a:cubicBezTo>
                    <a:cubicBezTo>
                      <a:pt x="3545" y="13426"/>
                      <a:pt x="3555" y="13523"/>
                      <a:pt x="3501" y="13715"/>
                    </a:cubicBezTo>
                    <a:cubicBezTo>
                      <a:pt x="3679" y="13746"/>
                      <a:pt x="3752" y="13929"/>
                      <a:pt x="3663" y="14273"/>
                    </a:cubicBezTo>
                    <a:cubicBezTo>
                      <a:pt x="3898" y="14295"/>
                      <a:pt x="3970" y="14478"/>
                      <a:pt x="3863" y="14792"/>
                    </a:cubicBezTo>
                    <a:cubicBezTo>
                      <a:pt x="3896" y="14786"/>
                      <a:pt x="3926" y="14783"/>
                      <a:pt x="3951" y="14783"/>
                    </a:cubicBezTo>
                    <a:cubicBezTo>
                      <a:pt x="4086" y="14783"/>
                      <a:pt x="4095" y="14873"/>
                      <a:pt x="3987" y="15033"/>
                    </a:cubicBezTo>
                    <a:cubicBezTo>
                      <a:pt x="4032" y="14967"/>
                      <a:pt x="4066" y="14934"/>
                      <a:pt x="4089" y="14934"/>
                    </a:cubicBezTo>
                    <a:cubicBezTo>
                      <a:pt x="4130" y="14934"/>
                      <a:pt x="4131" y="15044"/>
                      <a:pt x="4090" y="15247"/>
                    </a:cubicBezTo>
                    <a:cubicBezTo>
                      <a:pt x="4108" y="15243"/>
                      <a:pt x="4124" y="15241"/>
                      <a:pt x="4140" y="15241"/>
                    </a:cubicBezTo>
                    <a:cubicBezTo>
                      <a:pt x="4285" y="15241"/>
                      <a:pt x="4341" y="15419"/>
                      <a:pt x="4260" y="15745"/>
                    </a:cubicBezTo>
                    <a:cubicBezTo>
                      <a:pt x="4506" y="15746"/>
                      <a:pt x="4584" y="15927"/>
                      <a:pt x="4497" y="16259"/>
                    </a:cubicBezTo>
                    <a:cubicBezTo>
                      <a:pt x="4541" y="16246"/>
                      <a:pt x="4577" y="16240"/>
                      <a:pt x="4605" y="16240"/>
                    </a:cubicBezTo>
                    <a:cubicBezTo>
                      <a:pt x="4710" y="16240"/>
                      <a:pt x="4710" y="16326"/>
                      <a:pt x="4600" y="16469"/>
                    </a:cubicBezTo>
                    <a:cubicBezTo>
                      <a:pt x="4633" y="16458"/>
                      <a:pt x="4661" y="16453"/>
                      <a:pt x="4686" y="16453"/>
                    </a:cubicBezTo>
                    <a:cubicBezTo>
                      <a:pt x="4805" y="16453"/>
                      <a:pt x="4832" y="16576"/>
                      <a:pt x="4782" y="16808"/>
                    </a:cubicBezTo>
                    <a:cubicBezTo>
                      <a:pt x="4803" y="16802"/>
                      <a:pt x="4823" y="16800"/>
                      <a:pt x="4841" y="16800"/>
                    </a:cubicBezTo>
                    <a:cubicBezTo>
                      <a:pt x="4961" y="16800"/>
                      <a:pt x="4999" y="16915"/>
                      <a:pt x="4978" y="17108"/>
                    </a:cubicBezTo>
                    <a:cubicBezTo>
                      <a:pt x="5112" y="17125"/>
                      <a:pt x="5167" y="17244"/>
                      <a:pt x="5048" y="17477"/>
                    </a:cubicBezTo>
                    <a:cubicBezTo>
                      <a:pt x="5276" y="17481"/>
                      <a:pt x="5332" y="17601"/>
                      <a:pt x="5215" y="17964"/>
                    </a:cubicBezTo>
                    <a:cubicBezTo>
                      <a:pt x="5273" y="17931"/>
                      <a:pt x="5320" y="17915"/>
                      <a:pt x="5357" y="17915"/>
                    </a:cubicBezTo>
                    <a:cubicBezTo>
                      <a:pt x="5465" y="17915"/>
                      <a:pt x="5484" y="18057"/>
                      <a:pt x="5436" y="18354"/>
                    </a:cubicBezTo>
                    <a:cubicBezTo>
                      <a:pt x="5490" y="18305"/>
                      <a:pt x="5532" y="18282"/>
                      <a:pt x="5565" y="18282"/>
                    </a:cubicBezTo>
                    <a:cubicBezTo>
                      <a:pt x="5640" y="18282"/>
                      <a:pt x="5670" y="18399"/>
                      <a:pt x="5680" y="18595"/>
                    </a:cubicBezTo>
                    <a:cubicBezTo>
                      <a:pt x="5695" y="18588"/>
                      <a:pt x="5709" y="18585"/>
                      <a:pt x="5721" y="18585"/>
                    </a:cubicBezTo>
                    <a:cubicBezTo>
                      <a:pt x="5793" y="18585"/>
                      <a:pt x="5841" y="18686"/>
                      <a:pt x="5884" y="18796"/>
                    </a:cubicBezTo>
                    <a:cubicBezTo>
                      <a:pt x="5949" y="18902"/>
                      <a:pt x="6008" y="19019"/>
                      <a:pt x="6056" y="19146"/>
                    </a:cubicBezTo>
                    <a:cubicBezTo>
                      <a:pt x="6057" y="19146"/>
                      <a:pt x="6058" y="19145"/>
                      <a:pt x="6059" y="19145"/>
                    </a:cubicBezTo>
                    <a:cubicBezTo>
                      <a:pt x="6073" y="19145"/>
                      <a:pt x="6116" y="19231"/>
                      <a:pt x="6161" y="19368"/>
                    </a:cubicBezTo>
                    <a:cubicBezTo>
                      <a:pt x="6248" y="19484"/>
                      <a:pt x="6337" y="19659"/>
                      <a:pt x="6382" y="19881"/>
                    </a:cubicBezTo>
                    <a:cubicBezTo>
                      <a:pt x="6516" y="20008"/>
                      <a:pt x="6604" y="20183"/>
                      <a:pt x="6655" y="20345"/>
                    </a:cubicBezTo>
                    <a:cubicBezTo>
                      <a:pt x="6738" y="20446"/>
                      <a:pt x="6784" y="20533"/>
                      <a:pt x="6780" y="20541"/>
                    </a:cubicBezTo>
                    <a:cubicBezTo>
                      <a:pt x="6845" y="20650"/>
                      <a:pt x="6906" y="20764"/>
                      <a:pt x="6969" y="20878"/>
                    </a:cubicBezTo>
                    <a:cubicBezTo>
                      <a:pt x="7159" y="21222"/>
                      <a:pt x="7357" y="21562"/>
                      <a:pt x="7547" y="21906"/>
                    </a:cubicBezTo>
                    <a:cubicBezTo>
                      <a:pt x="7609" y="22020"/>
                      <a:pt x="7674" y="22134"/>
                      <a:pt x="7738" y="22248"/>
                    </a:cubicBezTo>
                    <a:cubicBezTo>
                      <a:pt x="7804" y="22361"/>
                      <a:pt x="7870" y="22473"/>
                      <a:pt x="7922" y="22597"/>
                    </a:cubicBezTo>
                    <a:cubicBezTo>
                      <a:pt x="8004" y="22699"/>
                      <a:pt x="8072" y="22810"/>
                      <a:pt x="8118" y="22948"/>
                    </a:cubicBezTo>
                    <a:cubicBezTo>
                      <a:pt x="8163" y="22991"/>
                      <a:pt x="8204" y="23040"/>
                      <a:pt x="8230" y="23090"/>
                    </a:cubicBezTo>
                    <a:cubicBezTo>
                      <a:pt x="8277" y="23147"/>
                      <a:pt x="8310" y="23205"/>
                      <a:pt x="8257" y="23260"/>
                    </a:cubicBezTo>
                    <a:cubicBezTo>
                      <a:pt x="8380" y="23315"/>
                      <a:pt x="8416" y="23369"/>
                      <a:pt x="8274" y="23448"/>
                    </a:cubicBezTo>
                    <a:cubicBezTo>
                      <a:pt x="8487" y="23477"/>
                      <a:pt x="8521" y="23530"/>
                      <a:pt x="8308" y="23693"/>
                    </a:cubicBezTo>
                    <a:cubicBezTo>
                      <a:pt x="8338" y="23691"/>
                      <a:pt x="8367" y="23689"/>
                      <a:pt x="8393" y="23689"/>
                    </a:cubicBezTo>
                    <a:cubicBezTo>
                      <a:pt x="8617" y="23689"/>
                      <a:pt x="8647" y="23790"/>
                      <a:pt x="8520" y="24121"/>
                    </a:cubicBezTo>
                    <a:cubicBezTo>
                      <a:pt x="8608" y="24048"/>
                      <a:pt x="8671" y="24012"/>
                      <a:pt x="8718" y="24012"/>
                    </a:cubicBezTo>
                    <a:cubicBezTo>
                      <a:pt x="8763" y="24012"/>
                      <a:pt x="8794" y="24044"/>
                      <a:pt x="8819" y="24105"/>
                    </a:cubicBezTo>
                    <a:cubicBezTo>
                      <a:pt x="8676" y="23627"/>
                      <a:pt x="8605" y="23366"/>
                      <a:pt x="8575" y="23244"/>
                    </a:cubicBezTo>
                    <a:lnTo>
                      <a:pt x="8575" y="23244"/>
                    </a:lnTo>
                    <a:cubicBezTo>
                      <a:pt x="8590" y="23323"/>
                      <a:pt x="8605" y="23442"/>
                      <a:pt x="8598" y="23539"/>
                    </a:cubicBezTo>
                    <a:lnTo>
                      <a:pt x="8598" y="23539"/>
                    </a:lnTo>
                    <a:cubicBezTo>
                      <a:pt x="8564" y="23532"/>
                      <a:pt x="8514" y="23526"/>
                      <a:pt x="8453" y="23518"/>
                    </a:cubicBezTo>
                    <a:cubicBezTo>
                      <a:pt x="8595" y="23438"/>
                      <a:pt x="8555" y="23380"/>
                      <a:pt x="8432" y="23324"/>
                    </a:cubicBezTo>
                    <a:cubicBezTo>
                      <a:pt x="8485" y="23269"/>
                      <a:pt x="8571" y="23144"/>
                      <a:pt x="8525" y="23088"/>
                    </a:cubicBezTo>
                    <a:cubicBezTo>
                      <a:pt x="8498" y="23039"/>
                      <a:pt x="8458" y="22989"/>
                      <a:pt x="8413" y="22947"/>
                    </a:cubicBezTo>
                    <a:cubicBezTo>
                      <a:pt x="8365" y="22808"/>
                      <a:pt x="8149" y="22798"/>
                      <a:pt x="8068" y="22696"/>
                    </a:cubicBezTo>
                    <a:cubicBezTo>
                      <a:pt x="8015" y="22573"/>
                      <a:pt x="7835" y="22264"/>
                      <a:pt x="7769" y="22153"/>
                    </a:cubicBezTo>
                    <a:cubicBezTo>
                      <a:pt x="7705" y="22040"/>
                      <a:pt x="7508" y="21837"/>
                      <a:pt x="7446" y="21722"/>
                    </a:cubicBezTo>
                    <a:cubicBezTo>
                      <a:pt x="7257" y="21380"/>
                      <a:pt x="7331" y="21130"/>
                      <a:pt x="7051" y="20855"/>
                    </a:cubicBezTo>
                    <a:cubicBezTo>
                      <a:pt x="6914" y="20719"/>
                      <a:pt x="6800" y="20557"/>
                      <a:pt x="7073" y="20540"/>
                    </a:cubicBezTo>
                    <a:cubicBezTo>
                      <a:pt x="7077" y="20532"/>
                      <a:pt x="6914" y="20399"/>
                      <a:pt x="6830" y="20298"/>
                    </a:cubicBezTo>
                    <a:cubicBezTo>
                      <a:pt x="6780" y="20137"/>
                      <a:pt x="6810" y="20007"/>
                      <a:pt x="6677" y="19879"/>
                    </a:cubicBezTo>
                    <a:cubicBezTo>
                      <a:pt x="6632" y="19657"/>
                      <a:pt x="6373" y="19698"/>
                      <a:pt x="6287" y="19582"/>
                    </a:cubicBezTo>
                    <a:cubicBezTo>
                      <a:pt x="6239" y="19439"/>
                      <a:pt x="6358" y="19145"/>
                      <a:pt x="6351" y="19145"/>
                    </a:cubicBezTo>
                    <a:lnTo>
                      <a:pt x="6351" y="19145"/>
                    </a:lnTo>
                    <a:cubicBezTo>
                      <a:pt x="6351" y="19145"/>
                      <a:pt x="6351" y="19145"/>
                      <a:pt x="6351" y="19145"/>
                    </a:cubicBezTo>
                    <a:cubicBezTo>
                      <a:pt x="6303" y="19017"/>
                      <a:pt x="6244" y="18900"/>
                      <a:pt x="6180" y="18795"/>
                    </a:cubicBezTo>
                    <a:cubicBezTo>
                      <a:pt x="6136" y="18685"/>
                      <a:pt x="6089" y="18584"/>
                      <a:pt x="6016" y="18584"/>
                    </a:cubicBezTo>
                    <a:cubicBezTo>
                      <a:pt x="6003" y="18584"/>
                      <a:pt x="5990" y="18587"/>
                      <a:pt x="5975" y="18594"/>
                    </a:cubicBezTo>
                    <a:cubicBezTo>
                      <a:pt x="5964" y="18398"/>
                      <a:pt x="5934" y="18281"/>
                      <a:pt x="5860" y="18281"/>
                    </a:cubicBezTo>
                    <a:cubicBezTo>
                      <a:pt x="5826" y="18281"/>
                      <a:pt x="5785" y="18304"/>
                      <a:pt x="5732" y="18353"/>
                    </a:cubicBezTo>
                    <a:cubicBezTo>
                      <a:pt x="5779" y="18056"/>
                      <a:pt x="5759" y="17915"/>
                      <a:pt x="5651" y="17915"/>
                    </a:cubicBezTo>
                    <a:cubicBezTo>
                      <a:pt x="5614" y="17915"/>
                      <a:pt x="5568" y="17931"/>
                      <a:pt x="5510" y="17963"/>
                    </a:cubicBezTo>
                    <a:cubicBezTo>
                      <a:pt x="5628" y="17599"/>
                      <a:pt x="5572" y="17480"/>
                      <a:pt x="5342" y="17476"/>
                    </a:cubicBezTo>
                    <a:cubicBezTo>
                      <a:pt x="5415" y="17335"/>
                      <a:pt x="5408" y="17312"/>
                      <a:pt x="5361" y="17312"/>
                    </a:cubicBezTo>
                    <a:cubicBezTo>
                      <a:pt x="5337" y="17312"/>
                      <a:pt x="5304" y="17317"/>
                      <a:pt x="5266" y="17317"/>
                    </a:cubicBezTo>
                    <a:cubicBezTo>
                      <a:pt x="5254" y="17317"/>
                      <a:pt x="5242" y="17317"/>
                      <a:pt x="5229" y="17315"/>
                    </a:cubicBezTo>
                    <a:cubicBezTo>
                      <a:pt x="5251" y="17115"/>
                      <a:pt x="5253" y="16966"/>
                      <a:pt x="5132" y="16966"/>
                    </a:cubicBezTo>
                    <a:cubicBezTo>
                      <a:pt x="5118" y="16966"/>
                      <a:pt x="5102" y="16968"/>
                      <a:pt x="5085" y="16972"/>
                    </a:cubicBezTo>
                    <a:cubicBezTo>
                      <a:pt x="5132" y="16755"/>
                      <a:pt x="5107" y="16664"/>
                      <a:pt x="5004" y="16664"/>
                    </a:cubicBezTo>
                    <a:cubicBezTo>
                      <a:pt x="4975" y="16664"/>
                      <a:pt x="4939" y="16671"/>
                      <a:pt x="4897" y="16685"/>
                    </a:cubicBezTo>
                    <a:cubicBezTo>
                      <a:pt x="5027" y="16516"/>
                      <a:pt x="4870" y="16148"/>
                      <a:pt x="4685" y="16148"/>
                    </a:cubicBezTo>
                    <a:cubicBezTo>
                      <a:pt x="4672" y="16148"/>
                      <a:pt x="4658" y="16150"/>
                      <a:pt x="4644" y="16154"/>
                    </a:cubicBezTo>
                    <a:cubicBezTo>
                      <a:pt x="4729" y="15822"/>
                      <a:pt x="4667" y="15659"/>
                      <a:pt x="4421" y="15658"/>
                    </a:cubicBezTo>
                    <a:cubicBezTo>
                      <a:pt x="4482" y="15414"/>
                      <a:pt x="4518" y="15354"/>
                      <a:pt x="4480" y="15354"/>
                    </a:cubicBezTo>
                    <a:cubicBezTo>
                      <a:pt x="4461" y="15354"/>
                      <a:pt x="4425" y="15368"/>
                      <a:pt x="4367" y="15382"/>
                    </a:cubicBezTo>
                    <a:cubicBezTo>
                      <a:pt x="4414" y="15149"/>
                      <a:pt x="4414" y="14963"/>
                      <a:pt x="4357" y="14963"/>
                    </a:cubicBezTo>
                    <a:cubicBezTo>
                      <a:pt x="4338" y="14963"/>
                      <a:pt x="4313" y="14984"/>
                      <a:pt x="4281" y="15032"/>
                    </a:cubicBezTo>
                    <a:lnTo>
                      <a:pt x="4281" y="15032"/>
                    </a:lnTo>
                    <a:cubicBezTo>
                      <a:pt x="4388" y="14873"/>
                      <a:pt x="4379" y="14783"/>
                      <a:pt x="4243" y="14783"/>
                    </a:cubicBezTo>
                    <a:cubicBezTo>
                      <a:pt x="4218" y="14783"/>
                      <a:pt x="4189" y="14786"/>
                      <a:pt x="4155" y="14792"/>
                    </a:cubicBezTo>
                    <a:cubicBezTo>
                      <a:pt x="4262" y="14478"/>
                      <a:pt x="4189" y="14295"/>
                      <a:pt x="3956" y="14273"/>
                    </a:cubicBezTo>
                    <a:cubicBezTo>
                      <a:pt x="4044" y="13931"/>
                      <a:pt x="3972" y="13747"/>
                      <a:pt x="3793" y="13715"/>
                    </a:cubicBezTo>
                    <a:cubicBezTo>
                      <a:pt x="3849" y="13524"/>
                      <a:pt x="3838" y="13427"/>
                      <a:pt x="3774" y="13427"/>
                    </a:cubicBezTo>
                    <a:cubicBezTo>
                      <a:pt x="3757" y="13427"/>
                      <a:pt x="3737" y="13434"/>
                      <a:pt x="3712" y="13448"/>
                    </a:cubicBezTo>
                    <a:cubicBezTo>
                      <a:pt x="3791" y="13288"/>
                      <a:pt x="3754" y="13195"/>
                      <a:pt x="3647" y="13119"/>
                    </a:cubicBezTo>
                    <a:cubicBezTo>
                      <a:pt x="3679" y="13015"/>
                      <a:pt x="3641" y="12928"/>
                      <a:pt x="3602" y="12849"/>
                    </a:cubicBezTo>
                    <a:cubicBezTo>
                      <a:pt x="3564" y="12769"/>
                      <a:pt x="3523" y="12695"/>
                      <a:pt x="3481" y="12630"/>
                    </a:cubicBezTo>
                    <a:cubicBezTo>
                      <a:pt x="3100" y="12328"/>
                      <a:pt x="3226" y="12055"/>
                      <a:pt x="3028" y="12055"/>
                    </a:cubicBezTo>
                    <a:cubicBezTo>
                      <a:pt x="3002" y="12055"/>
                      <a:pt x="2970" y="12059"/>
                      <a:pt x="2931" y="12069"/>
                    </a:cubicBezTo>
                    <a:cubicBezTo>
                      <a:pt x="2835" y="11628"/>
                      <a:pt x="2765" y="11320"/>
                      <a:pt x="2440" y="11002"/>
                    </a:cubicBezTo>
                    <a:cubicBezTo>
                      <a:pt x="2638" y="10595"/>
                      <a:pt x="2210" y="10361"/>
                      <a:pt x="2379" y="9939"/>
                    </a:cubicBezTo>
                    <a:cubicBezTo>
                      <a:pt x="2540" y="9864"/>
                      <a:pt x="2491" y="9723"/>
                      <a:pt x="2395" y="9563"/>
                    </a:cubicBezTo>
                    <a:cubicBezTo>
                      <a:pt x="2389" y="9454"/>
                      <a:pt x="2335" y="9327"/>
                      <a:pt x="2276" y="9217"/>
                    </a:cubicBezTo>
                    <a:cubicBezTo>
                      <a:pt x="2205" y="8870"/>
                      <a:pt x="1922" y="8555"/>
                      <a:pt x="1591" y="8525"/>
                    </a:cubicBezTo>
                    <a:cubicBezTo>
                      <a:pt x="1736" y="7986"/>
                      <a:pt x="1703" y="7764"/>
                      <a:pt x="1282" y="7548"/>
                    </a:cubicBezTo>
                    <a:cubicBezTo>
                      <a:pt x="1574" y="7353"/>
                      <a:pt x="1531" y="7154"/>
                      <a:pt x="1238" y="7019"/>
                    </a:cubicBezTo>
                    <a:cubicBezTo>
                      <a:pt x="1452" y="6916"/>
                      <a:pt x="1546" y="6844"/>
                      <a:pt x="1368" y="6708"/>
                    </a:cubicBezTo>
                    <a:cubicBezTo>
                      <a:pt x="1472" y="6592"/>
                      <a:pt x="1442" y="6453"/>
                      <a:pt x="1360" y="6356"/>
                    </a:cubicBezTo>
                    <a:cubicBezTo>
                      <a:pt x="1321" y="6286"/>
                      <a:pt x="1446" y="6097"/>
                      <a:pt x="1365" y="6097"/>
                    </a:cubicBezTo>
                    <a:cubicBezTo>
                      <a:pt x="1355" y="6097"/>
                      <a:pt x="1343" y="6100"/>
                      <a:pt x="1327" y="6106"/>
                    </a:cubicBezTo>
                    <a:cubicBezTo>
                      <a:pt x="1485" y="5529"/>
                      <a:pt x="1410" y="5359"/>
                      <a:pt x="925" y="5359"/>
                    </a:cubicBezTo>
                    <a:cubicBezTo>
                      <a:pt x="895" y="5359"/>
                      <a:pt x="863" y="5359"/>
                      <a:pt x="830" y="5361"/>
                    </a:cubicBezTo>
                    <a:cubicBezTo>
                      <a:pt x="1279" y="4828"/>
                      <a:pt x="860" y="4655"/>
                      <a:pt x="333" y="4326"/>
                    </a:cubicBezTo>
                    <a:cubicBezTo>
                      <a:pt x="756" y="4140"/>
                      <a:pt x="669" y="3837"/>
                      <a:pt x="453" y="3461"/>
                    </a:cubicBezTo>
                    <a:cubicBezTo>
                      <a:pt x="578" y="3320"/>
                      <a:pt x="717" y="3109"/>
                      <a:pt x="683" y="2848"/>
                    </a:cubicBezTo>
                    <a:cubicBezTo>
                      <a:pt x="618" y="2321"/>
                      <a:pt x="602" y="1987"/>
                      <a:pt x="354" y="1495"/>
                    </a:cubicBezTo>
                    <a:cubicBezTo>
                      <a:pt x="0" y="791"/>
                      <a:pt x="957" y="78"/>
                      <a:pt x="1626" y="11"/>
                    </a:cubicBezTo>
                    <a:cubicBezTo>
                      <a:pt x="1572" y="4"/>
                      <a:pt x="1521" y="1"/>
                      <a:pt x="1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9"/>
          <p:cNvGrpSpPr/>
          <p:nvPr/>
        </p:nvGrpSpPr>
        <p:grpSpPr>
          <a:xfrm>
            <a:off x="-43" y="-389570"/>
            <a:ext cx="8423970" cy="1009642"/>
            <a:chOff x="-43" y="301655"/>
            <a:chExt cx="8423970" cy="1009642"/>
          </a:xfrm>
        </p:grpSpPr>
        <p:sp>
          <p:nvSpPr>
            <p:cNvPr id="296" name="Google Shape;296;p19"/>
            <p:cNvSpPr/>
            <p:nvPr/>
          </p:nvSpPr>
          <p:spPr>
            <a:xfrm>
              <a:off x="2160" y="338404"/>
              <a:ext cx="8416614" cy="934028"/>
            </a:xfrm>
            <a:custGeom>
              <a:avLst/>
              <a:gdLst/>
              <a:ahLst/>
              <a:cxnLst/>
              <a:rect l="l" t="t" r="r" b="b"/>
              <a:pathLst>
                <a:path w="129876" h="30474" extrusionOk="0">
                  <a:moveTo>
                    <a:pt x="41456" y="1620"/>
                  </a:moveTo>
                  <a:cubicBezTo>
                    <a:pt x="41456" y="1620"/>
                    <a:pt x="41456" y="1620"/>
                    <a:pt x="41455" y="1622"/>
                  </a:cubicBezTo>
                  <a:lnTo>
                    <a:pt x="41455" y="1622"/>
                  </a:lnTo>
                  <a:cubicBezTo>
                    <a:pt x="41464" y="1620"/>
                    <a:pt x="41456" y="1620"/>
                    <a:pt x="41456" y="1620"/>
                  </a:cubicBezTo>
                  <a:close/>
                  <a:moveTo>
                    <a:pt x="101051" y="1"/>
                  </a:moveTo>
                  <a:lnTo>
                    <a:pt x="94897" y="2268"/>
                  </a:lnTo>
                  <a:lnTo>
                    <a:pt x="83561" y="1620"/>
                  </a:lnTo>
                  <a:lnTo>
                    <a:pt x="77082" y="3240"/>
                  </a:lnTo>
                  <a:lnTo>
                    <a:pt x="64451" y="3240"/>
                  </a:lnTo>
                  <a:lnTo>
                    <a:pt x="59593" y="4859"/>
                  </a:lnTo>
                  <a:lnTo>
                    <a:pt x="49552" y="4211"/>
                  </a:lnTo>
                  <a:lnTo>
                    <a:pt x="43075" y="3240"/>
                  </a:lnTo>
                  <a:cubicBezTo>
                    <a:pt x="42912" y="3240"/>
                    <a:pt x="45018" y="2916"/>
                    <a:pt x="43723" y="2916"/>
                  </a:cubicBezTo>
                  <a:cubicBezTo>
                    <a:pt x="41196" y="2916"/>
                    <a:pt x="41442" y="1683"/>
                    <a:pt x="41455" y="1622"/>
                  </a:cubicBezTo>
                  <a:lnTo>
                    <a:pt x="41455" y="1622"/>
                  </a:lnTo>
                  <a:cubicBezTo>
                    <a:pt x="41410" y="1635"/>
                    <a:pt x="40883" y="1719"/>
                    <a:pt x="35950" y="2268"/>
                  </a:cubicBezTo>
                  <a:cubicBezTo>
                    <a:pt x="30119" y="2916"/>
                    <a:pt x="30444" y="3887"/>
                    <a:pt x="29471" y="3887"/>
                  </a:cubicBezTo>
                  <a:cubicBezTo>
                    <a:pt x="28500" y="3887"/>
                    <a:pt x="27528" y="3240"/>
                    <a:pt x="27528" y="3240"/>
                  </a:cubicBezTo>
                  <a:lnTo>
                    <a:pt x="22022" y="3240"/>
                  </a:lnTo>
                  <a:lnTo>
                    <a:pt x="17488" y="4211"/>
                  </a:lnTo>
                  <a:lnTo>
                    <a:pt x="15544" y="3563"/>
                  </a:lnTo>
                  <a:lnTo>
                    <a:pt x="1" y="2592"/>
                  </a:lnTo>
                  <a:lnTo>
                    <a:pt x="1" y="24230"/>
                  </a:lnTo>
                  <a:lnTo>
                    <a:pt x="4859" y="25589"/>
                  </a:lnTo>
                  <a:lnTo>
                    <a:pt x="6802" y="25914"/>
                  </a:lnTo>
                  <a:lnTo>
                    <a:pt x="8421" y="26884"/>
                  </a:lnTo>
                  <a:lnTo>
                    <a:pt x="10687" y="27209"/>
                  </a:lnTo>
                  <a:lnTo>
                    <a:pt x="13602" y="28180"/>
                  </a:lnTo>
                  <a:lnTo>
                    <a:pt x="16517" y="27209"/>
                  </a:lnTo>
                  <a:lnTo>
                    <a:pt x="18783" y="28828"/>
                  </a:lnTo>
                  <a:lnTo>
                    <a:pt x="21374" y="29153"/>
                  </a:lnTo>
                  <a:lnTo>
                    <a:pt x="23641" y="29153"/>
                  </a:lnTo>
                  <a:lnTo>
                    <a:pt x="26232" y="29800"/>
                  </a:lnTo>
                  <a:lnTo>
                    <a:pt x="31090" y="30448"/>
                  </a:lnTo>
                  <a:lnTo>
                    <a:pt x="33681" y="30448"/>
                  </a:lnTo>
                  <a:cubicBezTo>
                    <a:pt x="34329" y="30448"/>
                    <a:pt x="37569" y="29477"/>
                    <a:pt x="37569" y="29477"/>
                  </a:cubicBezTo>
                  <a:lnTo>
                    <a:pt x="39187" y="29477"/>
                  </a:lnTo>
                  <a:cubicBezTo>
                    <a:pt x="40159" y="29477"/>
                    <a:pt x="43075" y="29153"/>
                    <a:pt x="43075" y="29153"/>
                  </a:cubicBezTo>
                  <a:lnTo>
                    <a:pt x="46636" y="29153"/>
                  </a:lnTo>
                  <a:cubicBezTo>
                    <a:pt x="46636" y="29153"/>
                    <a:pt x="55455" y="26787"/>
                    <a:pt x="60297" y="26787"/>
                  </a:cubicBezTo>
                  <a:cubicBezTo>
                    <a:pt x="61397" y="26787"/>
                    <a:pt x="62292" y="26909"/>
                    <a:pt x="62832" y="27209"/>
                  </a:cubicBezTo>
                  <a:cubicBezTo>
                    <a:pt x="63953" y="27831"/>
                    <a:pt x="64882" y="28023"/>
                    <a:pt x="65602" y="28023"/>
                  </a:cubicBezTo>
                  <a:cubicBezTo>
                    <a:pt x="66753" y="28023"/>
                    <a:pt x="67366" y="27532"/>
                    <a:pt x="67366" y="27532"/>
                  </a:cubicBezTo>
                  <a:lnTo>
                    <a:pt x="69958" y="26237"/>
                  </a:lnTo>
                  <a:lnTo>
                    <a:pt x="76112" y="26237"/>
                  </a:lnTo>
                  <a:cubicBezTo>
                    <a:pt x="76112" y="26237"/>
                    <a:pt x="82265" y="26884"/>
                    <a:pt x="83238" y="26884"/>
                  </a:cubicBezTo>
                  <a:cubicBezTo>
                    <a:pt x="84210" y="26884"/>
                    <a:pt x="88744" y="30123"/>
                    <a:pt x="88744" y="30123"/>
                  </a:cubicBezTo>
                  <a:lnTo>
                    <a:pt x="92630" y="30123"/>
                  </a:lnTo>
                  <a:cubicBezTo>
                    <a:pt x="92630" y="30123"/>
                    <a:pt x="92164" y="30473"/>
                    <a:pt x="92490" y="30473"/>
                  </a:cubicBezTo>
                  <a:cubicBezTo>
                    <a:pt x="92708" y="30473"/>
                    <a:pt x="93278" y="30317"/>
                    <a:pt x="94574" y="29799"/>
                  </a:cubicBezTo>
                  <a:cubicBezTo>
                    <a:pt x="96945" y="28851"/>
                    <a:pt x="98448" y="28249"/>
                    <a:pt x="100100" y="28249"/>
                  </a:cubicBezTo>
                  <a:cubicBezTo>
                    <a:pt x="100704" y="28249"/>
                    <a:pt x="101329" y="28330"/>
                    <a:pt x="102023" y="28504"/>
                  </a:cubicBezTo>
                  <a:cubicBezTo>
                    <a:pt x="103984" y="28994"/>
                    <a:pt x="107059" y="29298"/>
                    <a:pt x="108437" y="29418"/>
                  </a:cubicBezTo>
                  <a:cubicBezTo>
                    <a:pt x="108191" y="29347"/>
                    <a:pt x="108434" y="29186"/>
                    <a:pt x="110768" y="28828"/>
                  </a:cubicBezTo>
                  <a:cubicBezTo>
                    <a:pt x="114978" y="28180"/>
                    <a:pt x="115626" y="28180"/>
                    <a:pt x="115950" y="28180"/>
                  </a:cubicBezTo>
                  <a:lnTo>
                    <a:pt x="117893" y="28180"/>
                  </a:lnTo>
                  <a:lnTo>
                    <a:pt x="121133" y="28828"/>
                  </a:lnTo>
                  <a:lnTo>
                    <a:pt x="124696" y="30123"/>
                  </a:lnTo>
                  <a:lnTo>
                    <a:pt x="126962" y="30123"/>
                  </a:lnTo>
                  <a:lnTo>
                    <a:pt x="129876" y="29067"/>
                  </a:lnTo>
                  <a:lnTo>
                    <a:pt x="129554" y="4859"/>
                  </a:lnTo>
                  <a:cubicBezTo>
                    <a:pt x="128681" y="4766"/>
                    <a:pt x="127985" y="4211"/>
                    <a:pt x="126639" y="4211"/>
                  </a:cubicBezTo>
                  <a:cubicBezTo>
                    <a:pt x="124372" y="4211"/>
                    <a:pt x="122751" y="3563"/>
                    <a:pt x="122751" y="3563"/>
                  </a:cubicBezTo>
                  <a:lnTo>
                    <a:pt x="120485" y="2268"/>
                  </a:lnTo>
                  <a:lnTo>
                    <a:pt x="117246" y="2268"/>
                  </a:lnTo>
                  <a:lnTo>
                    <a:pt x="112711" y="1296"/>
                  </a:lnTo>
                  <a:lnTo>
                    <a:pt x="101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19"/>
            <p:cNvGrpSpPr/>
            <p:nvPr/>
          </p:nvGrpSpPr>
          <p:grpSpPr>
            <a:xfrm>
              <a:off x="-43" y="301655"/>
              <a:ext cx="8423970" cy="1009642"/>
              <a:chOff x="-61" y="301640"/>
              <a:chExt cx="5029236" cy="1009642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1255" y="1092901"/>
                <a:ext cx="5025251" cy="218381"/>
              </a:xfrm>
              <a:custGeom>
                <a:avLst/>
                <a:gdLst/>
                <a:ahLst/>
                <a:cxnLst/>
                <a:rect l="l" t="t" r="r" b="b"/>
                <a:pathLst>
                  <a:path w="129885" h="7125" extrusionOk="0">
                    <a:moveTo>
                      <a:pt x="1" y="0"/>
                    </a:moveTo>
                    <a:lnTo>
                      <a:pt x="2268" y="1617"/>
                    </a:lnTo>
                    <a:lnTo>
                      <a:pt x="3243" y="1617"/>
                    </a:lnTo>
                    <a:lnTo>
                      <a:pt x="5510" y="2590"/>
                    </a:lnTo>
                    <a:lnTo>
                      <a:pt x="6806" y="2912"/>
                    </a:lnTo>
                    <a:lnTo>
                      <a:pt x="8425" y="2912"/>
                    </a:lnTo>
                    <a:lnTo>
                      <a:pt x="9720" y="4208"/>
                    </a:lnTo>
                    <a:lnTo>
                      <a:pt x="11340" y="4533"/>
                    </a:lnTo>
                    <a:lnTo>
                      <a:pt x="15225" y="4533"/>
                    </a:lnTo>
                    <a:cubicBezTo>
                      <a:pt x="16845" y="4533"/>
                      <a:pt x="16198" y="4857"/>
                      <a:pt x="16198" y="4857"/>
                    </a:cubicBezTo>
                    <a:lnTo>
                      <a:pt x="17169" y="5505"/>
                    </a:lnTo>
                    <a:lnTo>
                      <a:pt x="20084" y="5828"/>
                    </a:lnTo>
                    <a:cubicBezTo>
                      <a:pt x="20084" y="5828"/>
                      <a:pt x="20732" y="5828"/>
                      <a:pt x="21380" y="5181"/>
                    </a:cubicBezTo>
                    <a:lnTo>
                      <a:pt x="24618" y="5828"/>
                    </a:lnTo>
                    <a:lnTo>
                      <a:pt x="26238" y="5828"/>
                    </a:lnTo>
                    <a:lnTo>
                      <a:pt x="28505" y="7124"/>
                    </a:lnTo>
                    <a:lnTo>
                      <a:pt x="34267" y="6156"/>
                    </a:lnTo>
                    <a:lnTo>
                      <a:pt x="35910" y="5699"/>
                    </a:lnTo>
                    <a:lnTo>
                      <a:pt x="37575" y="5503"/>
                    </a:lnTo>
                    <a:lnTo>
                      <a:pt x="40814" y="4856"/>
                    </a:lnTo>
                    <a:lnTo>
                      <a:pt x="42477" y="5608"/>
                    </a:lnTo>
                    <a:lnTo>
                      <a:pt x="47675" y="5335"/>
                    </a:lnTo>
                    <a:lnTo>
                      <a:pt x="48495" y="5062"/>
                    </a:lnTo>
                    <a:cubicBezTo>
                      <a:pt x="48495" y="5062"/>
                      <a:pt x="49559" y="4533"/>
                      <a:pt x="49954" y="4514"/>
                    </a:cubicBezTo>
                    <a:cubicBezTo>
                      <a:pt x="50350" y="4496"/>
                      <a:pt x="51178" y="4208"/>
                      <a:pt x="51687" y="3875"/>
                    </a:cubicBezTo>
                    <a:cubicBezTo>
                      <a:pt x="51687" y="3875"/>
                      <a:pt x="52181" y="3880"/>
                      <a:pt x="52613" y="3880"/>
                    </a:cubicBezTo>
                    <a:cubicBezTo>
                      <a:pt x="52829" y="3880"/>
                      <a:pt x="53030" y="3879"/>
                      <a:pt x="53146" y="3875"/>
                    </a:cubicBezTo>
                    <a:cubicBezTo>
                      <a:pt x="53262" y="3873"/>
                      <a:pt x="53423" y="3872"/>
                      <a:pt x="53585" y="3872"/>
                    </a:cubicBezTo>
                    <a:cubicBezTo>
                      <a:pt x="53909" y="3872"/>
                      <a:pt x="54240" y="3875"/>
                      <a:pt x="54240" y="3875"/>
                    </a:cubicBezTo>
                    <a:cubicBezTo>
                      <a:pt x="54240" y="3875"/>
                      <a:pt x="59922" y="3560"/>
                      <a:pt x="60247" y="3560"/>
                    </a:cubicBezTo>
                    <a:lnTo>
                      <a:pt x="61868" y="3560"/>
                    </a:lnTo>
                    <a:lnTo>
                      <a:pt x="63451" y="3875"/>
                    </a:lnTo>
                    <a:lnTo>
                      <a:pt x="64363" y="3875"/>
                    </a:lnTo>
                    <a:lnTo>
                      <a:pt x="65275" y="4332"/>
                    </a:lnTo>
                    <a:lnTo>
                      <a:pt x="66462" y="3967"/>
                    </a:lnTo>
                    <a:lnTo>
                      <a:pt x="68376" y="3602"/>
                    </a:lnTo>
                    <a:lnTo>
                      <a:pt x="69317" y="3561"/>
                    </a:lnTo>
                    <a:lnTo>
                      <a:pt x="71260" y="2914"/>
                    </a:lnTo>
                    <a:lnTo>
                      <a:pt x="74825" y="2914"/>
                    </a:lnTo>
                    <a:lnTo>
                      <a:pt x="76949" y="2782"/>
                    </a:lnTo>
                    <a:lnTo>
                      <a:pt x="79358" y="3561"/>
                    </a:lnTo>
                    <a:lnTo>
                      <a:pt x="81302" y="3886"/>
                    </a:lnTo>
                    <a:lnTo>
                      <a:pt x="82920" y="4534"/>
                    </a:lnTo>
                    <a:lnTo>
                      <a:pt x="83568" y="4534"/>
                    </a:lnTo>
                    <a:cubicBezTo>
                      <a:pt x="83568" y="4534"/>
                      <a:pt x="85189" y="4858"/>
                      <a:pt x="85511" y="4858"/>
                    </a:cubicBezTo>
                    <a:cubicBezTo>
                      <a:pt x="85836" y="4858"/>
                      <a:pt x="85511" y="4858"/>
                      <a:pt x="88751" y="6154"/>
                    </a:cubicBezTo>
                    <a:cubicBezTo>
                      <a:pt x="90045" y="6672"/>
                      <a:pt x="90460" y="6827"/>
                      <a:pt x="90513" y="6827"/>
                    </a:cubicBezTo>
                    <a:cubicBezTo>
                      <a:pt x="90591" y="6827"/>
                      <a:pt x="89852" y="6477"/>
                      <a:pt x="90047" y="6477"/>
                    </a:cubicBezTo>
                    <a:lnTo>
                      <a:pt x="91666" y="6477"/>
                    </a:lnTo>
                    <a:lnTo>
                      <a:pt x="93365" y="6613"/>
                    </a:lnTo>
                    <a:lnTo>
                      <a:pt x="93933" y="6477"/>
                    </a:lnTo>
                    <a:lnTo>
                      <a:pt x="95229" y="6154"/>
                    </a:lnTo>
                    <a:cubicBezTo>
                      <a:pt x="95229" y="6154"/>
                      <a:pt x="96201" y="5182"/>
                      <a:pt x="96525" y="5182"/>
                    </a:cubicBezTo>
                    <a:lnTo>
                      <a:pt x="101709" y="5182"/>
                    </a:lnTo>
                    <a:lnTo>
                      <a:pt x="103328" y="5506"/>
                    </a:lnTo>
                    <a:lnTo>
                      <a:pt x="103976" y="5506"/>
                    </a:lnTo>
                    <a:cubicBezTo>
                      <a:pt x="103976" y="5506"/>
                      <a:pt x="104946" y="5183"/>
                      <a:pt x="105220" y="5155"/>
                    </a:cubicBezTo>
                    <a:cubicBezTo>
                      <a:pt x="105279" y="5149"/>
                      <a:pt x="105375" y="5147"/>
                      <a:pt x="105491" y="5147"/>
                    </a:cubicBezTo>
                    <a:cubicBezTo>
                      <a:pt x="105803" y="5147"/>
                      <a:pt x="106261" y="5163"/>
                      <a:pt x="106546" y="5163"/>
                    </a:cubicBezTo>
                    <a:cubicBezTo>
                      <a:pt x="106648" y="5163"/>
                      <a:pt x="106729" y="5161"/>
                      <a:pt x="106771" y="5155"/>
                    </a:cubicBezTo>
                    <a:cubicBezTo>
                      <a:pt x="106839" y="5145"/>
                      <a:pt x="106984" y="5142"/>
                      <a:pt x="107146" y="5142"/>
                    </a:cubicBezTo>
                    <a:cubicBezTo>
                      <a:pt x="107471" y="5142"/>
                      <a:pt x="107866" y="5155"/>
                      <a:pt x="107866" y="5155"/>
                    </a:cubicBezTo>
                    <a:cubicBezTo>
                      <a:pt x="107866" y="5155"/>
                      <a:pt x="109158" y="5183"/>
                      <a:pt x="109598" y="5337"/>
                    </a:cubicBezTo>
                    <a:cubicBezTo>
                      <a:pt x="109679" y="5366"/>
                      <a:pt x="109747" y="5378"/>
                      <a:pt x="109810" y="5378"/>
                    </a:cubicBezTo>
                    <a:cubicBezTo>
                      <a:pt x="110091" y="5378"/>
                      <a:pt x="110247" y="5123"/>
                      <a:pt x="110777" y="4858"/>
                    </a:cubicBezTo>
                    <a:cubicBezTo>
                      <a:pt x="110911" y="4791"/>
                      <a:pt x="111048" y="4765"/>
                      <a:pt x="111182" y="4765"/>
                    </a:cubicBezTo>
                    <a:cubicBezTo>
                      <a:pt x="111695" y="4765"/>
                      <a:pt x="112152" y="5155"/>
                      <a:pt x="112152" y="5155"/>
                    </a:cubicBezTo>
                    <a:lnTo>
                      <a:pt x="113045" y="5183"/>
                    </a:lnTo>
                    <a:lnTo>
                      <a:pt x="114988" y="5183"/>
                    </a:lnTo>
                    <a:lnTo>
                      <a:pt x="116931" y="5507"/>
                    </a:lnTo>
                    <a:lnTo>
                      <a:pt x="118875" y="5507"/>
                    </a:lnTo>
                    <a:lnTo>
                      <a:pt x="120170" y="5183"/>
                    </a:lnTo>
                    <a:lnTo>
                      <a:pt x="121790" y="5831"/>
                    </a:lnTo>
                    <a:lnTo>
                      <a:pt x="128913" y="5831"/>
                    </a:lnTo>
                    <a:lnTo>
                      <a:pt x="129884" y="4211"/>
                    </a:lnTo>
                    <a:lnTo>
                      <a:pt x="126969" y="5183"/>
                    </a:lnTo>
                    <a:cubicBezTo>
                      <a:pt x="126969" y="5183"/>
                      <a:pt x="126250" y="5040"/>
                      <a:pt x="125578" y="5040"/>
                    </a:cubicBezTo>
                    <a:cubicBezTo>
                      <a:pt x="125243" y="5040"/>
                      <a:pt x="124919" y="5075"/>
                      <a:pt x="124703" y="5183"/>
                    </a:cubicBezTo>
                    <a:cubicBezTo>
                      <a:pt x="124573" y="5248"/>
                      <a:pt x="124456" y="5274"/>
                      <a:pt x="124352" y="5274"/>
                    </a:cubicBezTo>
                    <a:cubicBezTo>
                      <a:pt x="123938" y="5274"/>
                      <a:pt x="123730" y="4860"/>
                      <a:pt x="123730" y="4860"/>
                    </a:cubicBezTo>
                    <a:cubicBezTo>
                      <a:pt x="123730" y="4860"/>
                      <a:pt x="119843" y="3240"/>
                      <a:pt x="116604" y="3240"/>
                    </a:cubicBezTo>
                    <a:cubicBezTo>
                      <a:pt x="113367" y="3240"/>
                      <a:pt x="111746" y="2915"/>
                      <a:pt x="111746" y="2915"/>
                    </a:cubicBezTo>
                    <a:lnTo>
                      <a:pt x="110128" y="3888"/>
                    </a:lnTo>
                    <a:lnTo>
                      <a:pt x="108185" y="4211"/>
                    </a:lnTo>
                    <a:lnTo>
                      <a:pt x="105262" y="4211"/>
                    </a:lnTo>
                    <a:lnTo>
                      <a:pt x="99432" y="3563"/>
                    </a:lnTo>
                    <a:lnTo>
                      <a:pt x="97811" y="3563"/>
                    </a:lnTo>
                    <a:cubicBezTo>
                      <a:pt x="97487" y="3563"/>
                      <a:pt x="95544" y="4211"/>
                      <a:pt x="95220" y="4211"/>
                    </a:cubicBezTo>
                    <a:cubicBezTo>
                      <a:pt x="94897" y="4211"/>
                      <a:pt x="93602" y="4860"/>
                      <a:pt x="91010" y="5183"/>
                    </a:cubicBezTo>
                    <a:cubicBezTo>
                      <a:pt x="90779" y="5212"/>
                      <a:pt x="90579" y="5225"/>
                      <a:pt x="90404" y="5225"/>
                    </a:cubicBezTo>
                    <a:cubicBezTo>
                      <a:pt x="88623" y="5225"/>
                      <a:pt x="89512" y="3830"/>
                      <a:pt x="87447" y="3240"/>
                    </a:cubicBezTo>
                    <a:cubicBezTo>
                      <a:pt x="86692" y="3024"/>
                      <a:pt x="86260" y="2952"/>
                      <a:pt x="86020" y="2952"/>
                    </a:cubicBezTo>
                    <a:cubicBezTo>
                      <a:pt x="85541" y="2952"/>
                      <a:pt x="85829" y="3240"/>
                      <a:pt x="85829" y="3240"/>
                    </a:cubicBezTo>
                    <a:lnTo>
                      <a:pt x="84209" y="2267"/>
                    </a:lnTo>
                    <a:lnTo>
                      <a:pt x="74816" y="972"/>
                    </a:lnTo>
                    <a:lnTo>
                      <a:pt x="69958" y="972"/>
                    </a:lnTo>
                    <a:lnTo>
                      <a:pt x="66071" y="2915"/>
                    </a:lnTo>
                    <a:lnTo>
                      <a:pt x="63805" y="2267"/>
                    </a:lnTo>
                    <a:lnTo>
                      <a:pt x="61538" y="1620"/>
                    </a:lnTo>
                    <a:lnTo>
                      <a:pt x="60565" y="1620"/>
                    </a:lnTo>
                    <a:cubicBezTo>
                      <a:pt x="60565" y="1620"/>
                      <a:pt x="58947" y="2267"/>
                      <a:pt x="58299" y="2267"/>
                    </a:cubicBezTo>
                    <a:lnTo>
                      <a:pt x="56355" y="2267"/>
                    </a:lnTo>
                    <a:lnTo>
                      <a:pt x="49554" y="3563"/>
                    </a:lnTo>
                    <a:lnTo>
                      <a:pt x="47935" y="4211"/>
                    </a:lnTo>
                    <a:lnTo>
                      <a:pt x="46315" y="4211"/>
                    </a:lnTo>
                    <a:cubicBezTo>
                      <a:pt x="45991" y="4211"/>
                      <a:pt x="44696" y="4536"/>
                      <a:pt x="44696" y="4536"/>
                    </a:cubicBezTo>
                    <a:cubicBezTo>
                      <a:pt x="44696" y="4536"/>
                      <a:pt x="42752" y="4211"/>
                      <a:pt x="39838" y="4211"/>
                    </a:cubicBezTo>
                    <a:lnTo>
                      <a:pt x="37894" y="4211"/>
                    </a:lnTo>
                    <a:cubicBezTo>
                      <a:pt x="37894" y="4211"/>
                      <a:pt x="35951" y="3888"/>
                      <a:pt x="34980" y="3888"/>
                    </a:cubicBezTo>
                    <a:cubicBezTo>
                      <a:pt x="34008" y="3888"/>
                      <a:pt x="33036" y="4860"/>
                      <a:pt x="32389" y="5183"/>
                    </a:cubicBezTo>
                    <a:cubicBezTo>
                      <a:pt x="32173" y="5291"/>
                      <a:pt x="31921" y="5327"/>
                      <a:pt x="31669" y="5327"/>
                    </a:cubicBezTo>
                    <a:cubicBezTo>
                      <a:pt x="31165" y="5327"/>
                      <a:pt x="30661" y="5183"/>
                      <a:pt x="30445" y="5183"/>
                    </a:cubicBezTo>
                    <a:lnTo>
                      <a:pt x="27207" y="5183"/>
                    </a:lnTo>
                    <a:lnTo>
                      <a:pt x="24292" y="4536"/>
                    </a:lnTo>
                    <a:cubicBezTo>
                      <a:pt x="24292" y="4536"/>
                      <a:pt x="23320" y="4211"/>
                      <a:pt x="22673" y="4211"/>
                    </a:cubicBezTo>
                    <a:lnTo>
                      <a:pt x="19110" y="4211"/>
                    </a:lnTo>
                    <a:lnTo>
                      <a:pt x="17491" y="2915"/>
                    </a:lnTo>
                    <a:lnTo>
                      <a:pt x="16519" y="3240"/>
                    </a:lnTo>
                    <a:lnTo>
                      <a:pt x="15546" y="2267"/>
                    </a:lnTo>
                    <a:lnTo>
                      <a:pt x="13603" y="3240"/>
                    </a:lnTo>
                    <a:lnTo>
                      <a:pt x="10364" y="2592"/>
                    </a:lnTo>
                    <a:lnTo>
                      <a:pt x="8745" y="2267"/>
                    </a:lnTo>
                    <a:lnTo>
                      <a:pt x="7773" y="972"/>
                    </a:lnTo>
                    <a:lnTo>
                      <a:pt x="6154" y="648"/>
                    </a:lnTo>
                    <a:lnTo>
                      <a:pt x="4211" y="648"/>
                    </a:lnTo>
                    <a:lnTo>
                      <a:pt x="2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-61" y="301640"/>
                <a:ext cx="5029236" cy="222703"/>
              </a:xfrm>
              <a:custGeom>
                <a:avLst/>
                <a:gdLst/>
                <a:ahLst/>
                <a:cxnLst/>
                <a:rect l="l" t="t" r="r" b="b"/>
                <a:pathLst>
                  <a:path w="129988" h="7266" extrusionOk="0">
                    <a:moveTo>
                      <a:pt x="101326" y="1"/>
                    </a:moveTo>
                    <a:lnTo>
                      <a:pt x="95588" y="1107"/>
                    </a:lnTo>
                    <a:lnTo>
                      <a:pt x="93957" y="1603"/>
                    </a:lnTo>
                    <a:lnTo>
                      <a:pt x="92298" y="1839"/>
                    </a:lnTo>
                    <a:lnTo>
                      <a:pt x="89076" y="2563"/>
                    </a:lnTo>
                    <a:lnTo>
                      <a:pt x="87396" y="1851"/>
                    </a:lnTo>
                    <a:lnTo>
                      <a:pt x="82205" y="2251"/>
                    </a:lnTo>
                    <a:lnTo>
                      <a:pt x="81391" y="2544"/>
                    </a:lnTo>
                    <a:cubicBezTo>
                      <a:pt x="81391" y="2544"/>
                      <a:pt x="80341" y="3098"/>
                      <a:pt x="79947" y="3127"/>
                    </a:cubicBezTo>
                    <a:cubicBezTo>
                      <a:pt x="79551" y="3154"/>
                      <a:pt x="78731" y="3461"/>
                      <a:pt x="78229" y="3807"/>
                    </a:cubicBezTo>
                    <a:cubicBezTo>
                      <a:pt x="78229" y="3807"/>
                      <a:pt x="77118" y="3824"/>
                      <a:pt x="76770" y="3841"/>
                    </a:cubicBezTo>
                    <a:cubicBezTo>
                      <a:pt x="76421" y="3858"/>
                      <a:pt x="75676" y="3866"/>
                      <a:pt x="75676" y="3866"/>
                    </a:cubicBezTo>
                    <a:cubicBezTo>
                      <a:pt x="75676" y="3866"/>
                      <a:pt x="70001" y="4319"/>
                      <a:pt x="69677" y="4327"/>
                    </a:cubicBezTo>
                    <a:cubicBezTo>
                      <a:pt x="69355" y="4334"/>
                      <a:pt x="68707" y="4350"/>
                      <a:pt x="68707" y="4350"/>
                    </a:cubicBezTo>
                    <a:lnTo>
                      <a:pt x="68059" y="4365"/>
                    </a:lnTo>
                    <a:lnTo>
                      <a:pt x="66467" y="4088"/>
                    </a:lnTo>
                    <a:lnTo>
                      <a:pt x="65555" y="4111"/>
                    </a:lnTo>
                    <a:lnTo>
                      <a:pt x="64633" y="3676"/>
                    </a:lnTo>
                    <a:lnTo>
                      <a:pt x="63457" y="4069"/>
                    </a:lnTo>
                    <a:lnTo>
                      <a:pt x="61551" y="4479"/>
                    </a:lnTo>
                    <a:lnTo>
                      <a:pt x="60613" y="4544"/>
                    </a:lnTo>
                    <a:lnTo>
                      <a:pt x="58686" y="5239"/>
                    </a:lnTo>
                    <a:lnTo>
                      <a:pt x="57390" y="5270"/>
                    </a:lnTo>
                    <a:lnTo>
                      <a:pt x="55123" y="5323"/>
                    </a:lnTo>
                    <a:lnTo>
                      <a:pt x="53001" y="5507"/>
                    </a:lnTo>
                    <a:lnTo>
                      <a:pt x="50573" y="4785"/>
                    </a:lnTo>
                    <a:lnTo>
                      <a:pt x="48622" y="4508"/>
                    </a:lnTo>
                    <a:lnTo>
                      <a:pt x="46988" y="3899"/>
                    </a:lnTo>
                    <a:lnTo>
                      <a:pt x="46340" y="3915"/>
                    </a:lnTo>
                    <a:cubicBezTo>
                      <a:pt x="46340" y="3915"/>
                      <a:pt x="44758" y="3637"/>
                      <a:pt x="44403" y="3637"/>
                    </a:cubicBezTo>
                    <a:cubicBezTo>
                      <a:pt x="44398" y="3637"/>
                      <a:pt x="44393" y="3638"/>
                      <a:pt x="44388" y="3638"/>
                    </a:cubicBezTo>
                    <a:cubicBezTo>
                      <a:pt x="44367" y="3638"/>
                      <a:pt x="44348" y="3639"/>
                      <a:pt x="44331" y="3639"/>
                    </a:cubicBezTo>
                    <a:cubicBezTo>
                      <a:pt x="44093" y="3639"/>
                      <a:pt x="44173" y="3557"/>
                      <a:pt x="41120" y="2421"/>
                    </a:cubicBezTo>
                    <a:cubicBezTo>
                      <a:pt x="39817" y="1936"/>
                      <a:pt x="39397" y="1789"/>
                      <a:pt x="39342" y="1789"/>
                    </a:cubicBezTo>
                    <a:cubicBezTo>
                      <a:pt x="39260" y="1789"/>
                      <a:pt x="40011" y="2123"/>
                      <a:pt x="39817" y="2128"/>
                    </a:cubicBezTo>
                    <a:cubicBezTo>
                      <a:pt x="39493" y="2135"/>
                      <a:pt x="38198" y="2166"/>
                      <a:pt x="38198" y="2166"/>
                    </a:cubicBezTo>
                    <a:lnTo>
                      <a:pt x="36496" y="2072"/>
                    </a:lnTo>
                    <a:lnTo>
                      <a:pt x="35931" y="2221"/>
                    </a:lnTo>
                    <a:lnTo>
                      <a:pt x="34643" y="2576"/>
                    </a:lnTo>
                    <a:cubicBezTo>
                      <a:pt x="34643" y="2576"/>
                      <a:pt x="33693" y="3571"/>
                      <a:pt x="33371" y="3578"/>
                    </a:cubicBezTo>
                    <a:cubicBezTo>
                      <a:pt x="33047" y="3586"/>
                      <a:pt x="33371" y="3578"/>
                      <a:pt x="31751" y="3617"/>
                    </a:cubicBezTo>
                    <a:cubicBezTo>
                      <a:pt x="30577" y="3645"/>
                      <a:pt x="30425" y="3649"/>
                      <a:pt x="30430" y="3649"/>
                    </a:cubicBezTo>
                    <a:cubicBezTo>
                      <a:pt x="30432" y="3649"/>
                      <a:pt x="30456" y="3648"/>
                      <a:pt x="30456" y="3648"/>
                    </a:cubicBezTo>
                    <a:lnTo>
                      <a:pt x="30456" y="3648"/>
                    </a:lnTo>
                    <a:lnTo>
                      <a:pt x="29160" y="3679"/>
                    </a:lnTo>
                    <a:lnTo>
                      <a:pt x="28190" y="3702"/>
                    </a:lnTo>
                    <a:lnTo>
                      <a:pt x="26563" y="3417"/>
                    </a:lnTo>
                    <a:lnTo>
                      <a:pt x="25915" y="3433"/>
                    </a:lnTo>
                    <a:cubicBezTo>
                      <a:pt x="25915" y="3433"/>
                      <a:pt x="24951" y="3779"/>
                      <a:pt x="24678" y="3814"/>
                    </a:cubicBezTo>
                    <a:cubicBezTo>
                      <a:pt x="24405" y="3849"/>
                      <a:pt x="23334" y="3819"/>
                      <a:pt x="23130" y="3851"/>
                    </a:cubicBezTo>
                    <a:cubicBezTo>
                      <a:pt x="22987" y="3874"/>
                      <a:pt x="22513" y="3877"/>
                      <a:pt x="22237" y="3877"/>
                    </a:cubicBezTo>
                    <a:cubicBezTo>
                      <a:pt x="22117" y="3877"/>
                      <a:pt x="22034" y="3877"/>
                      <a:pt x="22034" y="3877"/>
                    </a:cubicBezTo>
                    <a:cubicBezTo>
                      <a:pt x="22034" y="3877"/>
                      <a:pt x="22031" y="3877"/>
                      <a:pt x="22023" y="3877"/>
                    </a:cubicBezTo>
                    <a:cubicBezTo>
                      <a:pt x="21897" y="3877"/>
                      <a:pt x="20718" y="3873"/>
                      <a:pt x="20298" y="3737"/>
                    </a:cubicBezTo>
                    <a:cubicBezTo>
                      <a:pt x="20222" y="3712"/>
                      <a:pt x="20156" y="3700"/>
                      <a:pt x="20096" y="3700"/>
                    </a:cubicBezTo>
                    <a:cubicBezTo>
                      <a:pt x="19809" y="3700"/>
                      <a:pt x="19661" y="3961"/>
                      <a:pt x="19132" y="4242"/>
                    </a:cubicBezTo>
                    <a:cubicBezTo>
                      <a:pt x="18991" y="4317"/>
                      <a:pt x="18845" y="4346"/>
                      <a:pt x="18703" y="4346"/>
                    </a:cubicBezTo>
                    <a:cubicBezTo>
                      <a:pt x="18201" y="4346"/>
                      <a:pt x="17749" y="3980"/>
                      <a:pt x="17749" y="3980"/>
                    </a:cubicBezTo>
                    <a:lnTo>
                      <a:pt x="16857" y="3974"/>
                    </a:lnTo>
                    <a:lnTo>
                      <a:pt x="14914" y="4020"/>
                    </a:lnTo>
                    <a:lnTo>
                      <a:pt x="12962" y="3743"/>
                    </a:lnTo>
                    <a:lnTo>
                      <a:pt x="11019" y="3789"/>
                    </a:lnTo>
                    <a:lnTo>
                      <a:pt x="9731" y="4145"/>
                    </a:lnTo>
                    <a:lnTo>
                      <a:pt x="8097" y="3536"/>
                    </a:lnTo>
                    <a:lnTo>
                      <a:pt x="4534" y="3622"/>
                    </a:lnTo>
                    <a:lnTo>
                      <a:pt x="1" y="3709"/>
                    </a:lnTo>
                    <a:lnTo>
                      <a:pt x="2931" y="4309"/>
                    </a:lnTo>
                    <a:cubicBezTo>
                      <a:pt x="2931" y="4309"/>
                      <a:pt x="3572" y="4422"/>
                      <a:pt x="4207" y="4422"/>
                    </a:cubicBezTo>
                    <a:cubicBezTo>
                      <a:pt x="4584" y="4422"/>
                      <a:pt x="4960" y="4382"/>
                      <a:pt x="5198" y="4256"/>
                    </a:cubicBezTo>
                    <a:cubicBezTo>
                      <a:pt x="5332" y="4184"/>
                      <a:pt x="5453" y="4156"/>
                      <a:pt x="5560" y="4156"/>
                    </a:cubicBezTo>
                    <a:cubicBezTo>
                      <a:pt x="5964" y="4156"/>
                      <a:pt x="6177" y="4556"/>
                      <a:pt x="6177" y="4556"/>
                    </a:cubicBezTo>
                    <a:cubicBezTo>
                      <a:pt x="6177" y="4556"/>
                      <a:pt x="9908" y="6006"/>
                      <a:pt x="13095" y="6006"/>
                    </a:cubicBezTo>
                    <a:cubicBezTo>
                      <a:pt x="13177" y="6006"/>
                      <a:pt x="13259" y="6005"/>
                      <a:pt x="13339" y="6003"/>
                    </a:cubicBezTo>
                    <a:cubicBezTo>
                      <a:pt x="13727" y="5994"/>
                      <a:pt x="14091" y="5990"/>
                      <a:pt x="14432" y="5990"/>
                    </a:cubicBezTo>
                    <a:cubicBezTo>
                      <a:pt x="16944" y="5990"/>
                      <a:pt x="18205" y="6210"/>
                      <a:pt x="18205" y="6210"/>
                    </a:cubicBezTo>
                    <a:lnTo>
                      <a:pt x="19800" y="5200"/>
                    </a:lnTo>
                    <a:lnTo>
                      <a:pt x="21735" y="4829"/>
                    </a:lnTo>
                    <a:lnTo>
                      <a:pt x="24649" y="4760"/>
                    </a:lnTo>
                    <a:lnTo>
                      <a:pt x="30493" y="5267"/>
                    </a:lnTo>
                    <a:cubicBezTo>
                      <a:pt x="30493" y="5267"/>
                      <a:pt x="31789" y="5236"/>
                      <a:pt x="32112" y="5228"/>
                    </a:cubicBezTo>
                    <a:cubicBezTo>
                      <a:pt x="32435" y="5220"/>
                      <a:pt x="34363" y="4526"/>
                      <a:pt x="34687" y="4519"/>
                    </a:cubicBezTo>
                    <a:cubicBezTo>
                      <a:pt x="35010" y="4511"/>
                      <a:pt x="36290" y="3832"/>
                      <a:pt x="38873" y="3446"/>
                    </a:cubicBezTo>
                    <a:cubicBezTo>
                      <a:pt x="39139" y="3406"/>
                      <a:pt x="39364" y="3388"/>
                      <a:pt x="39556" y="3388"/>
                    </a:cubicBezTo>
                    <a:cubicBezTo>
                      <a:pt x="41234" y="3388"/>
                      <a:pt x="40434" y="4771"/>
                      <a:pt x="42481" y="5303"/>
                    </a:cubicBezTo>
                    <a:cubicBezTo>
                      <a:pt x="43211" y="5493"/>
                      <a:pt x="43639" y="5557"/>
                      <a:pt x="43885" y="5557"/>
                    </a:cubicBezTo>
                    <a:cubicBezTo>
                      <a:pt x="44407" y="5557"/>
                      <a:pt x="44100" y="5265"/>
                      <a:pt x="44100" y="5265"/>
                    </a:cubicBezTo>
                    <a:lnTo>
                      <a:pt x="44100" y="5265"/>
                    </a:lnTo>
                    <a:lnTo>
                      <a:pt x="45742" y="6197"/>
                    </a:lnTo>
                    <a:lnTo>
                      <a:pt x="55164" y="7265"/>
                    </a:lnTo>
                    <a:lnTo>
                      <a:pt x="57108" y="7219"/>
                    </a:lnTo>
                    <a:cubicBezTo>
                      <a:pt x="59050" y="7173"/>
                      <a:pt x="58404" y="7188"/>
                      <a:pt x="58727" y="7181"/>
                    </a:cubicBezTo>
                    <a:cubicBezTo>
                      <a:pt x="59052" y="7173"/>
                      <a:pt x="60022" y="7150"/>
                      <a:pt x="60022" y="7150"/>
                    </a:cubicBezTo>
                    <a:lnTo>
                      <a:pt x="63861" y="5113"/>
                    </a:lnTo>
                    <a:lnTo>
                      <a:pt x="66143" y="5706"/>
                    </a:lnTo>
                    <a:lnTo>
                      <a:pt x="68426" y="6298"/>
                    </a:lnTo>
                    <a:lnTo>
                      <a:pt x="69397" y="6275"/>
                    </a:lnTo>
                    <a:cubicBezTo>
                      <a:pt x="69397" y="6275"/>
                      <a:pt x="71000" y="5589"/>
                      <a:pt x="71648" y="5574"/>
                    </a:cubicBezTo>
                    <a:lnTo>
                      <a:pt x="73592" y="5527"/>
                    </a:lnTo>
                    <a:lnTo>
                      <a:pt x="80361" y="4068"/>
                    </a:lnTo>
                    <a:lnTo>
                      <a:pt x="81964" y="3381"/>
                    </a:lnTo>
                    <a:cubicBezTo>
                      <a:pt x="81964" y="3381"/>
                      <a:pt x="83260" y="3350"/>
                      <a:pt x="83584" y="3343"/>
                    </a:cubicBezTo>
                    <a:cubicBezTo>
                      <a:pt x="83906" y="3335"/>
                      <a:pt x="85194" y="2979"/>
                      <a:pt x="85194" y="2979"/>
                    </a:cubicBezTo>
                    <a:cubicBezTo>
                      <a:pt x="85194" y="2979"/>
                      <a:pt x="86736" y="3198"/>
                      <a:pt x="89128" y="3198"/>
                    </a:cubicBezTo>
                    <a:cubicBezTo>
                      <a:pt x="89425" y="3198"/>
                      <a:pt x="89736" y="3195"/>
                      <a:pt x="90059" y="3187"/>
                    </a:cubicBezTo>
                    <a:cubicBezTo>
                      <a:pt x="91797" y="3146"/>
                      <a:pt x="92153" y="3137"/>
                      <a:pt x="92158" y="3137"/>
                    </a:cubicBezTo>
                    <a:cubicBezTo>
                      <a:pt x="92160" y="3137"/>
                      <a:pt x="92002" y="3141"/>
                      <a:pt x="92002" y="3141"/>
                    </a:cubicBezTo>
                    <a:cubicBezTo>
                      <a:pt x="92002" y="3141"/>
                      <a:pt x="93803" y="3396"/>
                      <a:pt x="94805" y="3396"/>
                    </a:cubicBezTo>
                    <a:cubicBezTo>
                      <a:pt x="94846" y="3396"/>
                      <a:pt x="94886" y="3395"/>
                      <a:pt x="94924" y="3395"/>
                    </a:cubicBezTo>
                    <a:cubicBezTo>
                      <a:pt x="95896" y="3371"/>
                      <a:pt x="96844" y="2377"/>
                      <a:pt x="97484" y="2037"/>
                    </a:cubicBezTo>
                    <a:cubicBezTo>
                      <a:pt x="97716" y="1914"/>
                      <a:pt x="97992" y="1875"/>
                      <a:pt x="98266" y="1875"/>
                    </a:cubicBezTo>
                    <a:cubicBezTo>
                      <a:pt x="98737" y="1875"/>
                      <a:pt x="99200" y="1990"/>
                      <a:pt x="99413" y="1990"/>
                    </a:cubicBezTo>
                    <a:cubicBezTo>
                      <a:pt x="99418" y="1990"/>
                      <a:pt x="99423" y="1990"/>
                      <a:pt x="99427" y="1990"/>
                    </a:cubicBezTo>
                    <a:cubicBezTo>
                      <a:pt x="99750" y="1983"/>
                      <a:pt x="101694" y="1937"/>
                      <a:pt x="101694" y="1937"/>
                    </a:cubicBezTo>
                    <a:lnTo>
                      <a:pt x="102665" y="1913"/>
                    </a:lnTo>
                    <a:lnTo>
                      <a:pt x="105594" y="2490"/>
                    </a:lnTo>
                    <a:cubicBezTo>
                      <a:pt x="105594" y="2490"/>
                      <a:pt x="106525" y="2776"/>
                      <a:pt x="107172" y="2776"/>
                    </a:cubicBezTo>
                    <a:cubicBezTo>
                      <a:pt x="107189" y="2776"/>
                      <a:pt x="107205" y="2776"/>
                      <a:pt x="107221" y="2775"/>
                    </a:cubicBezTo>
                    <a:cubicBezTo>
                      <a:pt x="107869" y="2760"/>
                      <a:pt x="109488" y="2721"/>
                      <a:pt x="109488" y="2721"/>
                    </a:cubicBezTo>
                    <a:lnTo>
                      <a:pt x="110784" y="2690"/>
                    </a:lnTo>
                    <a:lnTo>
                      <a:pt x="112434" y="3946"/>
                    </a:lnTo>
                    <a:lnTo>
                      <a:pt x="113397" y="3597"/>
                    </a:lnTo>
                    <a:lnTo>
                      <a:pt x="114391" y="4545"/>
                    </a:lnTo>
                    <a:lnTo>
                      <a:pt x="116310" y="3527"/>
                    </a:lnTo>
                    <a:lnTo>
                      <a:pt x="119564" y="4096"/>
                    </a:lnTo>
                    <a:lnTo>
                      <a:pt x="121190" y="4381"/>
                    </a:lnTo>
                    <a:lnTo>
                      <a:pt x="122192" y="5653"/>
                    </a:lnTo>
                    <a:lnTo>
                      <a:pt x="123819" y="5938"/>
                    </a:lnTo>
                    <a:lnTo>
                      <a:pt x="125114" y="5907"/>
                    </a:lnTo>
                    <a:lnTo>
                      <a:pt x="125762" y="5892"/>
                    </a:lnTo>
                    <a:lnTo>
                      <a:pt x="127074" y="6508"/>
                    </a:lnTo>
                    <a:lnTo>
                      <a:pt x="129987" y="6439"/>
                    </a:lnTo>
                    <a:lnTo>
                      <a:pt x="127685" y="4874"/>
                    </a:lnTo>
                    <a:lnTo>
                      <a:pt x="126714" y="4897"/>
                    </a:lnTo>
                    <a:lnTo>
                      <a:pt x="124424" y="3980"/>
                    </a:lnTo>
                    <a:lnTo>
                      <a:pt x="123120" y="3688"/>
                    </a:lnTo>
                    <a:lnTo>
                      <a:pt x="121502" y="3726"/>
                    </a:lnTo>
                    <a:lnTo>
                      <a:pt x="120176" y="2463"/>
                    </a:lnTo>
                    <a:lnTo>
                      <a:pt x="118549" y="2179"/>
                    </a:lnTo>
                    <a:lnTo>
                      <a:pt x="116282" y="2232"/>
                    </a:lnTo>
                    <a:lnTo>
                      <a:pt x="114663" y="2271"/>
                    </a:lnTo>
                    <a:cubicBezTo>
                      <a:pt x="114575" y="2274"/>
                      <a:pt x="114494" y="2275"/>
                      <a:pt x="114418" y="2275"/>
                    </a:cubicBezTo>
                    <a:cubicBezTo>
                      <a:pt x="113112" y="2275"/>
                      <a:pt x="113685" y="1971"/>
                      <a:pt x="113685" y="1971"/>
                    </a:cubicBezTo>
                    <a:lnTo>
                      <a:pt x="112697" y="1346"/>
                    </a:lnTo>
                    <a:lnTo>
                      <a:pt x="109775" y="1093"/>
                    </a:lnTo>
                    <a:cubicBezTo>
                      <a:pt x="109775" y="1093"/>
                      <a:pt x="109127" y="1108"/>
                      <a:pt x="108495" y="1772"/>
                    </a:cubicBezTo>
                    <a:lnTo>
                      <a:pt x="105242" y="1202"/>
                    </a:lnTo>
                    <a:lnTo>
                      <a:pt x="103623" y="1241"/>
                    </a:lnTo>
                    <a:lnTo>
                      <a:pt x="1013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0" name="Google Shape;300;p19"/>
          <p:cNvSpPr txBox="1">
            <a:spLocks noGrp="1"/>
          </p:cNvSpPr>
          <p:nvPr>
            <p:ph type="subTitle" idx="1"/>
          </p:nvPr>
        </p:nvSpPr>
        <p:spPr>
          <a:xfrm>
            <a:off x="720000" y="1292550"/>
            <a:ext cx="7704000" cy="48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ubTitle" idx="2"/>
          </p:nvPr>
        </p:nvSpPr>
        <p:spPr>
          <a:xfrm>
            <a:off x="720000" y="1813738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subTitle" idx="3"/>
          </p:nvPr>
        </p:nvSpPr>
        <p:spPr>
          <a:xfrm>
            <a:off x="720000" y="295518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ubTitle" idx="4"/>
          </p:nvPr>
        </p:nvSpPr>
        <p:spPr>
          <a:xfrm>
            <a:off x="720000" y="40966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ubTitle" idx="5"/>
          </p:nvPr>
        </p:nvSpPr>
        <p:spPr>
          <a:xfrm>
            <a:off x="720000" y="2436000"/>
            <a:ext cx="7704000" cy="48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6"/>
          </p:nvPr>
        </p:nvSpPr>
        <p:spPr>
          <a:xfrm>
            <a:off x="720000" y="3579150"/>
            <a:ext cx="7704000" cy="48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7" name="Google Shape;307;p19"/>
          <p:cNvGrpSpPr/>
          <p:nvPr/>
        </p:nvGrpSpPr>
        <p:grpSpPr>
          <a:xfrm rot="348750" flipH="1">
            <a:off x="8355905" y="1557018"/>
            <a:ext cx="1470961" cy="3049412"/>
            <a:chOff x="6056300" y="1158847"/>
            <a:chExt cx="757727" cy="1570825"/>
          </a:xfrm>
        </p:grpSpPr>
        <p:sp>
          <p:nvSpPr>
            <p:cNvPr id="308" name="Google Shape;308;p19"/>
            <p:cNvSpPr/>
            <p:nvPr/>
          </p:nvSpPr>
          <p:spPr>
            <a:xfrm>
              <a:off x="6056300" y="1279013"/>
              <a:ext cx="236125" cy="1334175"/>
            </a:xfrm>
            <a:custGeom>
              <a:avLst/>
              <a:gdLst/>
              <a:ahLst/>
              <a:cxnLst/>
              <a:rect l="l" t="t" r="r" b="b"/>
              <a:pathLst>
                <a:path w="9445" h="53367" extrusionOk="0">
                  <a:moveTo>
                    <a:pt x="8219" y="11175"/>
                  </a:moveTo>
                  <a:lnTo>
                    <a:pt x="8219" y="11175"/>
                  </a:lnTo>
                  <a:cubicBezTo>
                    <a:pt x="8200" y="11212"/>
                    <a:pt x="8191" y="11229"/>
                    <a:pt x="8191" y="11229"/>
                  </a:cubicBezTo>
                  <a:cubicBezTo>
                    <a:pt x="8190" y="11229"/>
                    <a:pt x="8200" y="11208"/>
                    <a:pt x="8219" y="11175"/>
                  </a:cubicBezTo>
                  <a:close/>
                  <a:moveTo>
                    <a:pt x="7531" y="15602"/>
                  </a:moveTo>
                  <a:lnTo>
                    <a:pt x="7531" y="15602"/>
                  </a:lnTo>
                  <a:cubicBezTo>
                    <a:pt x="7496" y="15667"/>
                    <a:pt x="7480" y="15695"/>
                    <a:pt x="7480" y="15695"/>
                  </a:cubicBezTo>
                  <a:cubicBezTo>
                    <a:pt x="7479" y="15695"/>
                    <a:pt x="7497" y="15660"/>
                    <a:pt x="7531" y="15602"/>
                  </a:cubicBezTo>
                  <a:close/>
                  <a:moveTo>
                    <a:pt x="6735" y="19993"/>
                  </a:moveTo>
                  <a:lnTo>
                    <a:pt x="6735" y="19993"/>
                  </a:lnTo>
                  <a:cubicBezTo>
                    <a:pt x="6723" y="20026"/>
                    <a:pt x="6718" y="20041"/>
                    <a:pt x="6718" y="20041"/>
                  </a:cubicBezTo>
                  <a:cubicBezTo>
                    <a:pt x="6718" y="20041"/>
                    <a:pt x="6723" y="20025"/>
                    <a:pt x="6735" y="19993"/>
                  </a:cubicBezTo>
                  <a:close/>
                  <a:moveTo>
                    <a:pt x="2541" y="28140"/>
                  </a:moveTo>
                  <a:cubicBezTo>
                    <a:pt x="2542" y="28140"/>
                    <a:pt x="2529" y="28188"/>
                    <a:pt x="2505" y="28272"/>
                  </a:cubicBezTo>
                  <a:lnTo>
                    <a:pt x="2505" y="28272"/>
                  </a:lnTo>
                  <a:cubicBezTo>
                    <a:pt x="2530" y="28181"/>
                    <a:pt x="2541" y="28140"/>
                    <a:pt x="2541" y="28140"/>
                  </a:cubicBezTo>
                  <a:close/>
                  <a:moveTo>
                    <a:pt x="7331" y="0"/>
                  </a:moveTo>
                  <a:cubicBezTo>
                    <a:pt x="7221" y="251"/>
                    <a:pt x="7134" y="370"/>
                    <a:pt x="7061" y="370"/>
                  </a:cubicBezTo>
                  <a:cubicBezTo>
                    <a:pt x="7014" y="370"/>
                    <a:pt x="6973" y="323"/>
                    <a:pt x="6935" y="230"/>
                  </a:cubicBezTo>
                  <a:cubicBezTo>
                    <a:pt x="6819" y="596"/>
                    <a:pt x="6722" y="676"/>
                    <a:pt x="6628" y="676"/>
                  </a:cubicBezTo>
                  <a:cubicBezTo>
                    <a:pt x="6626" y="676"/>
                    <a:pt x="6624" y="676"/>
                    <a:pt x="6622" y="676"/>
                  </a:cubicBezTo>
                  <a:cubicBezTo>
                    <a:pt x="6538" y="884"/>
                    <a:pt x="6456" y="1011"/>
                    <a:pt x="6388" y="1119"/>
                  </a:cubicBezTo>
                  <a:cubicBezTo>
                    <a:pt x="6321" y="1227"/>
                    <a:pt x="6266" y="1315"/>
                    <a:pt x="6224" y="1360"/>
                  </a:cubicBezTo>
                  <a:cubicBezTo>
                    <a:pt x="6180" y="1753"/>
                    <a:pt x="6129" y="1998"/>
                    <a:pt x="6036" y="1998"/>
                  </a:cubicBezTo>
                  <a:cubicBezTo>
                    <a:pt x="6020" y="1998"/>
                    <a:pt x="6002" y="1990"/>
                    <a:pt x="5982" y="1974"/>
                  </a:cubicBezTo>
                  <a:lnTo>
                    <a:pt x="5982" y="1974"/>
                  </a:lnTo>
                  <a:cubicBezTo>
                    <a:pt x="5996" y="2595"/>
                    <a:pt x="5940" y="2853"/>
                    <a:pt x="5715" y="2858"/>
                  </a:cubicBezTo>
                  <a:cubicBezTo>
                    <a:pt x="5832" y="3368"/>
                    <a:pt x="5779" y="3626"/>
                    <a:pt x="5503" y="3924"/>
                  </a:cubicBezTo>
                  <a:cubicBezTo>
                    <a:pt x="5674" y="4142"/>
                    <a:pt x="5625" y="4400"/>
                    <a:pt x="5399" y="4861"/>
                  </a:cubicBezTo>
                  <a:cubicBezTo>
                    <a:pt x="5462" y="4889"/>
                    <a:pt x="5481" y="4967"/>
                    <a:pt x="5470" y="5086"/>
                  </a:cubicBezTo>
                  <a:cubicBezTo>
                    <a:pt x="5458" y="5204"/>
                    <a:pt x="5419" y="5364"/>
                    <a:pt x="5353" y="5470"/>
                  </a:cubicBezTo>
                  <a:cubicBezTo>
                    <a:pt x="5364" y="5572"/>
                    <a:pt x="5365" y="5651"/>
                    <a:pt x="5350" y="5651"/>
                  </a:cubicBezTo>
                  <a:cubicBezTo>
                    <a:pt x="5343" y="5651"/>
                    <a:pt x="5331" y="5631"/>
                    <a:pt x="5316" y="5585"/>
                  </a:cubicBezTo>
                  <a:lnTo>
                    <a:pt x="5316" y="5585"/>
                  </a:lnTo>
                  <a:cubicBezTo>
                    <a:pt x="5326" y="5824"/>
                    <a:pt x="5320" y="5961"/>
                    <a:pt x="5288" y="5961"/>
                  </a:cubicBezTo>
                  <a:cubicBezTo>
                    <a:pt x="5271" y="5961"/>
                    <a:pt x="5246" y="5922"/>
                    <a:pt x="5213" y="5837"/>
                  </a:cubicBezTo>
                  <a:lnTo>
                    <a:pt x="5213" y="5837"/>
                  </a:lnTo>
                  <a:cubicBezTo>
                    <a:pt x="5236" y="6377"/>
                    <a:pt x="5206" y="6644"/>
                    <a:pt x="5043" y="6644"/>
                  </a:cubicBezTo>
                  <a:cubicBezTo>
                    <a:pt x="5016" y="6644"/>
                    <a:pt x="4984" y="6637"/>
                    <a:pt x="4948" y="6621"/>
                  </a:cubicBezTo>
                  <a:lnTo>
                    <a:pt x="4948" y="6621"/>
                  </a:lnTo>
                  <a:cubicBezTo>
                    <a:pt x="5107" y="7247"/>
                    <a:pt x="5063" y="7506"/>
                    <a:pt x="4697" y="7738"/>
                  </a:cubicBezTo>
                  <a:cubicBezTo>
                    <a:pt x="4972" y="8062"/>
                    <a:pt x="4924" y="8359"/>
                    <a:pt x="4554" y="9026"/>
                  </a:cubicBezTo>
                  <a:cubicBezTo>
                    <a:pt x="4582" y="9018"/>
                    <a:pt x="4606" y="9015"/>
                    <a:pt x="4627" y="9015"/>
                  </a:cubicBezTo>
                  <a:cubicBezTo>
                    <a:pt x="4821" y="9015"/>
                    <a:pt x="4763" y="9315"/>
                    <a:pt x="4560" y="9905"/>
                  </a:cubicBezTo>
                  <a:cubicBezTo>
                    <a:pt x="4572" y="9899"/>
                    <a:pt x="4583" y="9897"/>
                    <a:pt x="4592" y="9897"/>
                  </a:cubicBezTo>
                  <a:cubicBezTo>
                    <a:pt x="4688" y="9897"/>
                    <a:pt x="4648" y="10168"/>
                    <a:pt x="4602" y="10457"/>
                  </a:cubicBezTo>
                  <a:cubicBezTo>
                    <a:pt x="4566" y="10735"/>
                    <a:pt x="4524" y="11033"/>
                    <a:pt x="4469" y="11296"/>
                  </a:cubicBezTo>
                  <a:cubicBezTo>
                    <a:pt x="4442" y="11627"/>
                    <a:pt x="4402" y="11925"/>
                    <a:pt x="4254" y="12136"/>
                  </a:cubicBezTo>
                  <a:cubicBezTo>
                    <a:pt x="4323" y="12522"/>
                    <a:pt x="4285" y="12818"/>
                    <a:pt x="4034" y="13174"/>
                  </a:cubicBezTo>
                  <a:cubicBezTo>
                    <a:pt x="4209" y="13415"/>
                    <a:pt x="4172" y="13713"/>
                    <a:pt x="3886" y="14276"/>
                  </a:cubicBezTo>
                  <a:cubicBezTo>
                    <a:pt x="3992" y="14292"/>
                    <a:pt x="4036" y="14376"/>
                    <a:pt x="4024" y="14510"/>
                  </a:cubicBezTo>
                  <a:cubicBezTo>
                    <a:pt x="4015" y="14686"/>
                    <a:pt x="3952" y="14914"/>
                    <a:pt x="3823" y="15166"/>
                  </a:cubicBezTo>
                  <a:cubicBezTo>
                    <a:pt x="3892" y="15201"/>
                    <a:pt x="3926" y="15249"/>
                    <a:pt x="3919" y="15249"/>
                  </a:cubicBezTo>
                  <a:cubicBezTo>
                    <a:pt x="3917" y="15249"/>
                    <a:pt x="3910" y="15243"/>
                    <a:pt x="3897" y="15229"/>
                  </a:cubicBezTo>
                  <a:lnTo>
                    <a:pt x="3897" y="15229"/>
                  </a:lnTo>
                  <a:cubicBezTo>
                    <a:pt x="3941" y="15540"/>
                    <a:pt x="3907" y="15726"/>
                    <a:pt x="3766" y="15778"/>
                  </a:cubicBezTo>
                  <a:cubicBezTo>
                    <a:pt x="3865" y="16003"/>
                    <a:pt x="3873" y="16117"/>
                    <a:pt x="3764" y="16117"/>
                  </a:cubicBezTo>
                  <a:cubicBezTo>
                    <a:pt x="3754" y="16117"/>
                    <a:pt x="3743" y="16116"/>
                    <a:pt x="3730" y="16114"/>
                  </a:cubicBezTo>
                  <a:lnTo>
                    <a:pt x="3730" y="16114"/>
                  </a:lnTo>
                  <a:cubicBezTo>
                    <a:pt x="3858" y="16401"/>
                    <a:pt x="3839" y="16551"/>
                    <a:pt x="3642" y="16684"/>
                  </a:cubicBezTo>
                  <a:cubicBezTo>
                    <a:pt x="3806" y="16849"/>
                    <a:pt x="3789" y="16998"/>
                    <a:pt x="3569" y="17308"/>
                  </a:cubicBezTo>
                  <a:cubicBezTo>
                    <a:pt x="3576" y="17308"/>
                    <a:pt x="3582" y="17308"/>
                    <a:pt x="3588" y="17308"/>
                  </a:cubicBezTo>
                  <a:cubicBezTo>
                    <a:pt x="3754" y="17308"/>
                    <a:pt x="3732" y="17462"/>
                    <a:pt x="3528" y="17892"/>
                  </a:cubicBezTo>
                  <a:cubicBezTo>
                    <a:pt x="3584" y="17835"/>
                    <a:pt x="3621" y="17807"/>
                    <a:pt x="3641" y="17807"/>
                  </a:cubicBezTo>
                  <a:cubicBezTo>
                    <a:pt x="3687" y="17807"/>
                    <a:pt x="3642" y="17956"/>
                    <a:pt x="3516" y="18268"/>
                  </a:cubicBezTo>
                  <a:cubicBezTo>
                    <a:pt x="3568" y="18192"/>
                    <a:pt x="3602" y="18154"/>
                    <a:pt x="3618" y="18154"/>
                  </a:cubicBezTo>
                  <a:cubicBezTo>
                    <a:pt x="3649" y="18154"/>
                    <a:pt x="3611" y="18300"/>
                    <a:pt x="3514" y="18588"/>
                  </a:cubicBezTo>
                  <a:cubicBezTo>
                    <a:pt x="3555" y="18518"/>
                    <a:pt x="3581" y="18484"/>
                    <a:pt x="3593" y="18484"/>
                  </a:cubicBezTo>
                  <a:lnTo>
                    <a:pt x="3593" y="18484"/>
                  </a:lnTo>
                  <a:cubicBezTo>
                    <a:pt x="3617" y="18484"/>
                    <a:pt x="3587" y="18616"/>
                    <a:pt x="3516" y="18864"/>
                  </a:cubicBezTo>
                  <a:cubicBezTo>
                    <a:pt x="3540" y="18819"/>
                    <a:pt x="3556" y="18798"/>
                    <a:pt x="3565" y="18798"/>
                  </a:cubicBezTo>
                  <a:lnTo>
                    <a:pt x="3565" y="18798"/>
                  </a:lnTo>
                  <a:cubicBezTo>
                    <a:pt x="3585" y="18798"/>
                    <a:pt x="3564" y="18913"/>
                    <a:pt x="3516" y="19113"/>
                  </a:cubicBezTo>
                  <a:cubicBezTo>
                    <a:pt x="3524" y="19101"/>
                    <a:pt x="3530" y="19095"/>
                    <a:pt x="3535" y="19095"/>
                  </a:cubicBezTo>
                  <a:lnTo>
                    <a:pt x="3535" y="19095"/>
                  </a:lnTo>
                  <a:cubicBezTo>
                    <a:pt x="3555" y="19095"/>
                    <a:pt x="3541" y="19197"/>
                    <a:pt x="3507" y="19344"/>
                  </a:cubicBezTo>
                  <a:cubicBezTo>
                    <a:pt x="3515" y="19361"/>
                    <a:pt x="3495" y="19447"/>
                    <a:pt x="3463" y="19526"/>
                  </a:cubicBezTo>
                  <a:cubicBezTo>
                    <a:pt x="3471" y="19673"/>
                    <a:pt x="3466" y="19809"/>
                    <a:pt x="3444" y="19900"/>
                  </a:cubicBezTo>
                  <a:cubicBezTo>
                    <a:pt x="3426" y="19971"/>
                    <a:pt x="3400" y="20013"/>
                    <a:pt x="3359" y="20013"/>
                  </a:cubicBezTo>
                  <a:cubicBezTo>
                    <a:pt x="3348" y="20013"/>
                    <a:pt x="3337" y="20010"/>
                    <a:pt x="3324" y="20005"/>
                  </a:cubicBezTo>
                  <a:lnTo>
                    <a:pt x="3324" y="20005"/>
                  </a:lnTo>
                  <a:cubicBezTo>
                    <a:pt x="3413" y="20259"/>
                    <a:pt x="3402" y="20446"/>
                    <a:pt x="3253" y="20446"/>
                  </a:cubicBezTo>
                  <a:cubicBezTo>
                    <a:pt x="3239" y="20446"/>
                    <a:pt x="3225" y="20445"/>
                    <a:pt x="3210" y="20442"/>
                  </a:cubicBezTo>
                  <a:lnTo>
                    <a:pt x="3210" y="20442"/>
                  </a:lnTo>
                  <a:cubicBezTo>
                    <a:pt x="3333" y="21066"/>
                    <a:pt x="3289" y="21458"/>
                    <a:pt x="2973" y="21689"/>
                  </a:cubicBezTo>
                  <a:cubicBezTo>
                    <a:pt x="3201" y="22243"/>
                    <a:pt x="3158" y="22635"/>
                    <a:pt x="2850" y="22845"/>
                  </a:cubicBezTo>
                  <a:cubicBezTo>
                    <a:pt x="3000" y="23080"/>
                    <a:pt x="3048" y="23244"/>
                    <a:pt x="3008" y="23244"/>
                  </a:cubicBezTo>
                  <a:cubicBezTo>
                    <a:pt x="2984" y="23244"/>
                    <a:pt x="2926" y="23183"/>
                    <a:pt x="2839" y="23039"/>
                  </a:cubicBezTo>
                  <a:lnTo>
                    <a:pt x="2839" y="23039"/>
                  </a:lnTo>
                  <a:cubicBezTo>
                    <a:pt x="2982" y="23275"/>
                    <a:pt x="3028" y="23439"/>
                    <a:pt x="2990" y="23439"/>
                  </a:cubicBezTo>
                  <a:cubicBezTo>
                    <a:pt x="2967" y="23439"/>
                    <a:pt x="2912" y="23378"/>
                    <a:pt x="2828" y="23234"/>
                  </a:cubicBezTo>
                  <a:lnTo>
                    <a:pt x="2828" y="23234"/>
                  </a:lnTo>
                  <a:cubicBezTo>
                    <a:pt x="2948" y="23962"/>
                    <a:pt x="2954" y="24364"/>
                    <a:pt x="2794" y="24364"/>
                  </a:cubicBezTo>
                  <a:cubicBezTo>
                    <a:pt x="2741" y="24364"/>
                    <a:pt x="2670" y="24319"/>
                    <a:pt x="2578" y="24228"/>
                  </a:cubicBezTo>
                  <a:lnTo>
                    <a:pt x="2578" y="24228"/>
                  </a:lnTo>
                  <a:cubicBezTo>
                    <a:pt x="2861" y="25380"/>
                    <a:pt x="2820" y="25773"/>
                    <a:pt x="2218" y="26922"/>
                  </a:cubicBezTo>
                  <a:cubicBezTo>
                    <a:pt x="2409" y="26724"/>
                    <a:pt x="2530" y="26620"/>
                    <a:pt x="2586" y="26620"/>
                  </a:cubicBezTo>
                  <a:cubicBezTo>
                    <a:pt x="2689" y="26620"/>
                    <a:pt x="2576" y="26967"/>
                    <a:pt x="2279" y="27717"/>
                  </a:cubicBezTo>
                  <a:cubicBezTo>
                    <a:pt x="2475" y="27270"/>
                    <a:pt x="2581" y="27050"/>
                    <a:pt x="2609" y="27050"/>
                  </a:cubicBezTo>
                  <a:lnTo>
                    <a:pt x="2609" y="27050"/>
                  </a:lnTo>
                  <a:cubicBezTo>
                    <a:pt x="2643" y="27050"/>
                    <a:pt x="2554" y="27398"/>
                    <a:pt x="2362" y="28079"/>
                  </a:cubicBezTo>
                  <a:cubicBezTo>
                    <a:pt x="2504" y="27659"/>
                    <a:pt x="2579" y="27461"/>
                    <a:pt x="2596" y="27461"/>
                  </a:cubicBezTo>
                  <a:lnTo>
                    <a:pt x="2596" y="27461"/>
                  </a:lnTo>
                  <a:cubicBezTo>
                    <a:pt x="2617" y="27461"/>
                    <a:pt x="2556" y="27745"/>
                    <a:pt x="2432" y="28273"/>
                  </a:cubicBezTo>
                  <a:cubicBezTo>
                    <a:pt x="2520" y="27972"/>
                    <a:pt x="2566" y="27836"/>
                    <a:pt x="2577" y="27836"/>
                  </a:cubicBezTo>
                  <a:lnTo>
                    <a:pt x="2577" y="27836"/>
                  </a:lnTo>
                  <a:cubicBezTo>
                    <a:pt x="2589" y="27836"/>
                    <a:pt x="2553" y="28028"/>
                    <a:pt x="2481" y="28359"/>
                  </a:cubicBezTo>
                  <a:lnTo>
                    <a:pt x="2481" y="28359"/>
                  </a:lnTo>
                  <a:cubicBezTo>
                    <a:pt x="2474" y="28382"/>
                    <a:pt x="2467" y="28407"/>
                    <a:pt x="2460" y="28433"/>
                  </a:cubicBezTo>
                  <a:cubicBezTo>
                    <a:pt x="2464" y="28431"/>
                    <a:pt x="2468" y="28430"/>
                    <a:pt x="2472" y="28430"/>
                  </a:cubicBezTo>
                  <a:cubicBezTo>
                    <a:pt x="2520" y="28430"/>
                    <a:pt x="2511" y="28610"/>
                    <a:pt x="2484" y="28732"/>
                  </a:cubicBezTo>
                  <a:cubicBezTo>
                    <a:pt x="2461" y="28844"/>
                    <a:pt x="2424" y="28907"/>
                    <a:pt x="2366" y="28907"/>
                  </a:cubicBezTo>
                  <a:cubicBezTo>
                    <a:pt x="2356" y="28907"/>
                    <a:pt x="2346" y="28905"/>
                    <a:pt x="2336" y="28902"/>
                  </a:cubicBezTo>
                  <a:lnTo>
                    <a:pt x="2336" y="28902"/>
                  </a:lnTo>
                  <a:cubicBezTo>
                    <a:pt x="2423" y="29548"/>
                    <a:pt x="2392" y="29846"/>
                    <a:pt x="2098" y="30122"/>
                  </a:cubicBezTo>
                  <a:cubicBezTo>
                    <a:pt x="2330" y="30444"/>
                    <a:pt x="2299" y="30743"/>
                    <a:pt x="1986" y="31521"/>
                  </a:cubicBezTo>
                  <a:cubicBezTo>
                    <a:pt x="2077" y="31408"/>
                    <a:pt x="2135" y="31351"/>
                    <a:pt x="2162" y="31351"/>
                  </a:cubicBezTo>
                  <a:cubicBezTo>
                    <a:pt x="2215" y="31351"/>
                    <a:pt x="2152" y="31561"/>
                    <a:pt x="1989" y="31984"/>
                  </a:cubicBezTo>
                  <a:cubicBezTo>
                    <a:pt x="2076" y="31814"/>
                    <a:pt x="2121" y="31736"/>
                    <a:pt x="2126" y="31736"/>
                  </a:cubicBezTo>
                  <a:lnTo>
                    <a:pt x="2126" y="31736"/>
                  </a:lnTo>
                  <a:cubicBezTo>
                    <a:pt x="2134" y="31736"/>
                    <a:pt x="2073" y="31873"/>
                    <a:pt x="1955" y="32119"/>
                  </a:cubicBezTo>
                  <a:cubicBezTo>
                    <a:pt x="1992" y="32092"/>
                    <a:pt x="2021" y="32079"/>
                    <a:pt x="2043" y="32079"/>
                  </a:cubicBezTo>
                  <a:cubicBezTo>
                    <a:pt x="2122" y="32079"/>
                    <a:pt x="2110" y="32250"/>
                    <a:pt x="2031" y="32547"/>
                  </a:cubicBezTo>
                  <a:lnTo>
                    <a:pt x="2031" y="32547"/>
                  </a:lnTo>
                  <a:cubicBezTo>
                    <a:pt x="2030" y="32546"/>
                    <a:pt x="2029" y="32545"/>
                    <a:pt x="2027" y="32545"/>
                  </a:cubicBezTo>
                  <a:cubicBezTo>
                    <a:pt x="2010" y="32545"/>
                    <a:pt x="1953" y="32599"/>
                    <a:pt x="1869" y="32644"/>
                  </a:cubicBezTo>
                  <a:cubicBezTo>
                    <a:pt x="1975" y="32822"/>
                    <a:pt x="2019" y="32980"/>
                    <a:pt x="1994" y="33120"/>
                  </a:cubicBezTo>
                  <a:cubicBezTo>
                    <a:pt x="1974" y="33239"/>
                    <a:pt x="1888" y="33344"/>
                    <a:pt x="1723" y="33450"/>
                  </a:cubicBezTo>
                  <a:cubicBezTo>
                    <a:pt x="2011" y="33636"/>
                    <a:pt x="1993" y="33835"/>
                    <a:pt x="1627" y="34375"/>
                  </a:cubicBezTo>
                  <a:cubicBezTo>
                    <a:pt x="1691" y="34347"/>
                    <a:pt x="1742" y="34332"/>
                    <a:pt x="1780" y="34332"/>
                  </a:cubicBezTo>
                  <a:cubicBezTo>
                    <a:pt x="1934" y="34332"/>
                    <a:pt x="1871" y="34575"/>
                    <a:pt x="1619" y="35151"/>
                  </a:cubicBezTo>
                  <a:cubicBezTo>
                    <a:pt x="1720" y="35018"/>
                    <a:pt x="1783" y="34953"/>
                    <a:pt x="1811" y="34953"/>
                  </a:cubicBezTo>
                  <a:cubicBezTo>
                    <a:pt x="1861" y="34953"/>
                    <a:pt x="1801" y="35161"/>
                    <a:pt x="1653" y="35568"/>
                  </a:cubicBezTo>
                  <a:cubicBezTo>
                    <a:pt x="1728" y="35441"/>
                    <a:pt x="1773" y="35382"/>
                    <a:pt x="1792" y="35382"/>
                  </a:cubicBezTo>
                  <a:cubicBezTo>
                    <a:pt x="1826" y="35382"/>
                    <a:pt x="1786" y="35552"/>
                    <a:pt x="1695" y="35856"/>
                  </a:cubicBezTo>
                  <a:cubicBezTo>
                    <a:pt x="1730" y="35800"/>
                    <a:pt x="1753" y="35775"/>
                    <a:pt x="1766" y="35775"/>
                  </a:cubicBezTo>
                  <a:cubicBezTo>
                    <a:pt x="1796" y="35775"/>
                    <a:pt x="1775" y="35901"/>
                    <a:pt x="1730" y="36072"/>
                  </a:cubicBezTo>
                  <a:cubicBezTo>
                    <a:pt x="1731" y="36071"/>
                    <a:pt x="1731" y="36071"/>
                    <a:pt x="1732" y="36071"/>
                  </a:cubicBezTo>
                  <a:lnTo>
                    <a:pt x="1732" y="36071"/>
                  </a:lnTo>
                  <a:cubicBezTo>
                    <a:pt x="1745" y="36071"/>
                    <a:pt x="1711" y="36153"/>
                    <a:pt x="1659" y="36175"/>
                  </a:cubicBezTo>
                  <a:cubicBezTo>
                    <a:pt x="1707" y="36727"/>
                    <a:pt x="1680" y="37028"/>
                    <a:pt x="1424" y="37143"/>
                  </a:cubicBezTo>
                  <a:cubicBezTo>
                    <a:pt x="1623" y="37626"/>
                    <a:pt x="1594" y="37925"/>
                    <a:pt x="1238" y="38515"/>
                  </a:cubicBezTo>
                  <a:cubicBezTo>
                    <a:pt x="1540" y="38525"/>
                    <a:pt x="1512" y="38824"/>
                    <a:pt x="1238" y="39656"/>
                  </a:cubicBezTo>
                  <a:cubicBezTo>
                    <a:pt x="1333" y="39451"/>
                    <a:pt x="1389" y="39354"/>
                    <a:pt x="1411" y="39354"/>
                  </a:cubicBezTo>
                  <a:lnTo>
                    <a:pt x="1411" y="39354"/>
                  </a:lnTo>
                  <a:cubicBezTo>
                    <a:pt x="1446" y="39354"/>
                    <a:pt x="1396" y="39600"/>
                    <a:pt x="1282" y="40045"/>
                  </a:cubicBezTo>
                  <a:cubicBezTo>
                    <a:pt x="1331" y="39948"/>
                    <a:pt x="1362" y="39905"/>
                    <a:pt x="1377" y="39905"/>
                  </a:cubicBezTo>
                  <a:cubicBezTo>
                    <a:pt x="1406" y="39905"/>
                    <a:pt x="1377" y="40064"/>
                    <a:pt x="1313" y="40310"/>
                  </a:cubicBezTo>
                  <a:cubicBezTo>
                    <a:pt x="1319" y="40302"/>
                    <a:pt x="1322" y="40299"/>
                    <a:pt x="1325" y="40299"/>
                  </a:cubicBezTo>
                  <a:lnTo>
                    <a:pt x="1325" y="40299"/>
                  </a:lnTo>
                  <a:cubicBezTo>
                    <a:pt x="1338" y="40299"/>
                    <a:pt x="1298" y="40419"/>
                    <a:pt x="1239" y="40507"/>
                  </a:cubicBezTo>
                  <a:cubicBezTo>
                    <a:pt x="1273" y="40799"/>
                    <a:pt x="1279" y="41043"/>
                    <a:pt x="1243" y="41255"/>
                  </a:cubicBezTo>
                  <a:cubicBezTo>
                    <a:pt x="1207" y="41469"/>
                    <a:pt x="1127" y="41651"/>
                    <a:pt x="985" y="41819"/>
                  </a:cubicBezTo>
                  <a:cubicBezTo>
                    <a:pt x="1215" y="42073"/>
                    <a:pt x="1195" y="42269"/>
                    <a:pt x="914" y="42520"/>
                  </a:cubicBezTo>
                  <a:cubicBezTo>
                    <a:pt x="992" y="42451"/>
                    <a:pt x="1047" y="42416"/>
                    <a:pt x="1080" y="42416"/>
                  </a:cubicBezTo>
                  <a:cubicBezTo>
                    <a:pt x="1167" y="42416"/>
                    <a:pt x="1101" y="42657"/>
                    <a:pt x="896" y="43159"/>
                  </a:cubicBezTo>
                  <a:cubicBezTo>
                    <a:pt x="931" y="43143"/>
                    <a:pt x="960" y="43139"/>
                    <a:pt x="983" y="43139"/>
                  </a:cubicBezTo>
                  <a:cubicBezTo>
                    <a:pt x="1005" y="43139"/>
                    <a:pt x="1021" y="43143"/>
                    <a:pt x="1030" y="43144"/>
                  </a:cubicBezTo>
                  <a:lnTo>
                    <a:pt x="1030" y="43144"/>
                  </a:lnTo>
                  <a:cubicBezTo>
                    <a:pt x="1068" y="43515"/>
                    <a:pt x="1029" y="43757"/>
                    <a:pt x="849" y="43757"/>
                  </a:cubicBezTo>
                  <a:cubicBezTo>
                    <a:pt x="844" y="43757"/>
                    <a:pt x="838" y="43756"/>
                    <a:pt x="832" y="43756"/>
                  </a:cubicBezTo>
                  <a:lnTo>
                    <a:pt x="832" y="43756"/>
                  </a:lnTo>
                  <a:cubicBezTo>
                    <a:pt x="942" y="44027"/>
                    <a:pt x="982" y="44177"/>
                    <a:pt x="927" y="44177"/>
                  </a:cubicBezTo>
                  <a:cubicBezTo>
                    <a:pt x="900" y="44177"/>
                    <a:pt x="847" y="44138"/>
                    <a:pt x="768" y="44057"/>
                  </a:cubicBezTo>
                  <a:lnTo>
                    <a:pt x="768" y="44057"/>
                  </a:lnTo>
                  <a:cubicBezTo>
                    <a:pt x="996" y="44606"/>
                    <a:pt x="981" y="44777"/>
                    <a:pt x="615" y="44793"/>
                  </a:cubicBezTo>
                  <a:cubicBezTo>
                    <a:pt x="944" y="45220"/>
                    <a:pt x="928" y="45417"/>
                    <a:pt x="494" y="45758"/>
                  </a:cubicBezTo>
                  <a:cubicBezTo>
                    <a:pt x="535" y="45750"/>
                    <a:pt x="572" y="45746"/>
                    <a:pt x="605" y="45746"/>
                  </a:cubicBezTo>
                  <a:cubicBezTo>
                    <a:pt x="895" y="45746"/>
                    <a:pt x="842" y="46078"/>
                    <a:pt x="501" y="47087"/>
                  </a:cubicBezTo>
                  <a:cubicBezTo>
                    <a:pt x="607" y="46918"/>
                    <a:pt x="675" y="46840"/>
                    <a:pt x="712" y="46840"/>
                  </a:cubicBezTo>
                  <a:cubicBezTo>
                    <a:pt x="732" y="46840"/>
                    <a:pt x="743" y="46861"/>
                    <a:pt x="747" y="46902"/>
                  </a:cubicBezTo>
                  <a:cubicBezTo>
                    <a:pt x="759" y="47023"/>
                    <a:pt x="708" y="47311"/>
                    <a:pt x="623" y="47655"/>
                  </a:cubicBezTo>
                  <a:cubicBezTo>
                    <a:pt x="629" y="47653"/>
                    <a:pt x="634" y="47653"/>
                    <a:pt x="639" y="47653"/>
                  </a:cubicBezTo>
                  <a:cubicBezTo>
                    <a:pt x="661" y="47653"/>
                    <a:pt x="676" y="47661"/>
                    <a:pt x="685" y="47661"/>
                  </a:cubicBezTo>
                  <a:cubicBezTo>
                    <a:pt x="694" y="47661"/>
                    <a:pt x="698" y="47654"/>
                    <a:pt x="700" y="47629"/>
                  </a:cubicBezTo>
                  <a:lnTo>
                    <a:pt x="700" y="47629"/>
                  </a:lnTo>
                  <a:cubicBezTo>
                    <a:pt x="698" y="47811"/>
                    <a:pt x="691" y="47949"/>
                    <a:pt x="682" y="47949"/>
                  </a:cubicBezTo>
                  <a:cubicBezTo>
                    <a:pt x="677" y="47949"/>
                    <a:pt x="671" y="47910"/>
                    <a:pt x="666" y="47816"/>
                  </a:cubicBezTo>
                  <a:cubicBezTo>
                    <a:pt x="647" y="48287"/>
                    <a:pt x="628" y="48578"/>
                    <a:pt x="595" y="48578"/>
                  </a:cubicBezTo>
                  <a:cubicBezTo>
                    <a:pt x="576" y="48578"/>
                    <a:pt x="552" y="48485"/>
                    <a:pt x="521" y="48280"/>
                  </a:cubicBezTo>
                  <a:lnTo>
                    <a:pt x="521" y="48280"/>
                  </a:lnTo>
                  <a:cubicBezTo>
                    <a:pt x="546" y="49255"/>
                    <a:pt x="529" y="49623"/>
                    <a:pt x="324" y="49623"/>
                  </a:cubicBezTo>
                  <a:cubicBezTo>
                    <a:pt x="284" y="49623"/>
                    <a:pt x="237" y="49609"/>
                    <a:pt x="182" y="49583"/>
                  </a:cubicBezTo>
                  <a:lnTo>
                    <a:pt x="182" y="49583"/>
                  </a:lnTo>
                  <a:cubicBezTo>
                    <a:pt x="468" y="50336"/>
                    <a:pt x="440" y="50629"/>
                    <a:pt x="0" y="52016"/>
                  </a:cubicBezTo>
                  <a:cubicBezTo>
                    <a:pt x="147" y="51709"/>
                    <a:pt x="234" y="51558"/>
                    <a:pt x="273" y="51558"/>
                  </a:cubicBezTo>
                  <a:cubicBezTo>
                    <a:pt x="338" y="51558"/>
                    <a:pt x="273" y="51968"/>
                    <a:pt x="124" y="52767"/>
                  </a:cubicBezTo>
                  <a:cubicBezTo>
                    <a:pt x="203" y="52461"/>
                    <a:pt x="246" y="52327"/>
                    <a:pt x="261" y="52327"/>
                  </a:cubicBezTo>
                  <a:lnTo>
                    <a:pt x="261" y="52327"/>
                  </a:lnTo>
                  <a:cubicBezTo>
                    <a:pt x="284" y="52327"/>
                    <a:pt x="251" y="52598"/>
                    <a:pt x="190" y="53038"/>
                  </a:cubicBezTo>
                  <a:cubicBezTo>
                    <a:pt x="209" y="52963"/>
                    <a:pt x="221" y="52931"/>
                    <a:pt x="227" y="52931"/>
                  </a:cubicBezTo>
                  <a:lnTo>
                    <a:pt x="227" y="52931"/>
                  </a:lnTo>
                  <a:cubicBezTo>
                    <a:pt x="243" y="52931"/>
                    <a:pt x="229" y="53108"/>
                    <a:pt x="210" y="53311"/>
                  </a:cubicBezTo>
                  <a:cubicBezTo>
                    <a:pt x="212" y="53307"/>
                    <a:pt x="214" y="53305"/>
                    <a:pt x="217" y="53305"/>
                  </a:cubicBezTo>
                  <a:cubicBezTo>
                    <a:pt x="229" y="53305"/>
                    <a:pt x="252" y="53338"/>
                    <a:pt x="284" y="53367"/>
                  </a:cubicBezTo>
                  <a:cubicBezTo>
                    <a:pt x="334" y="53352"/>
                    <a:pt x="380" y="53318"/>
                    <a:pt x="389" y="53298"/>
                  </a:cubicBezTo>
                  <a:cubicBezTo>
                    <a:pt x="429" y="53096"/>
                    <a:pt x="469" y="52904"/>
                    <a:pt x="500" y="52904"/>
                  </a:cubicBezTo>
                  <a:cubicBezTo>
                    <a:pt x="507" y="52904"/>
                    <a:pt x="514" y="52913"/>
                    <a:pt x="520" y="52934"/>
                  </a:cubicBezTo>
                  <a:cubicBezTo>
                    <a:pt x="565" y="52540"/>
                    <a:pt x="603" y="52295"/>
                    <a:pt x="643" y="52295"/>
                  </a:cubicBezTo>
                  <a:cubicBezTo>
                    <a:pt x="665" y="52295"/>
                    <a:pt x="688" y="52364"/>
                    <a:pt x="712" y="52517"/>
                  </a:cubicBezTo>
                  <a:cubicBezTo>
                    <a:pt x="738" y="51815"/>
                    <a:pt x="774" y="51475"/>
                    <a:pt x="882" y="51475"/>
                  </a:cubicBezTo>
                  <a:cubicBezTo>
                    <a:pt x="924" y="51475"/>
                    <a:pt x="977" y="51527"/>
                    <a:pt x="1045" y="51629"/>
                  </a:cubicBezTo>
                  <a:cubicBezTo>
                    <a:pt x="914" y="50697"/>
                    <a:pt x="971" y="50409"/>
                    <a:pt x="1407" y="49954"/>
                  </a:cubicBezTo>
                  <a:cubicBezTo>
                    <a:pt x="1083" y="49823"/>
                    <a:pt x="1140" y="49529"/>
                    <a:pt x="1498" y="48656"/>
                  </a:cubicBezTo>
                  <a:lnTo>
                    <a:pt x="1498" y="48656"/>
                  </a:lnTo>
                  <a:cubicBezTo>
                    <a:pt x="1434" y="48730"/>
                    <a:pt x="1391" y="48765"/>
                    <a:pt x="1365" y="48765"/>
                  </a:cubicBezTo>
                  <a:cubicBezTo>
                    <a:pt x="1291" y="48765"/>
                    <a:pt x="1356" y="48484"/>
                    <a:pt x="1490" y="48018"/>
                  </a:cubicBezTo>
                  <a:lnTo>
                    <a:pt x="1490" y="48018"/>
                  </a:lnTo>
                  <a:cubicBezTo>
                    <a:pt x="1465" y="48064"/>
                    <a:pt x="1449" y="48084"/>
                    <a:pt x="1441" y="48084"/>
                  </a:cubicBezTo>
                  <a:cubicBezTo>
                    <a:pt x="1419" y="48084"/>
                    <a:pt x="1450" y="47939"/>
                    <a:pt x="1501" y="47740"/>
                  </a:cubicBezTo>
                  <a:cubicBezTo>
                    <a:pt x="1496" y="47695"/>
                    <a:pt x="1531" y="47548"/>
                    <a:pt x="1566" y="47426"/>
                  </a:cubicBezTo>
                  <a:cubicBezTo>
                    <a:pt x="1622" y="47012"/>
                    <a:pt x="1684" y="46694"/>
                    <a:pt x="1821" y="46673"/>
                  </a:cubicBezTo>
                  <a:cubicBezTo>
                    <a:pt x="1800" y="46095"/>
                    <a:pt x="1856" y="45813"/>
                    <a:pt x="2078" y="45706"/>
                  </a:cubicBezTo>
                  <a:cubicBezTo>
                    <a:pt x="1908" y="45555"/>
                    <a:pt x="1949" y="45361"/>
                    <a:pt x="2200" y="45071"/>
                  </a:cubicBezTo>
                  <a:cubicBezTo>
                    <a:pt x="2065" y="44781"/>
                    <a:pt x="2143" y="44393"/>
                    <a:pt x="2335" y="43865"/>
                  </a:cubicBezTo>
                  <a:cubicBezTo>
                    <a:pt x="2261" y="43813"/>
                    <a:pt x="2299" y="43619"/>
                    <a:pt x="2374" y="43403"/>
                  </a:cubicBezTo>
                  <a:cubicBezTo>
                    <a:pt x="2386" y="43290"/>
                    <a:pt x="2434" y="43154"/>
                    <a:pt x="2491" y="43075"/>
                  </a:cubicBezTo>
                  <a:cubicBezTo>
                    <a:pt x="2495" y="42734"/>
                    <a:pt x="2521" y="42543"/>
                    <a:pt x="2579" y="42543"/>
                  </a:cubicBezTo>
                  <a:cubicBezTo>
                    <a:pt x="2593" y="42543"/>
                    <a:pt x="2609" y="42555"/>
                    <a:pt x="2628" y="42578"/>
                  </a:cubicBezTo>
                  <a:cubicBezTo>
                    <a:pt x="2535" y="42459"/>
                    <a:pt x="2572" y="42265"/>
                    <a:pt x="2748" y="42029"/>
                  </a:cubicBezTo>
                  <a:cubicBezTo>
                    <a:pt x="2716" y="41857"/>
                    <a:pt x="2720" y="41673"/>
                    <a:pt x="2738" y="41663"/>
                  </a:cubicBezTo>
                  <a:cubicBezTo>
                    <a:pt x="2768" y="41392"/>
                    <a:pt x="2806" y="41208"/>
                    <a:pt x="2854" y="41208"/>
                  </a:cubicBezTo>
                  <a:cubicBezTo>
                    <a:pt x="2873" y="41208"/>
                    <a:pt x="2894" y="41239"/>
                    <a:pt x="2917" y="41308"/>
                  </a:cubicBezTo>
                  <a:cubicBezTo>
                    <a:pt x="2916" y="40945"/>
                    <a:pt x="2921" y="40733"/>
                    <a:pt x="2934" y="40733"/>
                  </a:cubicBezTo>
                  <a:cubicBezTo>
                    <a:pt x="2944" y="40733"/>
                    <a:pt x="2958" y="40844"/>
                    <a:pt x="2977" y="41088"/>
                  </a:cubicBezTo>
                  <a:cubicBezTo>
                    <a:pt x="2980" y="40536"/>
                    <a:pt x="2993" y="40252"/>
                    <a:pt x="3030" y="40252"/>
                  </a:cubicBezTo>
                  <a:cubicBezTo>
                    <a:pt x="3056" y="40252"/>
                    <a:pt x="3093" y="40385"/>
                    <a:pt x="3147" y="40657"/>
                  </a:cubicBezTo>
                  <a:cubicBezTo>
                    <a:pt x="3117" y="39946"/>
                    <a:pt x="3122" y="39612"/>
                    <a:pt x="3195" y="39612"/>
                  </a:cubicBezTo>
                  <a:cubicBezTo>
                    <a:pt x="3235" y="39612"/>
                    <a:pt x="3296" y="39715"/>
                    <a:pt x="3384" y="39912"/>
                  </a:cubicBezTo>
                  <a:cubicBezTo>
                    <a:pt x="3167" y="39210"/>
                    <a:pt x="3196" y="39064"/>
                    <a:pt x="3590" y="38987"/>
                  </a:cubicBezTo>
                  <a:cubicBezTo>
                    <a:pt x="3253" y="38781"/>
                    <a:pt x="3282" y="38646"/>
                    <a:pt x="3704" y="38170"/>
                  </a:cubicBezTo>
                  <a:lnTo>
                    <a:pt x="3704" y="38170"/>
                  </a:lnTo>
                  <a:cubicBezTo>
                    <a:pt x="3614" y="38215"/>
                    <a:pt x="3548" y="38239"/>
                    <a:pt x="3506" y="38239"/>
                  </a:cubicBezTo>
                  <a:cubicBezTo>
                    <a:pt x="3374" y="38239"/>
                    <a:pt x="3462" y="38015"/>
                    <a:pt x="3748" y="37475"/>
                  </a:cubicBezTo>
                  <a:lnTo>
                    <a:pt x="3748" y="37475"/>
                  </a:lnTo>
                  <a:cubicBezTo>
                    <a:pt x="3608" y="37678"/>
                    <a:pt x="3534" y="37777"/>
                    <a:pt x="3520" y="37777"/>
                  </a:cubicBezTo>
                  <a:cubicBezTo>
                    <a:pt x="3503" y="37777"/>
                    <a:pt x="3589" y="37608"/>
                    <a:pt x="3768" y="37283"/>
                  </a:cubicBezTo>
                  <a:lnTo>
                    <a:pt x="3768" y="37283"/>
                  </a:lnTo>
                  <a:cubicBezTo>
                    <a:pt x="3692" y="37365"/>
                    <a:pt x="3640" y="37405"/>
                    <a:pt x="3611" y="37405"/>
                  </a:cubicBezTo>
                  <a:cubicBezTo>
                    <a:pt x="3548" y="37405"/>
                    <a:pt x="3591" y="37216"/>
                    <a:pt x="3713" y="36862"/>
                  </a:cubicBezTo>
                  <a:lnTo>
                    <a:pt x="3713" y="36862"/>
                  </a:lnTo>
                  <a:cubicBezTo>
                    <a:pt x="3734" y="36824"/>
                    <a:pt x="3761" y="36775"/>
                    <a:pt x="3793" y="36718"/>
                  </a:cubicBezTo>
                  <a:cubicBezTo>
                    <a:pt x="3698" y="36692"/>
                    <a:pt x="3717" y="36476"/>
                    <a:pt x="3772" y="36238"/>
                  </a:cubicBezTo>
                  <a:cubicBezTo>
                    <a:pt x="3789" y="36117"/>
                    <a:pt x="3844" y="35975"/>
                    <a:pt x="3926" y="35837"/>
                  </a:cubicBezTo>
                  <a:cubicBezTo>
                    <a:pt x="3874" y="35521"/>
                    <a:pt x="3930" y="35226"/>
                    <a:pt x="4108" y="34705"/>
                  </a:cubicBezTo>
                  <a:lnTo>
                    <a:pt x="4108" y="34705"/>
                  </a:lnTo>
                  <a:cubicBezTo>
                    <a:pt x="4092" y="34719"/>
                    <a:pt x="4079" y="34725"/>
                    <a:pt x="4070" y="34725"/>
                  </a:cubicBezTo>
                  <a:cubicBezTo>
                    <a:pt x="4025" y="34725"/>
                    <a:pt x="4062" y="34571"/>
                    <a:pt x="4169" y="34263"/>
                  </a:cubicBezTo>
                  <a:lnTo>
                    <a:pt x="4169" y="34263"/>
                  </a:lnTo>
                  <a:cubicBezTo>
                    <a:pt x="4150" y="34290"/>
                    <a:pt x="4137" y="34304"/>
                    <a:pt x="4130" y="34304"/>
                  </a:cubicBezTo>
                  <a:cubicBezTo>
                    <a:pt x="4110" y="34304"/>
                    <a:pt x="4143" y="34186"/>
                    <a:pt x="4218" y="33972"/>
                  </a:cubicBezTo>
                  <a:cubicBezTo>
                    <a:pt x="4175" y="33961"/>
                    <a:pt x="4203" y="33786"/>
                    <a:pt x="4268" y="33587"/>
                  </a:cubicBezTo>
                  <a:lnTo>
                    <a:pt x="4268" y="33587"/>
                  </a:lnTo>
                  <a:cubicBezTo>
                    <a:pt x="4264" y="33608"/>
                    <a:pt x="4289" y="33619"/>
                    <a:pt x="4335" y="33681"/>
                  </a:cubicBezTo>
                  <a:cubicBezTo>
                    <a:pt x="4332" y="33353"/>
                    <a:pt x="4355" y="33089"/>
                    <a:pt x="4386" y="33002"/>
                  </a:cubicBezTo>
                  <a:cubicBezTo>
                    <a:pt x="4393" y="32985"/>
                    <a:pt x="4399" y="32976"/>
                    <a:pt x="4407" y="32976"/>
                  </a:cubicBezTo>
                  <a:cubicBezTo>
                    <a:pt x="4431" y="32976"/>
                    <a:pt x="4461" y="33086"/>
                    <a:pt x="4499" y="33322"/>
                  </a:cubicBezTo>
                  <a:cubicBezTo>
                    <a:pt x="4492" y="32797"/>
                    <a:pt x="4500" y="32480"/>
                    <a:pt x="4543" y="32341"/>
                  </a:cubicBezTo>
                  <a:cubicBezTo>
                    <a:pt x="4560" y="32285"/>
                    <a:pt x="4582" y="32259"/>
                    <a:pt x="4612" y="32259"/>
                  </a:cubicBezTo>
                  <a:cubicBezTo>
                    <a:pt x="4657" y="32259"/>
                    <a:pt x="4718" y="32319"/>
                    <a:pt x="4801" y="32435"/>
                  </a:cubicBezTo>
                  <a:cubicBezTo>
                    <a:pt x="4610" y="31607"/>
                    <a:pt x="4651" y="31387"/>
                    <a:pt x="5092" y="31000"/>
                  </a:cubicBezTo>
                  <a:cubicBezTo>
                    <a:pt x="4734" y="30942"/>
                    <a:pt x="4773" y="30720"/>
                    <a:pt x="5182" y="29843"/>
                  </a:cubicBezTo>
                  <a:lnTo>
                    <a:pt x="5182" y="29843"/>
                  </a:lnTo>
                  <a:cubicBezTo>
                    <a:pt x="5049" y="30041"/>
                    <a:pt x="4971" y="30139"/>
                    <a:pt x="4945" y="30139"/>
                  </a:cubicBezTo>
                  <a:cubicBezTo>
                    <a:pt x="4904" y="30139"/>
                    <a:pt x="4989" y="29897"/>
                    <a:pt x="5180" y="29418"/>
                  </a:cubicBezTo>
                  <a:lnTo>
                    <a:pt x="5180" y="29418"/>
                  </a:lnTo>
                  <a:cubicBezTo>
                    <a:pt x="5065" y="29655"/>
                    <a:pt x="5006" y="29768"/>
                    <a:pt x="4997" y="29768"/>
                  </a:cubicBezTo>
                  <a:cubicBezTo>
                    <a:pt x="4985" y="29768"/>
                    <a:pt x="5053" y="29589"/>
                    <a:pt x="5189" y="29257"/>
                  </a:cubicBezTo>
                  <a:lnTo>
                    <a:pt x="5189" y="29257"/>
                  </a:lnTo>
                  <a:cubicBezTo>
                    <a:pt x="5126" y="29357"/>
                    <a:pt x="5087" y="29402"/>
                    <a:pt x="5068" y="29402"/>
                  </a:cubicBezTo>
                  <a:cubicBezTo>
                    <a:pt x="5032" y="29402"/>
                    <a:pt x="5072" y="29235"/>
                    <a:pt x="5160" y="28968"/>
                  </a:cubicBezTo>
                  <a:lnTo>
                    <a:pt x="5160" y="28968"/>
                  </a:lnTo>
                  <a:cubicBezTo>
                    <a:pt x="5117" y="29103"/>
                    <a:pt x="5120" y="29146"/>
                    <a:pt x="5163" y="29146"/>
                  </a:cubicBezTo>
                  <a:cubicBezTo>
                    <a:pt x="5184" y="29146"/>
                    <a:pt x="5215" y="29136"/>
                    <a:pt x="5254" y="29121"/>
                  </a:cubicBezTo>
                  <a:cubicBezTo>
                    <a:pt x="5182" y="28872"/>
                    <a:pt x="5198" y="28576"/>
                    <a:pt x="5246" y="28426"/>
                  </a:cubicBezTo>
                  <a:cubicBezTo>
                    <a:pt x="5270" y="28347"/>
                    <a:pt x="5303" y="28309"/>
                    <a:pt x="5347" y="28309"/>
                  </a:cubicBezTo>
                  <a:cubicBezTo>
                    <a:pt x="5387" y="28309"/>
                    <a:pt x="5438" y="28342"/>
                    <a:pt x="5501" y="28408"/>
                  </a:cubicBezTo>
                  <a:cubicBezTo>
                    <a:pt x="5349" y="27541"/>
                    <a:pt x="5403" y="27246"/>
                    <a:pt x="5836" y="26815"/>
                  </a:cubicBezTo>
                  <a:lnTo>
                    <a:pt x="5836" y="26815"/>
                  </a:lnTo>
                  <a:cubicBezTo>
                    <a:pt x="5763" y="26841"/>
                    <a:pt x="5706" y="26854"/>
                    <a:pt x="5663" y="26854"/>
                  </a:cubicBezTo>
                  <a:cubicBezTo>
                    <a:pt x="5483" y="26854"/>
                    <a:pt x="5571" y="26612"/>
                    <a:pt x="5909" y="26012"/>
                  </a:cubicBezTo>
                  <a:lnTo>
                    <a:pt x="5909" y="26012"/>
                  </a:lnTo>
                  <a:cubicBezTo>
                    <a:pt x="5803" y="26108"/>
                    <a:pt x="5733" y="26157"/>
                    <a:pt x="5697" y="26157"/>
                  </a:cubicBezTo>
                  <a:cubicBezTo>
                    <a:pt x="5618" y="26157"/>
                    <a:pt x="5701" y="25922"/>
                    <a:pt x="5920" y="25428"/>
                  </a:cubicBezTo>
                  <a:lnTo>
                    <a:pt x="5920" y="25428"/>
                  </a:lnTo>
                  <a:cubicBezTo>
                    <a:pt x="5835" y="25549"/>
                    <a:pt x="5782" y="25606"/>
                    <a:pt x="5758" y="25606"/>
                  </a:cubicBezTo>
                  <a:cubicBezTo>
                    <a:pt x="5710" y="25606"/>
                    <a:pt x="5771" y="25387"/>
                    <a:pt x="5906" y="24987"/>
                  </a:cubicBezTo>
                  <a:lnTo>
                    <a:pt x="5906" y="24987"/>
                  </a:lnTo>
                  <a:cubicBezTo>
                    <a:pt x="5866" y="25051"/>
                    <a:pt x="5841" y="25078"/>
                    <a:pt x="5828" y="25078"/>
                  </a:cubicBezTo>
                  <a:cubicBezTo>
                    <a:pt x="5801" y="25078"/>
                    <a:pt x="5829" y="24948"/>
                    <a:pt x="5887" y="24770"/>
                  </a:cubicBezTo>
                  <a:lnTo>
                    <a:pt x="5887" y="24770"/>
                  </a:lnTo>
                  <a:cubicBezTo>
                    <a:pt x="5889" y="24787"/>
                    <a:pt x="5912" y="24789"/>
                    <a:pt x="5949" y="24814"/>
                  </a:cubicBezTo>
                  <a:cubicBezTo>
                    <a:pt x="5944" y="24484"/>
                    <a:pt x="5972" y="24212"/>
                    <a:pt x="5991" y="24163"/>
                  </a:cubicBezTo>
                  <a:cubicBezTo>
                    <a:pt x="5992" y="24158"/>
                    <a:pt x="5994" y="24156"/>
                    <a:pt x="5996" y="24156"/>
                  </a:cubicBezTo>
                  <a:cubicBezTo>
                    <a:pt x="6010" y="24156"/>
                    <a:pt x="6016" y="24338"/>
                    <a:pt x="6016" y="24734"/>
                  </a:cubicBezTo>
                  <a:cubicBezTo>
                    <a:pt x="6016" y="24291"/>
                    <a:pt x="6025" y="24020"/>
                    <a:pt x="6049" y="23956"/>
                  </a:cubicBezTo>
                  <a:cubicBezTo>
                    <a:pt x="6053" y="23947"/>
                    <a:pt x="6057" y="23942"/>
                    <a:pt x="6061" y="23942"/>
                  </a:cubicBezTo>
                  <a:cubicBezTo>
                    <a:pt x="6085" y="23942"/>
                    <a:pt x="6121" y="24098"/>
                    <a:pt x="6173" y="24432"/>
                  </a:cubicBezTo>
                  <a:cubicBezTo>
                    <a:pt x="6153" y="23065"/>
                    <a:pt x="6220" y="22676"/>
                    <a:pt x="6770" y="22456"/>
                  </a:cubicBezTo>
                  <a:cubicBezTo>
                    <a:pt x="6356" y="21900"/>
                    <a:pt x="6424" y="21510"/>
                    <a:pt x="6910" y="20273"/>
                  </a:cubicBezTo>
                  <a:lnTo>
                    <a:pt x="6910" y="20273"/>
                  </a:lnTo>
                  <a:cubicBezTo>
                    <a:pt x="6754" y="20538"/>
                    <a:pt x="6667" y="20665"/>
                    <a:pt x="6639" y="20665"/>
                  </a:cubicBezTo>
                  <a:cubicBezTo>
                    <a:pt x="6598" y="20665"/>
                    <a:pt x="6684" y="20394"/>
                    <a:pt x="6866" y="19895"/>
                  </a:cubicBezTo>
                  <a:lnTo>
                    <a:pt x="6866" y="19895"/>
                  </a:lnTo>
                  <a:cubicBezTo>
                    <a:pt x="6742" y="20200"/>
                    <a:pt x="6678" y="20342"/>
                    <a:pt x="6664" y="20342"/>
                  </a:cubicBezTo>
                  <a:cubicBezTo>
                    <a:pt x="6648" y="20342"/>
                    <a:pt x="6704" y="20137"/>
                    <a:pt x="6818" y="19766"/>
                  </a:cubicBezTo>
                  <a:lnTo>
                    <a:pt x="6818" y="19766"/>
                  </a:lnTo>
                  <a:cubicBezTo>
                    <a:pt x="6829" y="19737"/>
                    <a:pt x="6841" y="19706"/>
                    <a:pt x="6853" y="19673"/>
                  </a:cubicBezTo>
                  <a:lnTo>
                    <a:pt x="6853" y="19673"/>
                  </a:lnTo>
                  <a:cubicBezTo>
                    <a:pt x="6827" y="19707"/>
                    <a:pt x="6808" y="19721"/>
                    <a:pt x="6796" y="19721"/>
                  </a:cubicBezTo>
                  <a:cubicBezTo>
                    <a:pt x="6754" y="19721"/>
                    <a:pt x="6780" y="19561"/>
                    <a:pt x="6827" y="19403"/>
                  </a:cubicBezTo>
                  <a:cubicBezTo>
                    <a:pt x="6830" y="19395"/>
                    <a:pt x="6839" y="19387"/>
                    <a:pt x="6852" y="19387"/>
                  </a:cubicBezTo>
                  <a:cubicBezTo>
                    <a:pt x="6873" y="19387"/>
                    <a:pt x="6905" y="19406"/>
                    <a:pt x="6945" y="19472"/>
                  </a:cubicBezTo>
                  <a:cubicBezTo>
                    <a:pt x="6933" y="19067"/>
                    <a:pt x="6939" y="18790"/>
                    <a:pt x="6986" y="18617"/>
                  </a:cubicBezTo>
                  <a:cubicBezTo>
                    <a:pt x="7031" y="18449"/>
                    <a:pt x="7111" y="18377"/>
                    <a:pt x="7248" y="18377"/>
                  </a:cubicBezTo>
                  <a:cubicBezTo>
                    <a:pt x="7253" y="18377"/>
                    <a:pt x="7258" y="18377"/>
                    <a:pt x="7263" y="18377"/>
                  </a:cubicBezTo>
                  <a:cubicBezTo>
                    <a:pt x="7075" y="17774"/>
                    <a:pt x="7127" y="17478"/>
                    <a:pt x="7500" y="16909"/>
                  </a:cubicBezTo>
                  <a:lnTo>
                    <a:pt x="7500" y="16909"/>
                  </a:lnTo>
                  <a:cubicBezTo>
                    <a:pt x="7436" y="16936"/>
                    <a:pt x="7387" y="16951"/>
                    <a:pt x="7353" y="16951"/>
                  </a:cubicBezTo>
                  <a:cubicBezTo>
                    <a:pt x="7231" y="16951"/>
                    <a:pt x="7299" y="16763"/>
                    <a:pt x="7538" y="16316"/>
                  </a:cubicBezTo>
                  <a:lnTo>
                    <a:pt x="7538" y="16316"/>
                  </a:lnTo>
                  <a:cubicBezTo>
                    <a:pt x="7455" y="16405"/>
                    <a:pt x="7401" y="16450"/>
                    <a:pt x="7375" y="16450"/>
                  </a:cubicBezTo>
                  <a:cubicBezTo>
                    <a:pt x="7321" y="16450"/>
                    <a:pt x="7384" y="16258"/>
                    <a:pt x="7544" y="15873"/>
                  </a:cubicBezTo>
                  <a:lnTo>
                    <a:pt x="7544" y="15873"/>
                  </a:lnTo>
                  <a:cubicBezTo>
                    <a:pt x="7480" y="15967"/>
                    <a:pt x="7442" y="16011"/>
                    <a:pt x="7425" y="16011"/>
                  </a:cubicBezTo>
                  <a:cubicBezTo>
                    <a:pt x="7393" y="16011"/>
                    <a:pt x="7439" y="15855"/>
                    <a:pt x="7543" y="15581"/>
                  </a:cubicBezTo>
                  <a:lnTo>
                    <a:pt x="7543" y="15581"/>
                  </a:lnTo>
                  <a:cubicBezTo>
                    <a:pt x="7554" y="15563"/>
                    <a:pt x="7566" y="15544"/>
                    <a:pt x="7578" y="15523"/>
                  </a:cubicBezTo>
                  <a:cubicBezTo>
                    <a:pt x="7519" y="15405"/>
                    <a:pt x="7539" y="15184"/>
                    <a:pt x="7583" y="15040"/>
                  </a:cubicBezTo>
                  <a:cubicBezTo>
                    <a:pt x="7600" y="14981"/>
                    <a:pt x="7624" y="14947"/>
                    <a:pt x="7656" y="14947"/>
                  </a:cubicBezTo>
                  <a:cubicBezTo>
                    <a:pt x="7680" y="14947"/>
                    <a:pt x="7709" y="14967"/>
                    <a:pt x="7743" y="15011"/>
                  </a:cubicBezTo>
                  <a:cubicBezTo>
                    <a:pt x="7682" y="14459"/>
                    <a:pt x="7690" y="14222"/>
                    <a:pt x="7823" y="14222"/>
                  </a:cubicBezTo>
                  <a:cubicBezTo>
                    <a:pt x="7857" y="14222"/>
                    <a:pt x="7899" y="14237"/>
                    <a:pt x="7950" y="14267"/>
                  </a:cubicBezTo>
                  <a:cubicBezTo>
                    <a:pt x="7763" y="13725"/>
                    <a:pt x="7795" y="13527"/>
                    <a:pt x="8139" y="13291"/>
                  </a:cubicBezTo>
                  <a:cubicBezTo>
                    <a:pt x="7856" y="13131"/>
                    <a:pt x="7887" y="12935"/>
                    <a:pt x="8235" y="12349"/>
                  </a:cubicBezTo>
                  <a:lnTo>
                    <a:pt x="8235" y="12349"/>
                  </a:lnTo>
                  <a:cubicBezTo>
                    <a:pt x="8147" y="12420"/>
                    <a:pt x="8088" y="12457"/>
                    <a:pt x="8055" y="12457"/>
                  </a:cubicBezTo>
                  <a:cubicBezTo>
                    <a:pt x="7978" y="12457"/>
                    <a:pt x="8049" y="12253"/>
                    <a:pt x="8250" y="11814"/>
                  </a:cubicBezTo>
                  <a:lnTo>
                    <a:pt x="8250" y="11814"/>
                  </a:lnTo>
                  <a:cubicBezTo>
                    <a:pt x="8165" y="11932"/>
                    <a:pt x="8113" y="11990"/>
                    <a:pt x="8091" y="11990"/>
                  </a:cubicBezTo>
                  <a:cubicBezTo>
                    <a:pt x="8051" y="11990"/>
                    <a:pt x="8110" y="11801"/>
                    <a:pt x="8247" y="11439"/>
                  </a:cubicBezTo>
                  <a:lnTo>
                    <a:pt x="8247" y="11439"/>
                  </a:lnTo>
                  <a:cubicBezTo>
                    <a:pt x="8190" y="11529"/>
                    <a:pt x="8154" y="11571"/>
                    <a:pt x="8138" y="11571"/>
                  </a:cubicBezTo>
                  <a:cubicBezTo>
                    <a:pt x="8106" y="11571"/>
                    <a:pt x="8144" y="11416"/>
                    <a:pt x="8233" y="11150"/>
                  </a:cubicBezTo>
                  <a:lnTo>
                    <a:pt x="8233" y="11150"/>
                  </a:lnTo>
                  <a:cubicBezTo>
                    <a:pt x="8247" y="11125"/>
                    <a:pt x="8264" y="11096"/>
                    <a:pt x="8284" y="11065"/>
                  </a:cubicBezTo>
                  <a:cubicBezTo>
                    <a:pt x="8233" y="10916"/>
                    <a:pt x="8239" y="10711"/>
                    <a:pt x="8270" y="10578"/>
                  </a:cubicBezTo>
                  <a:cubicBezTo>
                    <a:pt x="8293" y="10479"/>
                    <a:pt x="8332" y="10424"/>
                    <a:pt x="8390" y="10424"/>
                  </a:cubicBezTo>
                  <a:cubicBezTo>
                    <a:pt x="8406" y="10424"/>
                    <a:pt x="8424" y="10428"/>
                    <a:pt x="8443" y="10436"/>
                  </a:cubicBezTo>
                  <a:cubicBezTo>
                    <a:pt x="8346" y="9763"/>
                    <a:pt x="8386" y="9466"/>
                    <a:pt x="8676" y="9367"/>
                  </a:cubicBezTo>
                  <a:cubicBezTo>
                    <a:pt x="8461" y="8870"/>
                    <a:pt x="8499" y="8572"/>
                    <a:pt x="8834" y="8062"/>
                  </a:cubicBezTo>
                  <a:lnTo>
                    <a:pt x="8834" y="8062"/>
                  </a:lnTo>
                  <a:cubicBezTo>
                    <a:pt x="8783" y="8077"/>
                    <a:pt x="8741" y="8085"/>
                    <a:pt x="8709" y="8085"/>
                  </a:cubicBezTo>
                  <a:cubicBezTo>
                    <a:pt x="8567" y="8085"/>
                    <a:pt x="8619" y="7928"/>
                    <a:pt x="8853" y="7549"/>
                  </a:cubicBezTo>
                  <a:lnTo>
                    <a:pt x="8853" y="7549"/>
                  </a:lnTo>
                  <a:cubicBezTo>
                    <a:pt x="8777" y="7610"/>
                    <a:pt x="8725" y="7642"/>
                    <a:pt x="8696" y="7642"/>
                  </a:cubicBezTo>
                  <a:cubicBezTo>
                    <a:pt x="8628" y="7642"/>
                    <a:pt x="8685" y="7472"/>
                    <a:pt x="8850" y="7120"/>
                  </a:cubicBezTo>
                  <a:lnTo>
                    <a:pt x="8850" y="7120"/>
                  </a:lnTo>
                  <a:cubicBezTo>
                    <a:pt x="8782" y="7200"/>
                    <a:pt x="8738" y="7239"/>
                    <a:pt x="8716" y="7239"/>
                  </a:cubicBezTo>
                  <a:cubicBezTo>
                    <a:pt x="8672" y="7239"/>
                    <a:pt x="8718" y="7080"/>
                    <a:pt x="8834" y="6779"/>
                  </a:cubicBezTo>
                  <a:lnTo>
                    <a:pt x="8834" y="6779"/>
                  </a:lnTo>
                  <a:cubicBezTo>
                    <a:pt x="8787" y="6847"/>
                    <a:pt x="8759" y="6878"/>
                    <a:pt x="8745" y="6878"/>
                  </a:cubicBezTo>
                  <a:cubicBezTo>
                    <a:pt x="8720" y="6878"/>
                    <a:pt x="8754" y="6756"/>
                    <a:pt x="8830" y="6547"/>
                  </a:cubicBezTo>
                  <a:lnTo>
                    <a:pt x="8830" y="6547"/>
                  </a:lnTo>
                  <a:cubicBezTo>
                    <a:pt x="8818" y="6554"/>
                    <a:pt x="8807" y="6558"/>
                    <a:pt x="8798" y="6558"/>
                  </a:cubicBezTo>
                  <a:cubicBezTo>
                    <a:pt x="8747" y="6558"/>
                    <a:pt x="8761" y="6429"/>
                    <a:pt x="8813" y="6249"/>
                  </a:cubicBezTo>
                  <a:lnTo>
                    <a:pt x="8813" y="6249"/>
                  </a:lnTo>
                  <a:cubicBezTo>
                    <a:pt x="8812" y="6249"/>
                    <a:pt x="8811" y="6249"/>
                    <a:pt x="8811" y="6249"/>
                  </a:cubicBezTo>
                  <a:cubicBezTo>
                    <a:pt x="8797" y="6249"/>
                    <a:pt x="8828" y="6191"/>
                    <a:pt x="8883" y="6187"/>
                  </a:cubicBezTo>
                  <a:cubicBezTo>
                    <a:pt x="8854" y="5930"/>
                    <a:pt x="8847" y="5730"/>
                    <a:pt x="8871" y="5614"/>
                  </a:cubicBezTo>
                  <a:cubicBezTo>
                    <a:pt x="8888" y="5537"/>
                    <a:pt x="8919" y="5497"/>
                    <a:pt x="8967" y="5497"/>
                  </a:cubicBezTo>
                  <a:cubicBezTo>
                    <a:pt x="8992" y="5497"/>
                    <a:pt x="9021" y="5507"/>
                    <a:pt x="9055" y="5529"/>
                  </a:cubicBezTo>
                  <a:cubicBezTo>
                    <a:pt x="8901" y="4876"/>
                    <a:pt x="8926" y="4615"/>
                    <a:pt x="9283" y="4470"/>
                  </a:cubicBezTo>
                  <a:cubicBezTo>
                    <a:pt x="8970" y="4090"/>
                    <a:pt x="8993" y="3828"/>
                    <a:pt x="9444" y="3070"/>
                  </a:cubicBezTo>
                  <a:lnTo>
                    <a:pt x="9444" y="3070"/>
                  </a:lnTo>
                  <a:cubicBezTo>
                    <a:pt x="9354" y="3121"/>
                    <a:pt x="9284" y="3148"/>
                    <a:pt x="9234" y="3148"/>
                  </a:cubicBezTo>
                  <a:cubicBezTo>
                    <a:pt x="9057" y="3148"/>
                    <a:pt x="9130" y="2806"/>
                    <a:pt x="9407" y="1978"/>
                  </a:cubicBezTo>
                  <a:lnTo>
                    <a:pt x="9407" y="1978"/>
                  </a:lnTo>
                  <a:cubicBezTo>
                    <a:pt x="9293" y="2167"/>
                    <a:pt x="9221" y="2256"/>
                    <a:pt x="9183" y="2256"/>
                  </a:cubicBezTo>
                  <a:cubicBezTo>
                    <a:pt x="9115" y="2256"/>
                    <a:pt x="9162" y="1956"/>
                    <a:pt x="9277" y="1417"/>
                  </a:cubicBezTo>
                  <a:lnTo>
                    <a:pt x="9277" y="1417"/>
                  </a:lnTo>
                  <a:cubicBezTo>
                    <a:pt x="9209" y="1602"/>
                    <a:pt x="9169" y="1688"/>
                    <a:pt x="9150" y="1688"/>
                  </a:cubicBezTo>
                  <a:cubicBezTo>
                    <a:pt x="9123" y="1688"/>
                    <a:pt x="9138" y="1519"/>
                    <a:pt x="9179" y="1216"/>
                  </a:cubicBezTo>
                  <a:lnTo>
                    <a:pt x="9179" y="1216"/>
                  </a:lnTo>
                  <a:cubicBezTo>
                    <a:pt x="9135" y="1320"/>
                    <a:pt x="9103" y="1367"/>
                    <a:pt x="9081" y="1367"/>
                  </a:cubicBezTo>
                  <a:cubicBezTo>
                    <a:pt x="9045" y="1367"/>
                    <a:pt x="9032" y="1249"/>
                    <a:pt x="9030" y="1056"/>
                  </a:cubicBezTo>
                  <a:cubicBezTo>
                    <a:pt x="9008" y="1081"/>
                    <a:pt x="8988" y="1092"/>
                    <a:pt x="8970" y="1092"/>
                  </a:cubicBezTo>
                  <a:cubicBezTo>
                    <a:pt x="8920" y="1092"/>
                    <a:pt x="8881" y="1016"/>
                    <a:pt x="8836" y="941"/>
                  </a:cubicBezTo>
                  <a:cubicBezTo>
                    <a:pt x="8774" y="845"/>
                    <a:pt x="8705" y="751"/>
                    <a:pt x="8628" y="660"/>
                  </a:cubicBezTo>
                  <a:cubicBezTo>
                    <a:pt x="8458" y="526"/>
                    <a:pt x="8260" y="407"/>
                    <a:pt x="8052" y="219"/>
                  </a:cubicBezTo>
                  <a:cubicBezTo>
                    <a:pt x="7982" y="264"/>
                    <a:pt x="7915" y="283"/>
                    <a:pt x="7852" y="283"/>
                  </a:cubicBezTo>
                  <a:cubicBezTo>
                    <a:pt x="7786" y="283"/>
                    <a:pt x="7724" y="262"/>
                    <a:pt x="7670" y="227"/>
                  </a:cubicBezTo>
                  <a:cubicBezTo>
                    <a:pt x="7616" y="255"/>
                    <a:pt x="7565" y="276"/>
                    <a:pt x="7519" y="276"/>
                  </a:cubicBezTo>
                  <a:cubicBezTo>
                    <a:pt x="7437" y="276"/>
                    <a:pt x="7371" y="210"/>
                    <a:pt x="73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6056300" y="1279013"/>
              <a:ext cx="236125" cy="1334175"/>
            </a:xfrm>
            <a:custGeom>
              <a:avLst/>
              <a:gdLst/>
              <a:ahLst/>
              <a:cxnLst/>
              <a:rect l="l" t="t" r="r" b="b"/>
              <a:pathLst>
                <a:path w="9445" h="53367" extrusionOk="0">
                  <a:moveTo>
                    <a:pt x="8219" y="11175"/>
                  </a:moveTo>
                  <a:lnTo>
                    <a:pt x="8219" y="11175"/>
                  </a:lnTo>
                  <a:cubicBezTo>
                    <a:pt x="8200" y="11212"/>
                    <a:pt x="8191" y="11229"/>
                    <a:pt x="8191" y="11229"/>
                  </a:cubicBezTo>
                  <a:cubicBezTo>
                    <a:pt x="8190" y="11229"/>
                    <a:pt x="8200" y="11208"/>
                    <a:pt x="8219" y="11175"/>
                  </a:cubicBezTo>
                  <a:close/>
                  <a:moveTo>
                    <a:pt x="7531" y="15602"/>
                  </a:moveTo>
                  <a:lnTo>
                    <a:pt x="7531" y="15602"/>
                  </a:lnTo>
                  <a:cubicBezTo>
                    <a:pt x="7496" y="15667"/>
                    <a:pt x="7480" y="15695"/>
                    <a:pt x="7480" y="15695"/>
                  </a:cubicBezTo>
                  <a:cubicBezTo>
                    <a:pt x="7479" y="15695"/>
                    <a:pt x="7497" y="15660"/>
                    <a:pt x="7531" y="15602"/>
                  </a:cubicBezTo>
                  <a:close/>
                  <a:moveTo>
                    <a:pt x="6735" y="19993"/>
                  </a:moveTo>
                  <a:lnTo>
                    <a:pt x="6735" y="19993"/>
                  </a:lnTo>
                  <a:cubicBezTo>
                    <a:pt x="6723" y="20026"/>
                    <a:pt x="6718" y="20041"/>
                    <a:pt x="6718" y="20041"/>
                  </a:cubicBezTo>
                  <a:cubicBezTo>
                    <a:pt x="6718" y="20041"/>
                    <a:pt x="6723" y="20025"/>
                    <a:pt x="6735" y="19993"/>
                  </a:cubicBezTo>
                  <a:close/>
                  <a:moveTo>
                    <a:pt x="2541" y="28140"/>
                  </a:moveTo>
                  <a:cubicBezTo>
                    <a:pt x="2542" y="28140"/>
                    <a:pt x="2529" y="28188"/>
                    <a:pt x="2505" y="28272"/>
                  </a:cubicBezTo>
                  <a:lnTo>
                    <a:pt x="2505" y="28272"/>
                  </a:lnTo>
                  <a:cubicBezTo>
                    <a:pt x="2530" y="28181"/>
                    <a:pt x="2541" y="28140"/>
                    <a:pt x="2541" y="28140"/>
                  </a:cubicBezTo>
                  <a:close/>
                  <a:moveTo>
                    <a:pt x="7331" y="0"/>
                  </a:moveTo>
                  <a:cubicBezTo>
                    <a:pt x="7221" y="251"/>
                    <a:pt x="7134" y="370"/>
                    <a:pt x="7061" y="370"/>
                  </a:cubicBezTo>
                  <a:cubicBezTo>
                    <a:pt x="7014" y="370"/>
                    <a:pt x="6973" y="323"/>
                    <a:pt x="6935" y="230"/>
                  </a:cubicBezTo>
                  <a:cubicBezTo>
                    <a:pt x="6819" y="596"/>
                    <a:pt x="6722" y="676"/>
                    <a:pt x="6628" y="676"/>
                  </a:cubicBezTo>
                  <a:cubicBezTo>
                    <a:pt x="6626" y="676"/>
                    <a:pt x="6624" y="676"/>
                    <a:pt x="6622" y="676"/>
                  </a:cubicBezTo>
                  <a:cubicBezTo>
                    <a:pt x="6538" y="884"/>
                    <a:pt x="6456" y="1011"/>
                    <a:pt x="6388" y="1119"/>
                  </a:cubicBezTo>
                  <a:cubicBezTo>
                    <a:pt x="6321" y="1227"/>
                    <a:pt x="6266" y="1315"/>
                    <a:pt x="6224" y="1360"/>
                  </a:cubicBezTo>
                  <a:cubicBezTo>
                    <a:pt x="6180" y="1753"/>
                    <a:pt x="6129" y="1998"/>
                    <a:pt x="6036" y="1998"/>
                  </a:cubicBezTo>
                  <a:cubicBezTo>
                    <a:pt x="6020" y="1998"/>
                    <a:pt x="6002" y="1990"/>
                    <a:pt x="5982" y="1974"/>
                  </a:cubicBezTo>
                  <a:lnTo>
                    <a:pt x="5982" y="1974"/>
                  </a:lnTo>
                  <a:cubicBezTo>
                    <a:pt x="5996" y="2595"/>
                    <a:pt x="5940" y="2853"/>
                    <a:pt x="5715" y="2858"/>
                  </a:cubicBezTo>
                  <a:cubicBezTo>
                    <a:pt x="5832" y="3368"/>
                    <a:pt x="5779" y="3626"/>
                    <a:pt x="5503" y="3924"/>
                  </a:cubicBezTo>
                  <a:cubicBezTo>
                    <a:pt x="5674" y="4142"/>
                    <a:pt x="5625" y="4400"/>
                    <a:pt x="5399" y="4861"/>
                  </a:cubicBezTo>
                  <a:cubicBezTo>
                    <a:pt x="5462" y="4889"/>
                    <a:pt x="5481" y="4967"/>
                    <a:pt x="5470" y="5086"/>
                  </a:cubicBezTo>
                  <a:cubicBezTo>
                    <a:pt x="5458" y="5204"/>
                    <a:pt x="5419" y="5364"/>
                    <a:pt x="5353" y="5470"/>
                  </a:cubicBezTo>
                  <a:cubicBezTo>
                    <a:pt x="5364" y="5572"/>
                    <a:pt x="5365" y="5651"/>
                    <a:pt x="5350" y="5651"/>
                  </a:cubicBezTo>
                  <a:cubicBezTo>
                    <a:pt x="5343" y="5651"/>
                    <a:pt x="5331" y="5631"/>
                    <a:pt x="5316" y="5585"/>
                  </a:cubicBezTo>
                  <a:lnTo>
                    <a:pt x="5316" y="5585"/>
                  </a:lnTo>
                  <a:cubicBezTo>
                    <a:pt x="5326" y="5824"/>
                    <a:pt x="5320" y="5961"/>
                    <a:pt x="5288" y="5961"/>
                  </a:cubicBezTo>
                  <a:cubicBezTo>
                    <a:pt x="5271" y="5961"/>
                    <a:pt x="5246" y="5922"/>
                    <a:pt x="5213" y="5837"/>
                  </a:cubicBezTo>
                  <a:lnTo>
                    <a:pt x="5213" y="5837"/>
                  </a:lnTo>
                  <a:cubicBezTo>
                    <a:pt x="5236" y="6377"/>
                    <a:pt x="5206" y="6644"/>
                    <a:pt x="5043" y="6644"/>
                  </a:cubicBezTo>
                  <a:cubicBezTo>
                    <a:pt x="5016" y="6644"/>
                    <a:pt x="4984" y="6637"/>
                    <a:pt x="4948" y="6621"/>
                  </a:cubicBezTo>
                  <a:lnTo>
                    <a:pt x="4948" y="6621"/>
                  </a:lnTo>
                  <a:cubicBezTo>
                    <a:pt x="5107" y="7247"/>
                    <a:pt x="5063" y="7506"/>
                    <a:pt x="4697" y="7738"/>
                  </a:cubicBezTo>
                  <a:cubicBezTo>
                    <a:pt x="4972" y="8062"/>
                    <a:pt x="4924" y="8359"/>
                    <a:pt x="4554" y="9026"/>
                  </a:cubicBezTo>
                  <a:cubicBezTo>
                    <a:pt x="4582" y="9018"/>
                    <a:pt x="4606" y="9015"/>
                    <a:pt x="4627" y="9015"/>
                  </a:cubicBezTo>
                  <a:cubicBezTo>
                    <a:pt x="4821" y="9015"/>
                    <a:pt x="4763" y="9315"/>
                    <a:pt x="4560" y="9905"/>
                  </a:cubicBezTo>
                  <a:cubicBezTo>
                    <a:pt x="4572" y="9899"/>
                    <a:pt x="4583" y="9897"/>
                    <a:pt x="4592" y="9897"/>
                  </a:cubicBezTo>
                  <a:cubicBezTo>
                    <a:pt x="4688" y="9897"/>
                    <a:pt x="4648" y="10168"/>
                    <a:pt x="4602" y="10457"/>
                  </a:cubicBezTo>
                  <a:cubicBezTo>
                    <a:pt x="4566" y="10735"/>
                    <a:pt x="4524" y="11033"/>
                    <a:pt x="4469" y="11296"/>
                  </a:cubicBezTo>
                  <a:cubicBezTo>
                    <a:pt x="4442" y="11627"/>
                    <a:pt x="4402" y="11925"/>
                    <a:pt x="4254" y="12136"/>
                  </a:cubicBezTo>
                  <a:cubicBezTo>
                    <a:pt x="4323" y="12522"/>
                    <a:pt x="4285" y="12818"/>
                    <a:pt x="4034" y="13174"/>
                  </a:cubicBezTo>
                  <a:cubicBezTo>
                    <a:pt x="4209" y="13415"/>
                    <a:pt x="4172" y="13713"/>
                    <a:pt x="3886" y="14276"/>
                  </a:cubicBezTo>
                  <a:cubicBezTo>
                    <a:pt x="3992" y="14292"/>
                    <a:pt x="4036" y="14376"/>
                    <a:pt x="4024" y="14510"/>
                  </a:cubicBezTo>
                  <a:cubicBezTo>
                    <a:pt x="4015" y="14686"/>
                    <a:pt x="3952" y="14914"/>
                    <a:pt x="3823" y="15166"/>
                  </a:cubicBezTo>
                  <a:cubicBezTo>
                    <a:pt x="3892" y="15201"/>
                    <a:pt x="3926" y="15249"/>
                    <a:pt x="3919" y="15249"/>
                  </a:cubicBezTo>
                  <a:cubicBezTo>
                    <a:pt x="3917" y="15249"/>
                    <a:pt x="3910" y="15243"/>
                    <a:pt x="3897" y="15229"/>
                  </a:cubicBezTo>
                  <a:lnTo>
                    <a:pt x="3897" y="15229"/>
                  </a:lnTo>
                  <a:cubicBezTo>
                    <a:pt x="3941" y="15540"/>
                    <a:pt x="3907" y="15726"/>
                    <a:pt x="3766" y="15778"/>
                  </a:cubicBezTo>
                  <a:cubicBezTo>
                    <a:pt x="3865" y="16003"/>
                    <a:pt x="3873" y="16117"/>
                    <a:pt x="3764" y="16117"/>
                  </a:cubicBezTo>
                  <a:cubicBezTo>
                    <a:pt x="3754" y="16117"/>
                    <a:pt x="3743" y="16116"/>
                    <a:pt x="3730" y="16114"/>
                  </a:cubicBezTo>
                  <a:lnTo>
                    <a:pt x="3730" y="16114"/>
                  </a:lnTo>
                  <a:cubicBezTo>
                    <a:pt x="3858" y="16401"/>
                    <a:pt x="3839" y="16551"/>
                    <a:pt x="3642" y="16684"/>
                  </a:cubicBezTo>
                  <a:cubicBezTo>
                    <a:pt x="3806" y="16849"/>
                    <a:pt x="3789" y="16998"/>
                    <a:pt x="3569" y="17308"/>
                  </a:cubicBezTo>
                  <a:cubicBezTo>
                    <a:pt x="3576" y="17308"/>
                    <a:pt x="3582" y="17308"/>
                    <a:pt x="3588" y="17308"/>
                  </a:cubicBezTo>
                  <a:cubicBezTo>
                    <a:pt x="3754" y="17308"/>
                    <a:pt x="3732" y="17462"/>
                    <a:pt x="3528" y="17892"/>
                  </a:cubicBezTo>
                  <a:cubicBezTo>
                    <a:pt x="3584" y="17835"/>
                    <a:pt x="3621" y="17807"/>
                    <a:pt x="3641" y="17807"/>
                  </a:cubicBezTo>
                  <a:cubicBezTo>
                    <a:pt x="3687" y="17807"/>
                    <a:pt x="3642" y="17956"/>
                    <a:pt x="3516" y="18268"/>
                  </a:cubicBezTo>
                  <a:cubicBezTo>
                    <a:pt x="3568" y="18192"/>
                    <a:pt x="3602" y="18154"/>
                    <a:pt x="3618" y="18154"/>
                  </a:cubicBezTo>
                  <a:cubicBezTo>
                    <a:pt x="3649" y="18154"/>
                    <a:pt x="3611" y="18300"/>
                    <a:pt x="3514" y="18588"/>
                  </a:cubicBezTo>
                  <a:cubicBezTo>
                    <a:pt x="3555" y="18518"/>
                    <a:pt x="3581" y="18484"/>
                    <a:pt x="3593" y="18484"/>
                  </a:cubicBezTo>
                  <a:lnTo>
                    <a:pt x="3593" y="18484"/>
                  </a:lnTo>
                  <a:cubicBezTo>
                    <a:pt x="3617" y="18484"/>
                    <a:pt x="3587" y="18616"/>
                    <a:pt x="3516" y="18864"/>
                  </a:cubicBezTo>
                  <a:cubicBezTo>
                    <a:pt x="3540" y="18819"/>
                    <a:pt x="3556" y="18798"/>
                    <a:pt x="3565" y="18798"/>
                  </a:cubicBezTo>
                  <a:lnTo>
                    <a:pt x="3565" y="18798"/>
                  </a:lnTo>
                  <a:cubicBezTo>
                    <a:pt x="3585" y="18798"/>
                    <a:pt x="3564" y="18913"/>
                    <a:pt x="3516" y="19113"/>
                  </a:cubicBezTo>
                  <a:cubicBezTo>
                    <a:pt x="3524" y="19101"/>
                    <a:pt x="3530" y="19095"/>
                    <a:pt x="3535" y="19095"/>
                  </a:cubicBezTo>
                  <a:lnTo>
                    <a:pt x="3535" y="19095"/>
                  </a:lnTo>
                  <a:cubicBezTo>
                    <a:pt x="3555" y="19095"/>
                    <a:pt x="3541" y="19197"/>
                    <a:pt x="3507" y="19344"/>
                  </a:cubicBezTo>
                  <a:cubicBezTo>
                    <a:pt x="3515" y="19361"/>
                    <a:pt x="3495" y="19447"/>
                    <a:pt x="3463" y="19526"/>
                  </a:cubicBezTo>
                  <a:cubicBezTo>
                    <a:pt x="3471" y="19673"/>
                    <a:pt x="3466" y="19809"/>
                    <a:pt x="3444" y="19900"/>
                  </a:cubicBezTo>
                  <a:cubicBezTo>
                    <a:pt x="3426" y="19971"/>
                    <a:pt x="3400" y="20013"/>
                    <a:pt x="3359" y="20013"/>
                  </a:cubicBezTo>
                  <a:cubicBezTo>
                    <a:pt x="3348" y="20013"/>
                    <a:pt x="3337" y="20010"/>
                    <a:pt x="3324" y="20005"/>
                  </a:cubicBezTo>
                  <a:lnTo>
                    <a:pt x="3324" y="20005"/>
                  </a:lnTo>
                  <a:cubicBezTo>
                    <a:pt x="3413" y="20259"/>
                    <a:pt x="3402" y="20446"/>
                    <a:pt x="3253" y="20446"/>
                  </a:cubicBezTo>
                  <a:cubicBezTo>
                    <a:pt x="3239" y="20446"/>
                    <a:pt x="3225" y="20445"/>
                    <a:pt x="3210" y="20442"/>
                  </a:cubicBezTo>
                  <a:lnTo>
                    <a:pt x="3210" y="20442"/>
                  </a:lnTo>
                  <a:cubicBezTo>
                    <a:pt x="3333" y="21066"/>
                    <a:pt x="3289" y="21458"/>
                    <a:pt x="2973" y="21689"/>
                  </a:cubicBezTo>
                  <a:cubicBezTo>
                    <a:pt x="3201" y="22243"/>
                    <a:pt x="3158" y="22635"/>
                    <a:pt x="2850" y="22845"/>
                  </a:cubicBezTo>
                  <a:cubicBezTo>
                    <a:pt x="3000" y="23080"/>
                    <a:pt x="3048" y="23244"/>
                    <a:pt x="3008" y="23244"/>
                  </a:cubicBezTo>
                  <a:cubicBezTo>
                    <a:pt x="2984" y="23244"/>
                    <a:pt x="2926" y="23183"/>
                    <a:pt x="2839" y="23039"/>
                  </a:cubicBezTo>
                  <a:lnTo>
                    <a:pt x="2839" y="23039"/>
                  </a:lnTo>
                  <a:cubicBezTo>
                    <a:pt x="2982" y="23275"/>
                    <a:pt x="3028" y="23439"/>
                    <a:pt x="2990" y="23439"/>
                  </a:cubicBezTo>
                  <a:cubicBezTo>
                    <a:pt x="2967" y="23439"/>
                    <a:pt x="2912" y="23378"/>
                    <a:pt x="2828" y="23234"/>
                  </a:cubicBezTo>
                  <a:lnTo>
                    <a:pt x="2828" y="23234"/>
                  </a:lnTo>
                  <a:cubicBezTo>
                    <a:pt x="2948" y="23962"/>
                    <a:pt x="2954" y="24364"/>
                    <a:pt x="2794" y="24364"/>
                  </a:cubicBezTo>
                  <a:cubicBezTo>
                    <a:pt x="2741" y="24364"/>
                    <a:pt x="2670" y="24319"/>
                    <a:pt x="2578" y="24228"/>
                  </a:cubicBezTo>
                  <a:lnTo>
                    <a:pt x="2578" y="24228"/>
                  </a:lnTo>
                  <a:cubicBezTo>
                    <a:pt x="2861" y="25380"/>
                    <a:pt x="2820" y="25773"/>
                    <a:pt x="2218" y="26922"/>
                  </a:cubicBezTo>
                  <a:cubicBezTo>
                    <a:pt x="2409" y="26724"/>
                    <a:pt x="2530" y="26620"/>
                    <a:pt x="2586" y="26620"/>
                  </a:cubicBezTo>
                  <a:cubicBezTo>
                    <a:pt x="2689" y="26620"/>
                    <a:pt x="2576" y="26967"/>
                    <a:pt x="2279" y="27717"/>
                  </a:cubicBezTo>
                  <a:cubicBezTo>
                    <a:pt x="2475" y="27270"/>
                    <a:pt x="2581" y="27050"/>
                    <a:pt x="2609" y="27050"/>
                  </a:cubicBezTo>
                  <a:lnTo>
                    <a:pt x="2609" y="27050"/>
                  </a:lnTo>
                  <a:cubicBezTo>
                    <a:pt x="2643" y="27050"/>
                    <a:pt x="2554" y="27398"/>
                    <a:pt x="2362" y="28079"/>
                  </a:cubicBezTo>
                  <a:cubicBezTo>
                    <a:pt x="2504" y="27659"/>
                    <a:pt x="2579" y="27461"/>
                    <a:pt x="2596" y="27461"/>
                  </a:cubicBezTo>
                  <a:lnTo>
                    <a:pt x="2596" y="27461"/>
                  </a:lnTo>
                  <a:cubicBezTo>
                    <a:pt x="2617" y="27461"/>
                    <a:pt x="2556" y="27745"/>
                    <a:pt x="2432" y="28273"/>
                  </a:cubicBezTo>
                  <a:cubicBezTo>
                    <a:pt x="2520" y="27972"/>
                    <a:pt x="2566" y="27836"/>
                    <a:pt x="2577" y="27836"/>
                  </a:cubicBezTo>
                  <a:lnTo>
                    <a:pt x="2577" y="27836"/>
                  </a:lnTo>
                  <a:cubicBezTo>
                    <a:pt x="2589" y="27836"/>
                    <a:pt x="2553" y="28028"/>
                    <a:pt x="2481" y="28359"/>
                  </a:cubicBezTo>
                  <a:lnTo>
                    <a:pt x="2481" y="28359"/>
                  </a:lnTo>
                  <a:cubicBezTo>
                    <a:pt x="2474" y="28382"/>
                    <a:pt x="2467" y="28407"/>
                    <a:pt x="2460" y="28433"/>
                  </a:cubicBezTo>
                  <a:cubicBezTo>
                    <a:pt x="2464" y="28431"/>
                    <a:pt x="2468" y="28430"/>
                    <a:pt x="2472" y="28430"/>
                  </a:cubicBezTo>
                  <a:cubicBezTo>
                    <a:pt x="2520" y="28430"/>
                    <a:pt x="2511" y="28610"/>
                    <a:pt x="2484" y="28732"/>
                  </a:cubicBezTo>
                  <a:cubicBezTo>
                    <a:pt x="2461" y="28844"/>
                    <a:pt x="2424" y="28907"/>
                    <a:pt x="2366" y="28907"/>
                  </a:cubicBezTo>
                  <a:cubicBezTo>
                    <a:pt x="2356" y="28907"/>
                    <a:pt x="2346" y="28905"/>
                    <a:pt x="2336" y="28902"/>
                  </a:cubicBezTo>
                  <a:lnTo>
                    <a:pt x="2336" y="28902"/>
                  </a:lnTo>
                  <a:cubicBezTo>
                    <a:pt x="2423" y="29548"/>
                    <a:pt x="2392" y="29846"/>
                    <a:pt x="2098" y="30122"/>
                  </a:cubicBezTo>
                  <a:cubicBezTo>
                    <a:pt x="2330" y="30444"/>
                    <a:pt x="2299" y="30743"/>
                    <a:pt x="1986" y="31521"/>
                  </a:cubicBezTo>
                  <a:cubicBezTo>
                    <a:pt x="2077" y="31408"/>
                    <a:pt x="2135" y="31351"/>
                    <a:pt x="2162" y="31351"/>
                  </a:cubicBezTo>
                  <a:cubicBezTo>
                    <a:pt x="2215" y="31351"/>
                    <a:pt x="2152" y="31561"/>
                    <a:pt x="1989" y="31984"/>
                  </a:cubicBezTo>
                  <a:cubicBezTo>
                    <a:pt x="2076" y="31814"/>
                    <a:pt x="2121" y="31736"/>
                    <a:pt x="2126" y="31736"/>
                  </a:cubicBezTo>
                  <a:lnTo>
                    <a:pt x="2126" y="31736"/>
                  </a:lnTo>
                  <a:cubicBezTo>
                    <a:pt x="2134" y="31736"/>
                    <a:pt x="2073" y="31873"/>
                    <a:pt x="1955" y="32119"/>
                  </a:cubicBezTo>
                  <a:cubicBezTo>
                    <a:pt x="1992" y="32092"/>
                    <a:pt x="2021" y="32079"/>
                    <a:pt x="2043" y="32079"/>
                  </a:cubicBezTo>
                  <a:cubicBezTo>
                    <a:pt x="2122" y="32079"/>
                    <a:pt x="2110" y="32250"/>
                    <a:pt x="2031" y="32547"/>
                  </a:cubicBezTo>
                  <a:lnTo>
                    <a:pt x="2031" y="32547"/>
                  </a:lnTo>
                  <a:cubicBezTo>
                    <a:pt x="2030" y="32546"/>
                    <a:pt x="2029" y="32545"/>
                    <a:pt x="2027" y="32545"/>
                  </a:cubicBezTo>
                  <a:cubicBezTo>
                    <a:pt x="2010" y="32545"/>
                    <a:pt x="1953" y="32599"/>
                    <a:pt x="1869" y="32644"/>
                  </a:cubicBezTo>
                  <a:cubicBezTo>
                    <a:pt x="1975" y="32822"/>
                    <a:pt x="2019" y="32980"/>
                    <a:pt x="1994" y="33120"/>
                  </a:cubicBezTo>
                  <a:cubicBezTo>
                    <a:pt x="1974" y="33239"/>
                    <a:pt x="1888" y="33344"/>
                    <a:pt x="1723" y="33450"/>
                  </a:cubicBezTo>
                  <a:cubicBezTo>
                    <a:pt x="2011" y="33636"/>
                    <a:pt x="1993" y="33835"/>
                    <a:pt x="1627" y="34375"/>
                  </a:cubicBezTo>
                  <a:cubicBezTo>
                    <a:pt x="1691" y="34347"/>
                    <a:pt x="1742" y="34332"/>
                    <a:pt x="1780" y="34332"/>
                  </a:cubicBezTo>
                  <a:cubicBezTo>
                    <a:pt x="1934" y="34332"/>
                    <a:pt x="1871" y="34575"/>
                    <a:pt x="1619" y="35151"/>
                  </a:cubicBezTo>
                  <a:cubicBezTo>
                    <a:pt x="1720" y="35018"/>
                    <a:pt x="1783" y="34953"/>
                    <a:pt x="1811" y="34953"/>
                  </a:cubicBezTo>
                  <a:cubicBezTo>
                    <a:pt x="1861" y="34953"/>
                    <a:pt x="1801" y="35161"/>
                    <a:pt x="1653" y="35568"/>
                  </a:cubicBezTo>
                  <a:cubicBezTo>
                    <a:pt x="1728" y="35441"/>
                    <a:pt x="1773" y="35382"/>
                    <a:pt x="1792" y="35382"/>
                  </a:cubicBezTo>
                  <a:cubicBezTo>
                    <a:pt x="1826" y="35382"/>
                    <a:pt x="1786" y="35552"/>
                    <a:pt x="1695" y="35856"/>
                  </a:cubicBezTo>
                  <a:cubicBezTo>
                    <a:pt x="1730" y="35800"/>
                    <a:pt x="1753" y="35775"/>
                    <a:pt x="1766" y="35775"/>
                  </a:cubicBezTo>
                  <a:cubicBezTo>
                    <a:pt x="1796" y="35775"/>
                    <a:pt x="1775" y="35901"/>
                    <a:pt x="1730" y="36072"/>
                  </a:cubicBezTo>
                  <a:cubicBezTo>
                    <a:pt x="1731" y="36071"/>
                    <a:pt x="1731" y="36071"/>
                    <a:pt x="1732" y="36071"/>
                  </a:cubicBezTo>
                  <a:lnTo>
                    <a:pt x="1732" y="36071"/>
                  </a:lnTo>
                  <a:cubicBezTo>
                    <a:pt x="1745" y="36071"/>
                    <a:pt x="1711" y="36153"/>
                    <a:pt x="1659" y="36175"/>
                  </a:cubicBezTo>
                  <a:cubicBezTo>
                    <a:pt x="1707" y="36727"/>
                    <a:pt x="1680" y="37028"/>
                    <a:pt x="1424" y="37143"/>
                  </a:cubicBezTo>
                  <a:cubicBezTo>
                    <a:pt x="1623" y="37626"/>
                    <a:pt x="1594" y="37925"/>
                    <a:pt x="1238" y="38515"/>
                  </a:cubicBezTo>
                  <a:cubicBezTo>
                    <a:pt x="1540" y="38525"/>
                    <a:pt x="1512" y="38824"/>
                    <a:pt x="1238" y="39656"/>
                  </a:cubicBezTo>
                  <a:cubicBezTo>
                    <a:pt x="1333" y="39451"/>
                    <a:pt x="1389" y="39354"/>
                    <a:pt x="1411" y="39354"/>
                  </a:cubicBezTo>
                  <a:lnTo>
                    <a:pt x="1411" y="39354"/>
                  </a:lnTo>
                  <a:cubicBezTo>
                    <a:pt x="1446" y="39354"/>
                    <a:pt x="1396" y="39600"/>
                    <a:pt x="1282" y="40045"/>
                  </a:cubicBezTo>
                  <a:cubicBezTo>
                    <a:pt x="1331" y="39948"/>
                    <a:pt x="1362" y="39905"/>
                    <a:pt x="1377" y="39905"/>
                  </a:cubicBezTo>
                  <a:cubicBezTo>
                    <a:pt x="1406" y="39905"/>
                    <a:pt x="1377" y="40064"/>
                    <a:pt x="1313" y="40310"/>
                  </a:cubicBezTo>
                  <a:cubicBezTo>
                    <a:pt x="1319" y="40302"/>
                    <a:pt x="1322" y="40299"/>
                    <a:pt x="1325" y="40299"/>
                  </a:cubicBezTo>
                  <a:lnTo>
                    <a:pt x="1325" y="40299"/>
                  </a:lnTo>
                  <a:cubicBezTo>
                    <a:pt x="1338" y="40299"/>
                    <a:pt x="1298" y="40419"/>
                    <a:pt x="1239" y="40507"/>
                  </a:cubicBezTo>
                  <a:cubicBezTo>
                    <a:pt x="1273" y="40799"/>
                    <a:pt x="1279" y="41043"/>
                    <a:pt x="1243" y="41255"/>
                  </a:cubicBezTo>
                  <a:cubicBezTo>
                    <a:pt x="1207" y="41469"/>
                    <a:pt x="1127" y="41651"/>
                    <a:pt x="985" y="41819"/>
                  </a:cubicBezTo>
                  <a:cubicBezTo>
                    <a:pt x="1215" y="42073"/>
                    <a:pt x="1195" y="42269"/>
                    <a:pt x="914" y="42520"/>
                  </a:cubicBezTo>
                  <a:cubicBezTo>
                    <a:pt x="992" y="42451"/>
                    <a:pt x="1047" y="42416"/>
                    <a:pt x="1080" y="42416"/>
                  </a:cubicBezTo>
                  <a:cubicBezTo>
                    <a:pt x="1167" y="42416"/>
                    <a:pt x="1101" y="42657"/>
                    <a:pt x="896" y="43159"/>
                  </a:cubicBezTo>
                  <a:cubicBezTo>
                    <a:pt x="931" y="43143"/>
                    <a:pt x="960" y="43139"/>
                    <a:pt x="983" y="43139"/>
                  </a:cubicBezTo>
                  <a:cubicBezTo>
                    <a:pt x="1005" y="43139"/>
                    <a:pt x="1021" y="43143"/>
                    <a:pt x="1030" y="43144"/>
                  </a:cubicBezTo>
                  <a:lnTo>
                    <a:pt x="1030" y="43144"/>
                  </a:lnTo>
                  <a:cubicBezTo>
                    <a:pt x="1068" y="43515"/>
                    <a:pt x="1029" y="43757"/>
                    <a:pt x="849" y="43757"/>
                  </a:cubicBezTo>
                  <a:cubicBezTo>
                    <a:pt x="844" y="43757"/>
                    <a:pt x="838" y="43756"/>
                    <a:pt x="832" y="43756"/>
                  </a:cubicBezTo>
                  <a:lnTo>
                    <a:pt x="832" y="43756"/>
                  </a:lnTo>
                  <a:cubicBezTo>
                    <a:pt x="942" y="44027"/>
                    <a:pt x="982" y="44177"/>
                    <a:pt x="927" y="44177"/>
                  </a:cubicBezTo>
                  <a:cubicBezTo>
                    <a:pt x="900" y="44177"/>
                    <a:pt x="847" y="44138"/>
                    <a:pt x="768" y="44057"/>
                  </a:cubicBezTo>
                  <a:lnTo>
                    <a:pt x="768" y="44057"/>
                  </a:lnTo>
                  <a:cubicBezTo>
                    <a:pt x="996" y="44606"/>
                    <a:pt x="981" y="44777"/>
                    <a:pt x="615" y="44793"/>
                  </a:cubicBezTo>
                  <a:cubicBezTo>
                    <a:pt x="944" y="45220"/>
                    <a:pt x="928" y="45417"/>
                    <a:pt x="494" y="45758"/>
                  </a:cubicBezTo>
                  <a:cubicBezTo>
                    <a:pt x="535" y="45750"/>
                    <a:pt x="572" y="45746"/>
                    <a:pt x="605" y="45746"/>
                  </a:cubicBezTo>
                  <a:cubicBezTo>
                    <a:pt x="895" y="45746"/>
                    <a:pt x="842" y="46078"/>
                    <a:pt x="501" y="47087"/>
                  </a:cubicBezTo>
                  <a:cubicBezTo>
                    <a:pt x="607" y="46918"/>
                    <a:pt x="675" y="46840"/>
                    <a:pt x="712" y="46840"/>
                  </a:cubicBezTo>
                  <a:cubicBezTo>
                    <a:pt x="732" y="46840"/>
                    <a:pt x="743" y="46861"/>
                    <a:pt x="747" y="46902"/>
                  </a:cubicBezTo>
                  <a:cubicBezTo>
                    <a:pt x="759" y="47023"/>
                    <a:pt x="708" y="47311"/>
                    <a:pt x="623" y="47655"/>
                  </a:cubicBezTo>
                  <a:cubicBezTo>
                    <a:pt x="629" y="47653"/>
                    <a:pt x="634" y="47653"/>
                    <a:pt x="639" y="47653"/>
                  </a:cubicBezTo>
                  <a:cubicBezTo>
                    <a:pt x="661" y="47653"/>
                    <a:pt x="676" y="47661"/>
                    <a:pt x="685" y="47661"/>
                  </a:cubicBezTo>
                  <a:cubicBezTo>
                    <a:pt x="694" y="47661"/>
                    <a:pt x="698" y="47654"/>
                    <a:pt x="700" y="47629"/>
                  </a:cubicBezTo>
                  <a:lnTo>
                    <a:pt x="700" y="47629"/>
                  </a:lnTo>
                  <a:cubicBezTo>
                    <a:pt x="698" y="47811"/>
                    <a:pt x="691" y="47949"/>
                    <a:pt x="682" y="47949"/>
                  </a:cubicBezTo>
                  <a:cubicBezTo>
                    <a:pt x="677" y="47949"/>
                    <a:pt x="671" y="47910"/>
                    <a:pt x="666" y="47816"/>
                  </a:cubicBezTo>
                  <a:cubicBezTo>
                    <a:pt x="647" y="48287"/>
                    <a:pt x="628" y="48578"/>
                    <a:pt x="595" y="48578"/>
                  </a:cubicBezTo>
                  <a:cubicBezTo>
                    <a:pt x="576" y="48578"/>
                    <a:pt x="552" y="48485"/>
                    <a:pt x="521" y="48280"/>
                  </a:cubicBezTo>
                  <a:lnTo>
                    <a:pt x="521" y="48280"/>
                  </a:lnTo>
                  <a:cubicBezTo>
                    <a:pt x="546" y="49255"/>
                    <a:pt x="529" y="49623"/>
                    <a:pt x="324" y="49623"/>
                  </a:cubicBezTo>
                  <a:cubicBezTo>
                    <a:pt x="284" y="49623"/>
                    <a:pt x="237" y="49609"/>
                    <a:pt x="182" y="49583"/>
                  </a:cubicBezTo>
                  <a:lnTo>
                    <a:pt x="182" y="49583"/>
                  </a:lnTo>
                  <a:cubicBezTo>
                    <a:pt x="468" y="50336"/>
                    <a:pt x="440" y="50629"/>
                    <a:pt x="0" y="52016"/>
                  </a:cubicBezTo>
                  <a:cubicBezTo>
                    <a:pt x="147" y="51709"/>
                    <a:pt x="234" y="51558"/>
                    <a:pt x="273" y="51558"/>
                  </a:cubicBezTo>
                  <a:cubicBezTo>
                    <a:pt x="338" y="51558"/>
                    <a:pt x="273" y="51968"/>
                    <a:pt x="124" y="52767"/>
                  </a:cubicBezTo>
                  <a:cubicBezTo>
                    <a:pt x="203" y="52461"/>
                    <a:pt x="246" y="52327"/>
                    <a:pt x="261" y="52327"/>
                  </a:cubicBezTo>
                  <a:lnTo>
                    <a:pt x="261" y="52327"/>
                  </a:lnTo>
                  <a:cubicBezTo>
                    <a:pt x="284" y="52327"/>
                    <a:pt x="251" y="52598"/>
                    <a:pt x="190" y="53038"/>
                  </a:cubicBezTo>
                  <a:cubicBezTo>
                    <a:pt x="209" y="52963"/>
                    <a:pt x="221" y="52931"/>
                    <a:pt x="227" y="52931"/>
                  </a:cubicBezTo>
                  <a:lnTo>
                    <a:pt x="227" y="52931"/>
                  </a:lnTo>
                  <a:cubicBezTo>
                    <a:pt x="243" y="52931"/>
                    <a:pt x="229" y="53108"/>
                    <a:pt x="210" y="53311"/>
                  </a:cubicBezTo>
                  <a:cubicBezTo>
                    <a:pt x="212" y="53307"/>
                    <a:pt x="214" y="53305"/>
                    <a:pt x="217" y="53305"/>
                  </a:cubicBezTo>
                  <a:cubicBezTo>
                    <a:pt x="229" y="53305"/>
                    <a:pt x="252" y="53338"/>
                    <a:pt x="284" y="53367"/>
                  </a:cubicBezTo>
                  <a:cubicBezTo>
                    <a:pt x="334" y="53352"/>
                    <a:pt x="380" y="53318"/>
                    <a:pt x="389" y="53298"/>
                  </a:cubicBezTo>
                  <a:cubicBezTo>
                    <a:pt x="429" y="53096"/>
                    <a:pt x="469" y="52904"/>
                    <a:pt x="500" y="52904"/>
                  </a:cubicBezTo>
                  <a:cubicBezTo>
                    <a:pt x="507" y="52904"/>
                    <a:pt x="514" y="52913"/>
                    <a:pt x="520" y="52934"/>
                  </a:cubicBezTo>
                  <a:cubicBezTo>
                    <a:pt x="565" y="52540"/>
                    <a:pt x="603" y="52295"/>
                    <a:pt x="643" y="52295"/>
                  </a:cubicBezTo>
                  <a:cubicBezTo>
                    <a:pt x="665" y="52295"/>
                    <a:pt x="688" y="52364"/>
                    <a:pt x="712" y="52517"/>
                  </a:cubicBezTo>
                  <a:cubicBezTo>
                    <a:pt x="738" y="51815"/>
                    <a:pt x="774" y="51475"/>
                    <a:pt x="882" y="51475"/>
                  </a:cubicBezTo>
                  <a:cubicBezTo>
                    <a:pt x="924" y="51475"/>
                    <a:pt x="977" y="51527"/>
                    <a:pt x="1045" y="51629"/>
                  </a:cubicBezTo>
                  <a:cubicBezTo>
                    <a:pt x="914" y="50697"/>
                    <a:pt x="971" y="50409"/>
                    <a:pt x="1407" y="49954"/>
                  </a:cubicBezTo>
                  <a:cubicBezTo>
                    <a:pt x="1083" y="49823"/>
                    <a:pt x="1140" y="49529"/>
                    <a:pt x="1498" y="48656"/>
                  </a:cubicBezTo>
                  <a:lnTo>
                    <a:pt x="1498" y="48656"/>
                  </a:lnTo>
                  <a:cubicBezTo>
                    <a:pt x="1434" y="48730"/>
                    <a:pt x="1391" y="48765"/>
                    <a:pt x="1365" y="48765"/>
                  </a:cubicBezTo>
                  <a:cubicBezTo>
                    <a:pt x="1291" y="48765"/>
                    <a:pt x="1356" y="48484"/>
                    <a:pt x="1490" y="48018"/>
                  </a:cubicBezTo>
                  <a:lnTo>
                    <a:pt x="1490" y="48018"/>
                  </a:lnTo>
                  <a:cubicBezTo>
                    <a:pt x="1465" y="48064"/>
                    <a:pt x="1449" y="48084"/>
                    <a:pt x="1441" y="48084"/>
                  </a:cubicBezTo>
                  <a:cubicBezTo>
                    <a:pt x="1419" y="48084"/>
                    <a:pt x="1450" y="47939"/>
                    <a:pt x="1501" y="47740"/>
                  </a:cubicBezTo>
                  <a:cubicBezTo>
                    <a:pt x="1496" y="47695"/>
                    <a:pt x="1531" y="47548"/>
                    <a:pt x="1566" y="47426"/>
                  </a:cubicBezTo>
                  <a:cubicBezTo>
                    <a:pt x="1622" y="47012"/>
                    <a:pt x="1684" y="46694"/>
                    <a:pt x="1821" y="46673"/>
                  </a:cubicBezTo>
                  <a:cubicBezTo>
                    <a:pt x="1800" y="46095"/>
                    <a:pt x="1856" y="45813"/>
                    <a:pt x="2078" y="45706"/>
                  </a:cubicBezTo>
                  <a:cubicBezTo>
                    <a:pt x="1908" y="45555"/>
                    <a:pt x="1949" y="45361"/>
                    <a:pt x="2200" y="45071"/>
                  </a:cubicBezTo>
                  <a:cubicBezTo>
                    <a:pt x="2065" y="44781"/>
                    <a:pt x="2143" y="44393"/>
                    <a:pt x="2335" y="43865"/>
                  </a:cubicBezTo>
                  <a:cubicBezTo>
                    <a:pt x="2261" y="43813"/>
                    <a:pt x="2299" y="43619"/>
                    <a:pt x="2374" y="43403"/>
                  </a:cubicBezTo>
                  <a:cubicBezTo>
                    <a:pt x="2386" y="43290"/>
                    <a:pt x="2434" y="43154"/>
                    <a:pt x="2491" y="43075"/>
                  </a:cubicBezTo>
                  <a:cubicBezTo>
                    <a:pt x="2495" y="42734"/>
                    <a:pt x="2521" y="42543"/>
                    <a:pt x="2579" y="42543"/>
                  </a:cubicBezTo>
                  <a:cubicBezTo>
                    <a:pt x="2593" y="42543"/>
                    <a:pt x="2609" y="42555"/>
                    <a:pt x="2628" y="42578"/>
                  </a:cubicBezTo>
                  <a:cubicBezTo>
                    <a:pt x="2535" y="42459"/>
                    <a:pt x="2572" y="42265"/>
                    <a:pt x="2748" y="42029"/>
                  </a:cubicBezTo>
                  <a:cubicBezTo>
                    <a:pt x="2716" y="41857"/>
                    <a:pt x="2720" y="41673"/>
                    <a:pt x="2738" y="41663"/>
                  </a:cubicBezTo>
                  <a:cubicBezTo>
                    <a:pt x="2768" y="41392"/>
                    <a:pt x="2806" y="41208"/>
                    <a:pt x="2854" y="41208"/>
                  </a:cubicBezTo>
                  <a:cubicBezTo>
                    <a:pt x="2873" y="41208"/>
                    <a:pt x="2894" y="41239"/>
                    <a:pt x="2917" y="41308"/>
                  </a:cubicBezTo>
                  <a:cubicBezTo>
                    <a:pt x="2916" y="40945"/>
                    <a:pt x="2921" y="40733"/>
                    <a:pt x="2934" y="40733"/>
                  </a:cubicBezTo>
                  <a:cubicBezTo>
                    <a:pt x="2944" y="40733"/>
                    <a:pt x="2958" y="40844"/>
                    <a:pt x="2977" y="41088"/>
                  </a:cubicBezTo>
                  <a:cubicBezTo>
                    <a:pt x="2980" y="40536"/>
                    <a:pt x="2993" y="40252"/>
                    <a:pt x="3030" y="40252"/>
                  </a:cubicBezTo>
                  <a:cubicBezTo>
                    <a:pt x="3056" y="40252"/>
                    <a:pt x="3093" y="40385"/>
                    <a:pt x="3147" y="40657"/>
                  </a:cubicBezTo>
                  <a:cubicBezTo>
                    <a:pt x="3117" y="39946"/>
                    <a:pt x="3122" y="39612"/>
                    <a:pt x="3195" y="39612"/>
                  </a:cubicBezTo>
                  <a:cubicBezTo>
                    <a:pt x="3235" y="39612"/>
                    <a:pt x="3296" y="39715"/>
                    <a:pt x="3384" y="39912"/>
                  </a:cubicBezTo>
                  <a:cubicBezTo>
                    <a:pt x="3167" y="39210"/>
                    <a:pt x="3196" y="39064"/>
                    <a:pt x="3590" y="38987"/>
                  </a:cubicBezTo>
                  <a:cubicBezTo>
                    <a:pt x="3253" y="38781"/>
                    <a:pt x="3282" y="38646"/>
                    <a:pt x="3704" y="38170"/>
                  </a:cubicBezTo>
                  <a:lnTo>
                    <a:pt x="3704" y="38170"/>
                  </a:lnTo>
                  <a:cubicBezTo>
                    <a:pt x="3614" y="38215"/>
                    <a:pt x="3548" y="38239"/>
                    <a:pt x="3506" y="38239"/>
                  </a:cubicBezTo>
                  <a:cubicBezTo>
                    <a:pt x="3374" y="38239"/>
                    <a:pt x="3462" y="38015"/>
                    <a:pt x="3748" y="37475"/>
                  </a:cubicBezTo>
                  <a:lnTo>
                    <a:pt x="3748" y="37475"/>
                  </a:lnTo>
                  <a:cubicBezTo>
                    <a:pt x="3608" y="37678"/>
                    <a:pt x="3534" y="37777"/>
                    <a:pt x="3520" y="37777"/>
                  </a:cubicBezTo>
                  <a:cubicBezTo>
                    <a:pt x="3503" y="37777"/>
                    <a:pt x="3589" y="37608"/>
                    <a:pt x="3768" y="37283"/>
                  </a:cubicBezTo>
                  <a:lnTo>
                    <a:pt x="3768" y="37283"/>
                  </a:lnTo>
                  <a:cubicBezTo>
                    <a:pt x="3692" y="37365"/>
                    <a:pt x="3640" y="37405"/>
                    <a:pt x="3611" y="37405"/>
                  </a:cubicBezTo>
                  <a:cubicBezTo>
                    <a:pt x="3548" y="37405"/>
                    <a:pt x="3591" y="37216"/>
                    <a:pt x="3713" y="36862"/>
                  </a:cubicBezTo>
                  <a:lnTo>
                    <a:pt x="3713" y="36862"/>
                  </a:lnTo>
                  <a:cubicBezTo>
                    <a:pt x="3734" y="36824"/>
                    <a:pt x="3761" y="36775"/>
                    <a:pt x="3793" y="36718"/>
                  </a:cubicBezTo>
                  <a:cubicBezTo>
                    <a:pt x="3698" y="36692"/>
                    <a:pt x="3717" y="36476"/>
                    <a:pt x="3772" y="36238"/>
                  </a:cubicBezTo>
                  <a:cubicBezTo>
                    <a:pt x="3789" y="36117"/>
                    <a:pt x="3844" y="35975"/>
                    <a:pt x="3926" y="35837"/>
                  </a:cubicBezTo>
                  <a:cubicBezTo>
                    <a:pt x="3874" y="35521"/>
                    <a:pt x="3930" y="35226"/>
                    <a:pt x="4108" y="34705"/>
                  </a:cubicBezTo>
                  <a:lnTo>
                    <a:pt x="4108" y="34705"/>
                  </a:lnTo>
                  <a:cubicBezTo>
                    <a:pt x="4092" y="34719"/>
                    <a:pt x="4079" y="34725"/>
                    <a:pt x="4070" y="34725"/>
                  </a:cubicBezTo>
                  <a:cubicBezTo>
                    <a:pt x="4025" y="34725"/>
                    <a:pt x="4062" y="34571"/>
                    <a:pt x="4169" y="34263"/>
                  </a:cubicBezTo>
                  <a:lnTo>
                    <a:pt x="4169" y="34263"/>
                  </a:lnTo>
                  <a:cubicBezTo>
                    <a:pt x="4150" y="34290"/>
                    <a:pt x="4137" y="34304"/>
                    <a:pt x="4130" y="34304"/>
                  </a:cubicBezTo>
                  <a:cubicBezTo>
                    <a:pt x="4110" y="34304"/>
                    <a:pt x="4143" y="34186"/>
                    <a:pt x="4218" y="33972"/>
                  </a:cubicBezTo>
                  <a:cubicBezTo>
                    <a:pt x="4175" y="33961"/>
                    <a:pt x="4203" y="33786"/>
                    <a:pt x="4268" y="33587"/>
                  </a:cubicBezTo>
                  <a:lnTo>
                    <a:pt x="4268" y="33587"/>
                  </a:lnTo>
                  <a:cubicBezTo>
                    <a:pt x="4264" y="33608"/>
                    <a:pt x="4289" y="33619"/>
                    <a:pt x="4335" y="33681"/>
                  </a:cubicBezTo>
                  <a:cubicBezTo>
                    <a:pt x="4332" y="33353"/>
                    <a:pt x="4355" y="33089"/>
                    <a:pt x="4386" y="33002"/>
                  </a:cubicBezTo>
                  <a:cubicBezTo>
                    <a:pt x="4393" y="32985"/>
                    <a:pt x="4399" y="32976"/>
                    <a:pt x="4407" y="32976"/>
                  </a:cubicBezTo>
                  <a:cubicBezTo>
                    <a:pt x="4431" y="32976"/>
                    <a:pt x="4461" y="33086"/>
                    <a:pt x="4499" y="33322"/>
                  </a:cubicBezTo>
                  <a:cubicBezTo>
                    <a:pt x="4492" y="32797"/>
                    <a:pt x="4500" y="32480"/>
                    <a:pt x="4543" y="32341"/>
                  </a:cubicBezTo>
                  <a:cubicBezTo>
                    <a:pt x="4560" y="32285"/>
                    <a:pt x="4582" y="32259"/>
                    <a:pt x="4612" y="32259"/>
                  </a:cubicBezTo>
                  <a:cubicBezTo>
                    <a:pt x="4657" y="32259"/>
                    <a:pt x="4718" y="32319"/>
                    <a:pt x="4801" y="32435"/>
                  </a:cubicBezTo>
                  <a:cubicBezTo>
                    <a:pt x="4610" y="31607"/>
                    <a:pt x="4651" y="31387"/>
                    <a:pt x="5092" y="31000"/>
                  </a:cubicBezTo>
                  <a:cubicBezTo>
                    <a:pt x="4734" y="30942"/>
                    <a:pt x="4773" y="30720"/>
                    <a:pt x="5182" y="29843"/>
                  </a:cubicBezTo>
                  <a:lnTo>
                    <a:pt x="5182" y="29843"/>
                  </a:lnTo>
                  <a:cubicBezTo>
                    <a:pt x="5049" y="30041"/>
                    <a:pt x="4971" y="30139"/>
                    <a:pt x="4945" y="30139"/>
                  </a:cubicBezTo>
                  <a:cubicBezTo>
                    <a:pt x="4904" y="30139"/>
                    <a:pt x="4989" y="29897"/>
                    <a:pt x="5180" y="29418"/>
                  </a:cubicBezTo>
                  <a:lnTo>
                    <a:pt x="5180" y="29418"/>
                  </a:lnTo>
                  <a:cubicBezTo>
                    <a:pt x="5065" y="29655"/>
                    <a:pt x="5006" y="29768"/>
                    <a:pt x="4997" y="29768"/>
                  </a:cubicBezTo>
                  <a:cubicBezTo>
                    <a:pt x="4985" y="29768"/>
                    <a:pt x="5053" y="29589"/>
                    <a:pt x="5189" y="29257"/>
                  </a:cubicBezTo>
                  <a:lnTo>
                    <a:pt x="5189" y="29257"/>
                  </a:lnTo>
                  <a:cubicBezTo>
                    <a:pt x="5126" y="29357"/>
                    <a:pt x="5087" y="29402"/>
                    <a:pt x="5068" y="29402"/>
                  </a:cubicBezTo>
                  <a:cubicBezTo>
                    <a:pt x="5032" y="29402"/>
                    <a:pt x="5072" y="29235"/>
                    <a:pt x="5160" y="28968"/>
                  </a:cubicBezTo>
                  <a:lnTo>
                    <a:pt x="5160" y="28968"/>
                  </a:lnTo>
                  <a:cubicBezTo>
                    <a:pt x="5117" y="29103"/>
                    <a:pt x="5120" y="29146"/>
                    <a:pt x="5163" y="29146"/>
                  </a:cubicBezTo>
                  <a:cubicBezTo>
                    <a:pt x="5184" y="29146"/>
                    <a:pt x="5215" y="29136"/>
                    <a:pt x="5254" y="29121"/>
                  </a:cubicBezTo>
                  <a:cubicBezTo>
                    <a:pt x="5182" y="28872"/>
                    <a:pt x="5198" y="28576"/>
                    <a:pt x="5246" y="28426"/>
                  </a:cubicBezTo>
                  <a:cubicBezTo>
                    <a:pt x="5270" y="28347"/>
                    <a:pt x="5303" y="28309"/>
                    <a:pt x="5347" y="28309"/>
                  </a:cubicBezTo>
                  <a:cubicBezTo>
                    <a:pt x="5387" y="28309"/>
                    <a:pt x="5438" y="28342"/>
                    <a:pt x="5501" y="28408"/>
                  </a:cubicBezTo>
                  <a:cubicBezTo>
                    <a:pt x="5349" y="27541"/>
                    <a:pt x="5403" y="27246"/>
                    <a:pt x="5836" y="26815"/>
                  </a:cubicBezTo>
                  <a:lnTo>
                    <a:pt x="5836" y="26815"/>
                  </a:lnTo>
                  <a:cubicBezTo>
                    <a:pt x="5763" y="26841"/>
                    <a:pt x="5706" y="26854"/>
                    <a:pt x="5663" y="26854"/>
                  </a:cubicBezTo>
                  <a:cubicBezTo>
                    <a:pt x="5483" y="26854"/>
                    <a:pt x="5571" y="26612"/>
                    <a:pt x="5909" y="26012"/>
                  </a:cubicBezTo>
                  <a:lnTo>
                    <a:pt x="5909" y="26012"/>
                  </a:lnTo>
                  <a:cubicBezTo>
                    <a:pt x="5803" y="26108"/>
                    <a:pt x="5733" y="26157"/>
                    <a:pt x="5697" y="26157"/>
                  </a:cubicBezTo>
                  <a:cubicBezTo>
                    <a:pt x="5618" y="26157"/>
                    <a:pt x="5701" y="25922"/>
                    <a:pt x="5920" y="25428"/>
                  </a:cubicBezTo>
                  <a:lnTo>
                    <a:pt x="5920" y="25428"/>
                  </a:lnTo>
                  <a:cubicBezTo>
                    <a:pt x="5835" y="25549"/>
                    <a:pt x="5782" y="25606"/>
                    <a:pt x="5758" y="25606"/>
                  </a:cubicBezTo>
                  <a:cubicBezTo>
                    <a:pt x="5710" y="25606"/>
                    <a:pt x="5771" y="25387"/>
                    <a:pt x="5906" y="24987"/>
                  </a:cubicBezTo>
                  <a:lnTo>
                    <a:pt x="5906" y="24987"/>
                  </a:lnTo>
                  <a:cubicBezTo>
                    <a:pt x="5866" y="25051"/>
                    <a:pt x="5841" y="25078"/>
                    <a:pt x="5828" y="25078"/>
                  </a:cubicBezTo>
                  <a:cubicBezTo>
                    <a:pt x="5801" y="25078"/>
                    <a:pt x="5829" y="24948"/>
                    <a:pt x="5887" y="24770"/>
                  </a:cubicBezTo>
                  <a:lnTo>
                    <a:pt x="5887" y="24770"/>
                  </a:lnTo>
                  <a:cubicBezTo>
                    <a:pt x="5889" y="24787"/>
                    <a:pt x="5912" y="24789"/>
                    <a:pt x="5949" y="24814"/>
                  </a:cubicBezTo>
                  <a:cubicBezTo>
                    <a:pt x="5944" y="24484"/>
                    <a:pt x="5972" y="24212"/>
                    <a:pt x="5991" y="24163"/>
                  </a:cubicBezTo>
                  <a:cubicBezTo>
                    <a:pt x="5992" y="24158"/>
                    <a:pt x="5994" y="24156"/>
                    <a:pt x="5996" y="24156"/>
                  </a:cubicBezTo>
                  <a:cubicBezTo>
                    <a:pt x="6010" y="24156"/>
                    <a:pt x="6016" y="24338"/>
                    <a:pt x="6016" y="24734"/>
                  </a:cubicBezTo>
                  <a:cubicBezTo>
                    <a:pt x="6016" y="24291"/>
                    <a:pt x="6025" y="24020"/>
                    <a:pt x="6049" y="23956"/>
                  </a:cubicBezTo>
                  <a:cubicBezTo>
                    <a:pt x="6053" y="23947"/>
                    <a:pt x="6057" y="23942"/>
                    <a:pt x="6061" y="23942"/>
                  </a:cubicBezTo>
                  <a:cubicBezTo>
                    <a:pt x="6085" y="23942"/>
                    <a:pt x="6121" y="24098"/>
                    <a:pt x="6173" y="24432"/>
                  </a:cubicBezTo>
                  <a:cubicBezTo>
                    <a:pt x="6153" y="23065"/>
                    <a:pt x="6220" y="22676"/>
                    <a:pt x="6770" y="22456"/>
                  </a:cubicBezTo>
                  <a:cubicBezTo>
                    <a:pt x="6356" y="21900"/>
                    <a:pt x="6424" y="21510"/>
                    <a:pt x="6910" y="20273"/>
                  </a:cubicBezTo>
                  <a:lnTo>
                    <a:pt x="6910" y="20273"/>
                  </a:lnTo>
                  <a:cubicBezTo>
                    <a:pt x="6754" y="20538"/>
                    <a:pt x="6667" y="20665"/>
                    <a:pt x="6639" y="20665"/>
                  </a:cubicBezTo>
                  <a:cubicBezTo>
                    <a:pt x="6598" y="20665"/>
                    <a:pt x="6684" y="20394"/>
                    <a:pt x="6866" y="19895"/>
                  </a:cubicBezTo>
                  <a:lnTo>
                    <a:pt x="6866" y="19895"/>
                  </a:lnTo>
                  <a:cubicBezTo>
                    <a:pt x="6742" y="20200"/>
                    <a:pt x="6678" y="20342"/>
                    <a:pt x="6664" y="20342"/>
                  </a:cubicBezTo>
                  <a:cubicBezTo>
                    <a:pt x="6648" y="20342"/>
                    <a:pt x="6704" y="20137"/>
                    <a:pt x="6818" y="19766"/>
                  </a:cubicBezTo>
                  <a:lnTo>
                    <a:pt x="6818" y="19766"/>
                  </a:lnTo>
                  <a:cubicBezTo>
                    <a:pt x="6829" y="19737"/>
                    <a:pt x="6841" y="19706"/>
                    <a:pt x="6853" y="19673"/>
                  </a:cubicBezTo>
                  <a:lnTo>
                    <a:pt x="6853" y="19673"/>
                  </a:lnTo>
                  <a:cubicBezTo>
                    <a:pt x="6827" y="19707"/>
                    <a:pt x="6808" y="19721"/>
                    <a:pt x="6796" y="19721"/>
                  </a:cubicBezTo>
                  <a:cubicBezTo>
                    <a:pt x="6754" y="19721"/>
                    <a:pt x="6780" y="19561"/>
                    <a:pt x="6827" y="19403"/>
                  </a:cubicBezTo>
                  <a:cubicBezTo>
                    <a:pt x="6830" y="19395"/>
                    <a:pt x="6839" y="19387"/>
                    <a:pt x="6852" y="19387"/>
                  </a:cubicBezTo>
                  <a:cubicBezTo>
                    <a:pt x="6873" y="19387"/>
                    <a:pt x="6905" y="19406"/>
                    <a:pt x="6945" y="19472"/>
                  </a:cubicBezTo>
                  <a:cubicBezTo>
                    <a:pt x="6933" y="19067"/>
                    <a:pt x="6939" y="18790"/>
                    <a:pt x="6986" y="18617"/>
                  </a:cubicBezTo>
                  <a:cubicBezTo>
                    <a:pt x="7031" y="18449"/>
                    <a:pt x="7111" y="18377"/>
                    <a:pt x="7248" y="18377"/>
                  </a:cubicBezTo>
                  <a:cubicBezTo>
                    <a:pt x="7253" y="18377"/>
                    <a:pt x="7258" y="18377"/>
                    <a:pt x="7263" y="18377"/>
                  </a:cubicBezTo>
                  <a:cubicBezTo>
                    <a:pt x="7075" y="17774"/>
                    <a:pt x="7127" y="17478"/>
                    <a:pt x="7500" y="16909"/>
                  </a:cubicBezTo>
                  <a:lnTo>
                    <a:pt x="7500" y="16909"/>
                  </a:lnTo>
                  <a:cubicBezTo>
                    <a:pt x="7436" y="16936"/>
                    <a:pt x="7387" y="16951"/>
                    <a:pt x="7353" y="16951"/>
                  </a:cubicBezTo>
                  <a:cubicBezTo>
                    <a:pt x="7231" y="16951"/>
                    <a:pt x="7299" y="16763"/>
                    <a:pt x="7538" y="16316"/>
                  </a:cubicBezTo>
                  <a:lnTo>
                    <a:pt x="7538" y="16316"/>
                  </a:lnTo>
                  <a:cubicBezTo>
                    <a:pt x="7455" y="16405"/>
                    <a:pt x="7401" y="16450"/>
                    <a:pt x="7375" y="16450"/>
                  </a:cubicBezTo>
                  <a:cubicBezTo>
                    <a:pt x="7321" y="16450"/>
                    <a:pt x="7384" y="16258"/>
                    <a:pt x="7544" y="15873"/>
                  </a:cubicBezTo>
                  <a:lnTo>
                    <a:pt x="7544" y="15873"/>
                  </a:lnTo>
                  <a:cubicBezTo>
                    <a:pt x="7480" y="15967"/>
                    <a:pt x="7442" y="16011"/>
                    <a:pt x="7425" y="16011"/>
                  </a:cubicBezTo>
                  <a:cubicBezTo>
                    <a:pt x="7393" y="16011"/>
                    <a:pt x="7439" y="15855"/>
                    <a:pt x="7543" y="15581"/>
                  </a:cubicBezTo>
                  <a:lnTo>
                    <a:pt x="7543" y="15581"/>
                  </a:lnTo>
                  <a:cubicBezTo>
                    <a:pt x="7554" y="15563"/>
                    <a:pt x="7566" y="15544"/>
                    <a:pt x="7578" y="15523"/>
                  </a:cubicBezTo>
                  <a:cubicBezTo>
                    <a:pt x="7519" y="15405"/>
                    <a:pt x="7539" y="15184"/>
                    <a:pt x="7583" y="15040"/>
                  </a:cubicBezTo>
                  <a:cubicBezTo>
                    <a:pt x="7600" y="14981"/>
                    <a:pt x="7624" y="14947"/>
                    <a:pt x="7656" y="14947"/>
                  </a:cubicBezTo>
                  <a:cubicBezTo>
                    <a:pt x="7680" y="14947"/>
                    <a:pt x="7709" y="14967"/>
                    <a:pt x="7743" y="15011"/>
                  </a:cubicBezTo>
                  <a:cubicBezTo>
                    <a:pt x="7682" y="14459"/>
                    <a:pt x="7690" y="14222"/>
                    <a:pt x="7823" y="14222"/>
                  </a:cubicBezTo>
                  <a:cubicBezTo>
                    <a:pt x="7857" y="14222"/>
                    <a:pt x="7899" y="14237"/>
                    <a:pt x="7950" y="14267"/>
                  </a:cubicBezTo>
                  <a:cubicBezTo>
                    <a:pt x="7763" y="13725"/>
                    <a:pt x="7795" y="13527"/>
                    <a:pt x="8139" y="13291"/>
                  </a:cubicBezTo>
                  <a:cubicBezTo>
                    <a:pt x="7856" y="13131"/>
                    <a:pt x="7887" y="12935"/>
                    <a:pt x="8235" y="12349"/>
                  </a:cubicBezTo>
                  <a:lnTo>
                    <a:pt x="8235" y="12349"/>
                  </a:lnTo>
                  <a:cubicBezTo>
                    <a:pt x="8147" y="12420"/>
                    <a:pt x="8088" y="12457"/>
                    <a:pt x="8055" y="12457"/>
                  </a:cubicBezTo>
                  <a:cubicBezTo>
                    <a:pt x="7978" y="12457"/>
                    <a:pt x="8049" y="12253"/>
                    <a:pt x="8250" y="11814"/>
                  </a:cubicBezTo>
                  <a:lnTo>
                    <a:pt x="8250" y="11814"/>
                  </a:lnTo>
                  <a:cubicBezTo>
                    <a:pt x="8165" y="11932"/>
                    <a:pt x="8113" y="11990"/>
                    <a:pt x="8091" y="11990"/>
                  </a:cubicBezTo>
                  <a:cubicBezTo>
                    <a:pt x="8051" y="11990"/>
                    <a:pt x="8110" y="11801"/>
                    <a:pt x="8247" y="11439"/>
                  </a:cubicBezTo>
                  <a:lnTo>
                    <a:pt x="8247" y="11439"/>
                  </a:lnTo>
                  <a:cubicBezTo>
                    <a:pt x="8190" y="11529"/>
                    <a:pt x="8154" y="11571"/>
                    <a:pt x="8138" y="11571"/>
                  </a:cubicBezTo>
                  <a:cubicBezTo>
                    <a:pt x="8106" y="11571"/>
                    <a:pt x="8144" y="11416"/>
                    <a:pt x="8233" y="11150"/>
                  </a:cubicBezTo>
                  <a:lnTo>
                    <a:pt x="8233" y="11150"/>
                  </a:lnTo>
                  <a:cubicBezTo>
                    <a:pt x="8247" y="11125"/>
                    <a:pt x="8264" y="11096"/>
                    <a:pt x="8284" y="11065"/>
                  </a:cubicBezTo>
                  <a:cubicBezTo>
                    <a:pt x="8233" y="10916"/>
                    <a:pt x="8239" y="10711"/>
                    <a:pt x="8270" y="10578"/>
                  </a:cubicBezTo>
                  <a:cubicBezTo>
                    <a:pt x="8293" y="10479"/>
                    <a:pt x="8332" y="10424"/>
                    <a:pt x="8390" y="10424"/>
                  </a:cubicBezTo>
                  <a:cubicBezTo>
                    <a:pt x="8406" y="10424"/>
                    <a:pt x="8424" y="10428"/>
                    <a:pt x="8443" y="10436"/>
                  </a:cubicBezTo>
                  <a:cubicBezTo>
                    <a:pt x="8346" y="9763"/>
                    <a:pt x="8386" y="9466"/>
                    <a:pt x="8676" y="9367"/>
                  </a:cubicBezTo>
                  <a:cubicBezTo>
                    <a:pt x="8461" y="8870"/>
                    <a:pt x="8499" y="8572"/>
                    <a:pt x="8834" y="8062"/>
                  </a:cubicBezTo>
                  <a:lnTo>
                    <a:pt x="8834" y="8062"/>
                  </a:lnTo>
                  <a:cubicBezTo>
                    <a:pt x="8783" y="8077"/>
                    <a:pt x="8741" y="8085"/>
                    <a:pt x="8709" y="8085"/>
                  </a:cubicBezTo>
                  <a:cubicBezTo>
                    <a:pt x="8567" y="8085"/>
                    <a:pt x="8619" y="7928"/>
                    <a:pt x="8853" y="7549"/>
                  </a:cubicBezTo>
                  <a:lnTo>
                    <a:pt x="8853" y="7549"/>
                  </a:lnTo>
                  <a:cubicBezTo>
                    <a:pt x="8777" y="7610"/>
                    <a:pt x="8725" y="7642"/>
                    <a:pt x="8696" y="7642"/>
                  </a:cubicBezTo>
                  <a:cubicBezTo>
                    <a:pt x="8628" y="7642"/>
                    <a:pt x="8685" y="7472"/>
                    <a:pt x="8850" y="7120"/>
                  </a:cubicBezTo>
                  <a:lnTo>
                    <a:pt x="8850" y="7120"/>
                  </a:lnTo>
                  <a:cubicBezTo>
                    <a:pt x="8782" y="7200"/>
                    <a:pt x="8738" y="7239"/>
                    <a:pt x="8716" y="7239"/>
                  </a:cubicBezTo>
                  <a:cubicBezTo>
                    <a:pt x="8672" y="7239"/>
                    <a:pt x="8718" y="7080"/>
                    <a:pt x="8834" y="6779"/>
                  </a:cubicBezTo>
                  <a:lnTo>
                    <a:pt x="8834" y="6779"/>
                  </a:lnTo>
                  <a:cubicBezTo>
                    <a:pt x="8787" y="6847"/>
                    <a:pt x="8759" y="6878"/>
                    <a:pt x="8745" y="6878"/>
                  </a:cubicBezTo>
                  <a:cubicBezTo>
                    <a:pt x="8720" y="6878"/>
                    <a:pt x="8754" y="6756"/>
                    <a:pt x="8830" y="6547"/>
                  </a:cubicBezTo>
                  <a:lnTo>
                    <a:pt x="8830" y="6547"/>
                  </a:lnTo>
                  <a:cubicBezTo>
                    <a:pt x="8818" y="6554"/>
                    <a:pt x="8807" y="6558"/>
                    <a:pt x="8798" y="6558"/>
                  </a:cubicBezTo>
                  <a:cubicBezTo>
                    <a:pt x="8747" y="6558"/>
                    <a:pt x="8761" y="6429"/>
                    <a:pt x="8813" y="6249"/>
                  </a:cubicBezTo>
                  <a:lnTo>
                    <a:pt x="8813" y="6249"/>
                  </a:lnTo>
                  <a:cubicBezTo>
                    <a:pt x="8812" y="6249"/>
                    <a:pt x="8811" y="6249"/>
                    <a:pt x="8811" y="6249"/>
                  </a:cubicBezTo>
                  <a:cubicBezTo>
                    <a:pt x="8797" y="6249"/>
                    <a:pt x="8828" y="6191"/>
                    <a:pt x="8883" y="6187"/>
                  </a:cubicBezTo>
                  <a:cubicBezTo>
                    <a:pt x="8854" y="5930"/>
                    <a:pt x="8847" y="5730"/>
                    <a:pt x="8871" y="5614"/>
                  </a:cubicBezTo>
                  <a:cubicBezTo>
                    <a:pt x="8888" y="5537"/>
                    <a:pt x="8919" y="5497"/>
                    <a:pt x="8967" y="5497"/>
                  </a:cubicBezTo>
                  <a:cubicBezTo>
                    <a:pt x="8992" y="5497"/>
                    <a:pt x="9021" y="5507"/>
                    <a:pt x="9055" y="5529"/>
                  </a:cubicBezTo>
                  <a:cubicBezTo>
                    <a:pt x="8901" y="4876"/>
                    <a:pt x="8926" y="4615"/>
                    <a:pt x="9283" y="4470"/>
                  </a:cubicBezTo>
                  <a:cubicBezTo>
                    <a:pt x="8970" y="4090"/>
                    <a:pt x="8993" y="3828"/>
                    <a:pt x="9444" y="3070"/>
                  </a:cubicBezTo>
                  <a:lnTo>
                    <a:pt x="9444" y="3070"/>
                  </a:lnTo>
                  <a:cubicBezTo>
                    <a:pt x="9354" y="3121"/>
                    <a:pt x="9284" y="3148"/>
                    <a:pt x="9234" y="3148"/>
                  </a:cubicBezTo>
                  <a:cubicBezTo>
                    <a:pt x="9057" y="3148"/>
                    <a:pt x="9130" y="2806"/>
                    <a:pt x="9407" y="1978"/>
                  </a:cubicBezTo>
                  <a:lnTo>
                    <a:pt x="9407" y="1978"/>
                  </a:lnTo>
                  <a:cubicBezTo>
                    <a:pt x="9293" y="2167"/>
                    <a:pt x="9221" y="2256"/>
                    <a:pt x="9183" y="2256"/>
                  </a:cubicBezTo>
                  <a:cubicBezTo>
                    <a:pt x="9115" y="2256"/>
                    <a:pt x="9162" y="1956"/>
                    <a:pt x="9277" y="1417"/>
                  </a:cubicBezTo>
                  <a:lnTo>
                    <a:pt x="9277" y="1417"/>
                  </a:lnTo>
                  <a:cubicBezTo>
                    <a:pt x="9209" y="1602"/>
                    <a:pt x="9169" y="1688"/>
                    <a:pt x="9150" y="1688"/>
                  </a:cubicBezTo>
                  <a:cubicBezTo>
                    <a:pt x="9123" y="1688"/>
                    <a:pt x="9138" y="1519"/>
                    <a:pt x="9179" y="1216"/>
                  </a:cubicBezTo>
                  <a:lnTo>
                    <a:pt x="9179" y="1216"/>
                  </a:lnTo>
                  <a:cubicBezTo>
                    <a:pt x="9135" y="1320"/>
                    <a:pt x="9103" y="1367"/>
                    <a:pt x="9081" y="1367"/>
                  </a:cubicBezTo>
                  <a:cubicBezTo>
                    <a:pt x="9045" y="1367"/>
                    <a:pt x="9032" y="1249"/>
                    <a:pt x="9030" y="1056"/>
                  </a:cubicBezTo>
                  <a:cubicBezTo>
                    <a:pt x="9008" y="1081"/>
                    <a:pt x="8988" y="1092"/>
                    <a:pt x="8970" y="1092"/>
                  </a:cubicBezTo>
                  <a:cubicBezTo>
                    <a:pt x="8920" y="1092"/>
                    <a:pt x="8881" y="1016"/>
                    <a:pt x="8836" y="941"/>
                  </a:cubicBezTo>
                  <a:cubicBezTo>
                    <a:pt x="8774" y="845"/>
                    <a:pt x="8705" y="751"/>
                    <a:pt x="8628" y="660"/>
                  </a:cubicBezTo>
                  <a:cubicBezTo>
                    <a:pt x="8458" y="526"/>
                    <a:pt x="8260" y="407"/>
                    <a:pt x="8052" y="219"/>
                  </a:cubicBezTo>
                  <a:cubicBezTo>
                    <a:pt x="7982" y="264"/>
                    <a:pt x="7915" y="283"/>
                    <a:pt x="7852" y="283"/>
                  </a:cubicBezTo>
                  <a:cubicBezTo>
                    <a:pt x="7786" y="283"/>
                    <a:pt x="7724" y="262"/>
                    <a:pt x="7670" y="227"/>
                  </a:cubicBezTo>
                  <a:cubicBezTo>
                    <a:pt x="7616" y="255"/>
                    <a:pt x="7565" y="276"/>
                    <a:pt x="7519" y="276"/>
                  </a:cubicBezTo>
                  <a:cubicBezTo>
                    <a:pt x="7437" y="276"/>
                    <a:pt x="7371" y="210"/>
                    <a:pt x="73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6212550" y="1159063"/>
              <a:ext cx="289000" cy="1501525"/>
            </a:xfrm>
            <a:custGeom>
              <a:avLst/>
              <a:gdLst/>
              <a:ahLst/>
              <a:cxnLst/>
              <a:rect l="l" t="t" r="r" b="b"/>
              <a:pathLst>
                <a:path w="11560" h="60061" extrusionOk="0">
                  <a:moveTo>
                    <a:pt x="4510" y="23628"/>
                  </a:moveTo>
                  <a:cubicBezTo>
                    <a:pt x="4510" y="23628"/>
                    <a:pt x="4510" y="23629"/>
                    <a:pt x="4510" y="23629"/>
                  </a:cubicBezTo>
                  <a:cubicBezTo>
                    <a:pt x="4510" y="23629"/>
                    <a:pt x="4510" y="23628"/>
                    <a:pt x="4510" y="23628"/>
                  </a:cubicBezTo>
                  <a:close/>
                  <a:moveTo>
                    <a:pt x="9499" y="1"/>
                  </a:moveTo>
                  <a:cubicBezTo>
                    <a:pt x="9362" y="465"/>
                    <a:pt x="9258" y="643"/>
                    <a:pt x="9164" y="643"/>
                  </a:cubicBezTo>
                  <a:cubicBezTo>
                    <a:pt x="9117" y="643"/>
                    <a:pt x="9073" y="599"/>
                    <a:pt x="9028" y="523"/>
                  </a:cubicBezTo>
                  <a:cubicBezTo>
                    <a:pt x="8981" y="632"/>
                    <a:pt x="8934" y="678"/>
                    <a:pt x="8890" y="678"/>
                  </a:cubicBezTo>
                  <a:cubicBezTo>
                    <a:pt x="8840" y="678"/>
                    <a:pt x="8794" y="622"/>
                    <a:pt x="8755" y="533"/>
                  </a:cubicBezTo>
                  <a:cubicBezTo>
                    <a:pt x="8549" y="1104"/>
                    <a:pt x="8408" y="1383"/>
                    <a:pt x="8290" y="1383"/>
                  </a:cubicBezTo>
                  <a:cubicBezTo>
                    <a:pt x="8256" y="1383"/>
                    <a:pt x="8224" y="1361"/>
                    <a:pt x="8193" y="1316"/>
                  </a:cubicBezTo>
                  <a:cubicBezTo>
                    <a:pt x="8179" y="1949"/>
                    <a:pt x="8127" y="2230"/>
                    <a:pt x="7973" y="2230"/>
                  </a:cubicBezTo>
                  <a:cubicBezTo>
                    <a:pt x="7944" y="2230"/>
                    <a:pt x="7911" y="2220"/>
                    <a:pt x="7875" y="2201"/>
                  </a:cubicBezTo>
                  <a:lnTo>
                    <a:pt x="7875" y="2201"/>
                  </a:lnTo>
                  <a:cubicBezTo>
                    <a:pt x="7972" y="2832"/>
                    <a:pt x="7907" y="3088"/>
                    <a:pt x="7619" y="3290"/>
                  </a:cubicBezTo>
                  <a:cubicBezTo>
                    <a:pt x="7700" y="3444"/>
                    <a:pt x="7724" y="3586"/>
                    <a:pt x="7701" y="3727"/>
                  </a:cubicBezTo>
                  <a:cubicBezTo>
                    <a:pt x="7676" y="3890"/>
                    <a:pt x="7603" y="4052"/>
                    <a:pt x="7484" y="4119"/>
                  </a:cubicBezTo>
                  <a:cubicBezTo>
                    <a:pt x="7508" y="4195"/>
                    <a:pt x="7524" y="4256"/>
                    <a:pt x="7534" y="4282"/>
                  </a:cubicBezTo>
                  <a:lnTo>
                    <a:pt x="7534" y="4282"/>
                  </a:lnTo>
                  <a:cubicBezTo>
                    <a:pt x="7523" y="4497"/>
                    <a:pt x="7506" y="4614"/>
                    <a:pt x="7479" y="4614"/>
                  </a:cubicBezTo>
                  <a:cubicBezTo>
                    <a:pt x="7457" y="4614"/>
                    <a:pt x="7428" y="4537"/>
                    <a:pt x="7392" y="4375"/>
                  </a:cubicBezTo>
                  <a:lnTo>
                    <a:pt x="7392" y="4375"/>
                  </a:lnTo>
                  <a:cubicBezTo>
                    <a:pt x="7411" y="4750"/>
                    <a:pt x="7414" y="4949"/>
                    <a:pt x="7396" y="4949"/>
                  </a:cubicBezTo>
                  <a:cubicBezTo>
                    <a:pt x="7381" y="4949"/>
                    <a:pt x="7353" y="4824"/>
                    <a:pt x="7308" y="4562"/>
                  </a:cubicBezTo>
                  <a:lnTo>
                    <a:pt x="7308" y="4562"/>
                  </a:lnTo>
                  <a:cubicBezTo>
                    <a:pt x="7342" y="5055"/>
                    <a:pt x="7345" y="5301"/>
                    <a:pt x="7304" y="5301"/>
                  </a:cubicBezTo>
                  <a:cubicBezTo>
                    <a:pt x="7276" y="5301"/>
                    <a:pt x="7226" y="5183"/>
                    <a:pt x="7151" y="4948"/>
                  </a:cubicBezTo>
                  <a:lnTo>
                    <a:pt x="7151" y="4948"/>
                  </a:lnTo>
                  <a:cubicBezTo>
                    <a:pt x="7252" y="5908"/>
                    <a:pt x="7197" y="6165"/>
                    <a:pt x="6803" y="6174"/>
                  </a:cubicBezTo>
                  <a:cubicBezTo>
                    <a:pt x="7091" y="6680"/>
                    <a:pt x="7037" y="6938"/>
                    <a:pt x="6604" y="7522"/>
                  </a:cubicBezTo>
                  <a:cubicBezTo>
                    <a:pt x="6637" y="7515"/>
                    <a:pt x="6666" y="7512"/>
                    <a:pt x="6692" y="7512"/>
                  </a:cubicBezTo>
                  <a:cubicBezTo>
                    <a:pt x="6922" y="7512"/>
                    <a:pt x="6853" y="7785"/>
                    <a:pt x="6573" y="8430"/>
                  </a:cubicBezTo>
                  <a:cubicBezTo>
                    <a:pt x="6612" y="8399"/>
                    <a:pt x="6641" y="8384"/>
                    <a:pt x="6663" y="8384"/>
                  </a:cubicBezTo>
                  <a:cubicBezTo>
                    <a:pt x="6754" y="8384"/>
                    <a:pt x="6698" y="8648"/>
                    <a:pt x="6598" y="9021"/>
                  </a:cubicBezTo>
                  <a:cubicBezTo>
                    <a:pt x="6612" y="9152"/>
                    <a:pt x="6558" y="9447"/>
                    <a:pt x="6506" y="9744"/>
                  </a:cubicBezTo>
                  <a:cubicBezTo>
                    <a:pt x="6453" y="10038"/>
                    <a:pt x="6402" y="10335"/>
                    <a:pt x="6351" y="10631"/>
                  </a:cubicBezTo>
                  <a:cubicBezTo>
                    <a:pt x="6301" y="10927"/>
                    <a:pt x="6251" y="11223"/>
                    <a:pt x="6202" y="11517"/>
                  </a:cubicBezTo>
                  <a:cubicBezTo>
                    <a:pt x="6154" y="11816"/>
                    <a:pt x="6108" y="12112"/>
                    <a:pt x="6025" y="12387"/>
                  </a:cubicBezTo>
                  <a:cubicBezTo>
                    <a:pt x="6015" y="12706"/>
                    <a:pt x="5969" y="13001"/>
                    <a:pt x="5809" y="13249"/>
                  </a:cubicBezTo>
                  <a:cubicBezTo>
                    <a:pt x="5878" y="13597"/>
                    <a:pt x="5835" y="13893"/>
                    <a:pt x="5561" y="14199"/>
                  </a:cubicBezTo>
                  <a:cubicBezTo>
                    <a:pt x="5749" y="14488"/>
                    <a:pt x="5707" y="14786"/>
                    <a:pt x="5347" y="15307"/>
                  </a:cubicBezTo>
                  <a:cubicBezTo>
                    <a:pt x="5625" y="15382"/>
                    <a:pt x="5583" y="15679"/>
                    <a:pt x="5231" y="16410"/>
                  </a:cubicBezTo>
                  <a:cubicBezTo>
                    <a:pt x="5274" y="16389"/>
                    <a:pt x="5309" y="16378"/>
                    <a:pt x="5337" y="16378"/>
                  </a:cubicBezTo>
                  <a:cubicBezTo>
                    <a:pt x="5487" y="16378"/>
                    <a:pt x="5427" y="16680"/>
                    <a:pt x="5229" y="17252"/>
                  </a:cubicBezTo>
                  <a:cubicBezTo>
                    <a:pt x="5247" y="17242"/>
                    <a:pt x="5262" y="17238"/>
                    <a:pt x="5274" y="17238"/>
                  </a:cubicBezTo>
                  <a:cubicBezTo>
                    <a:pt x="5374" y="17238"/>
                    <a:pt x="5337" y="17509"/>
                    <a:pt x="5275" y="17837"/>
                  </a:cubicBezTo>
                  <a:cubicBezTo>
                    <a:pt x="5270" y="17950"/>
                    <a:pt x="5258" y="18080"/>
                    <a:pt x="5242" y="18220"/>
                  </a:cubicBezTo>
                  <a:cubicBezTo>
                    <a:pt x="5227" y="18361"/>
                    <a:pt x="5206" y="18509"/>
                    <a:pt x="5183" y="18635"/>
                  </a:cubicBezTo>
                  <a:cubicBezTo>
                    <a:pt x="5161" y="18857"/>
                    <a:pt x="5134" y="19057"/>
                    <a:pt x="5056" y="19109"/>
                  </a:cubicBezTo>
                  <a:cubicBezTo>
                    <a:pt x="5082" y="19453"/>
                    <a:pt x="5056" y="19651"/>
                    <a:pt x="4893" y="19682"/>
                  </a:cubicBezTo>
                  <a:cubicBezTo>
                    <a:pt x="5002" y="20049"/>
                    <a:pt x="4976" y="20248"/>
                    <a:pt x="4729" y="20393"/>
                  </a:cubicBezTo>
                  <a:cubicBezTo>
                    <a:pt x="4949" y="20446"/>
                    <a:pt x="4923" y="20640"/>
                    <a:pt x="4618" y="21040"/>
                  </a:cubicBezTo>
                  <a:cubicBezTo>
                    <a:pt x="4845" y="21228"/>
                    <a:pt x="4793" y="21619"/>
                    <a:pt x="4505" y="22359"/>
                  </a:cubicBezTo>
                  <a:cubicBezTo>
                    <a:pt x="4688" y="22401"/>
                    <a:pt x="4636" y="22792"/>
                    <a:pt x="4520" y="23256"/>
                  </a:cubicBezTo>
                  <a:cubicBezTo>
                    <a:pt x="4558" y="23378"/>
                    <a:pt x="4533" y="23572"/>
                    <a:pt x="4510" y="23628"/>
                  </a:cubicBezTo>
                  <a:lnTo>
                    <a:pt x="4510" y="23628"/>
                  </a:lnTo>
                  <a:cubicBezTo>
                    <a:pt x="4513" y="23622"/>
                    <a:pt x="4515" y="23619"/>
                    <a:pt x="4516" y="23619"/>
                  </a:cubicBezTo>
                  <a:lnTo>
                    <a:pt x="4516" y="23619"/>
                  </a:lnTo>
                  <a:cubicBezTo>
                    <a:pt x="4527" y="23619"/>
                    <a:pt x="4503" y="23803"/>
                    <a:pt x="4470" y="24067"/>
                  </a:cubicBezTo>
                  <a:lnTo>
                    <a:pt x="4336" y="25139"/>
                  </a:lnTo>
                  <a:cubicBezTo>
                    <a:pt x="4237" y="25922"/>
                    <a:pt x="4139" y="26705"/>
                    <a:pt x="4139" y="26705"/>
                  </a:cubicBezTo>
                  <a:cubicBezTo>
                    <a:pt x="4101" y="27004"/>
                    <a:pt x="4064" y="27302"/>
                    <a:pt x="4027" y="27600"/>
                  </a:cubicBezTo>
                  <a:cubicBezTo>
                    <a:pt x="3990" y="27898"/>
                    <a:pt x="3951" y="28197"/>
                    <a:pt x="3899" y="28405"/>
                  </a:cubicBezTo>
                  <a:cubicBezTo>
                    <a:pt x="3877" y="28793"/>
                    <a:pt x="3838" y="29092"/>
                    <a:pt x="3646" y="29104"/>
                  </a:cubicBezTo>
                  <a:cubicBezTo>
                    <a:pt x="3764" y="29687"/>
                    <a:pt x="3728" y="29985"/>
                    <a:pt x="3347" y="30242"/>
                  </a:cubicBezTo>
                  <a:cubicBezTo>
                    <a:pt x="3653" y="30582"/>
                    <a:pt x="3616" y="30881"/>
                    <a:pt x="3145" y="31629"/>
                  </a:cubicBezTo>
                  <a:cubicBezTo>
                    <a:pt x="3209" y="31604"/>
                    <a:pt x="3261" y="31592"/>
                    <a:pt x="3303" y="31592"/>
                  </a:cubicBezTo>
                  <a:cubicBezTo>
                    <a:pt x="3522" y="31592"/>
                    <a:pt x="3439" y="31940"/>
                    <a:pt x="3080" y="32802"/>
                  </a:cubicBezTo>
                  <a:cubicBezTo>
                    <a:pt x="3185" y="32675"/>
                    <a:pt x="3257" y="32612"/>
                    <a:pt x="3295" y="32612"/>
                  </a:cubicBezTo>
                  <a:cubicBezTo>
                    <a:pt x="3385" y="32612"/>
                    <a:pt x="3287" y="32969"/>
                    <a:pt x="3013" y="33674"/>
                  </a:cubicBezTo>
                  <a:cubicBezTo>
                    <a:pt x="3109" y="33553"/>
                    <a:pt x="3173" y="33495"/>
                    <a:pt x="3206" y="33495"/>
                  </a:cubicBezTo>
                  <a:cubicBezTo>
                    <a:pt x="3282" y="33495"/>
                    <a:pt x="3186" y="33809"/>
                    <a:pt x="2923" y="34370"/>
                  </a:cubicBezTo>
                  <a:cubicBezTo>
                    <a:pt x="2986" y="34329"/>
                    <a:pt x="3034" y="34308"/>
                    <a:pt x="3067" y="34308"/>
                  </a:cubicBezTo>
                  <a:cubicBezTo>
                    <a:pt x="3198" y="34308"/>
                    <a:pt x="3110" y="34620"/>
                    <a:pt x="2787" y="35222"/>
                  </a:cubicBezTo>
                  <a:cubicBezTo>
                    <a:pt x="2845" y="35194"/>
                    <a:pt x="2892" y="35180"/>
                    <a:pt x="2928" y="35180"/>
                  </a:cubicBezTo>
                  <a:cubicBezTo>
                    <a:pt x="3097" y="35180"/>
                    <a:pt x="3009" y="35504"/>
                    <a:pt x="2643" y="36196"/>
                  </a:cubicBezTo>
                  <a:cubicBezTo>
                    <a:pt x="2724" y="36144"/>
                    <a:pt x="2786" y="36117"/>
                    <a:pt x="2829" y="36117"/>
                  </a:cubicBezTo>
                  <a:cubicBezTo>
                    <a:pt x="2983" y="36117"/>
                    <a:pt x="2891" y="36459"/>
                    <a:pt x="2570" y="37190"/>
                  </a:cubicBezTo>
                  <a:cubicBezTo>
                    <a:pt x="2662" y="37100"/>
                    <a:pt x="2727" y="37056"/>
                    <a:pt x="2767" y="37056"/>
                  </a:cubicBezTo>
                  <a:cubicBezTo>
                    <a:pt x="2876" y="37056"/>
                    <a:pt x="2802" y="37384"/>
                    <a:pt x="2595" y="38009"/>
                  </a:cubicBezTo>
                  <a:cubicBezTo>
                    <a:pt x="2648" y="37945"/>
                    <a:pt x="2686" y="37916"/>
                    <a:pt x="2711" y="37916"/>
                  </a:cubicBezTo>
                  <a:cubicBezTo>
                    <a:pt x="2788" y="37916"/>
                    <a:pt x="2746" y="38187"/>
                    <a:pt x="2656" y="38598"/>
                  </a:cubicBezTo>
                  <a:cubicBezTo>
                    <a:pt x="2682" y="38624"/>
                    <a:pt x="2687" y="38711"/>
                    <a:pt x="2681" y="38830"/>
                  </a:cubicBezTo>
                  <a:cubicBezTo>
                    <a:pt x="2676" y="38950"/>
                    <a:pt x="2657" y="39103"/>
                    <a:pt x="2621" y="39226"/>
                  </a:cubicBezTo>
                  <a:cubicBezTo>
                    <a:pt x="2643" y="39247"/>
                    <a:pt x="2621" y="39443"/>
                    <a:pt x="2538" y="39692"/>
                  </a:cubicBezTo>
                  <a:cubicBezTo>
                    <a:pt x="2566" y="39959"/>
                    <a:pt x="2535" y="40235"/>
                    <a:pt x="2406" y="40549"/>
                  </a:cubicBezTo>
                  <a:cubicBezTo>
                    <a:pt x="2439" y="40681"/>
                    <a:pt x="2446" y="40824"/>
                    <a:pt x="2419" y="40905"/>
                  </a:cubicBezTo>
                  <a:cubicBezTo>
                    <a:pt x="2416" y="41138"/>
                    <a:pt x="2378" y="41309"/>
                    <a:pt x="2276" y="41346"/>
                  </a:cubicBezTo>
                  <a:cubicBezTo>
                    <a:pt x="2322" y="41499"/>
                    <a:pt x="2342" y="41597"/>
                    <a:pt x="2322" y="41597"/>
                  </a:cubicBezTo>
                  <a:cubicBezTo>
                    <a:pt x="2311" y="41597"/>
                    <a:pt x="2288" y="41566"/>
                    <a:pt x="2249" y="41497"/>
                  </a:cubicBezTo>
                  <a:lnTo>
                    <a:pt x="2249" y="41497"/>
                  </a:lnTo>
                  <a:cubicBezTo>
                    <a:pt x="2315" y="41794"/>
                    <a:pt x="2324" y="41943"/>
                    <a:pt x="2258" y="41943"/>
                  </a:cubicBezTo>
                  <a:cubicBezTo>
                    <a:pt x="2231" y="41943"/>
                    <a:pt x="2191" y="41917"/>
                    <a:pt x="2136" y="41865"/>
                  </a:cubicBezTo>
                  <a:lnTo>
                    <a:pt x="2136" y="41865"/>
                  </a:lnTo>
                  <a:cubicBezTo>
                    <a:pt x="2247" y="42127"/>
                    <a:pt x="2282" y="42267"/>
                    <a:pt x="2233" y="42267"/>
                  </a:cubicBezTo>
                  <a:cubicBezTo>
                    <a:pt x="2205" y="42267"/>
                    <a:pt x="2149" y="42222"/>
                    <a:pt x="2065" y="42128"/>
                  </a:cubicBezTo>
                  <a:lnTo>
                    <a:pt x="2065" y="42128"/>
                  </a:lnTo>
                  <a:cubicBezTo>
                    <a:pt x="2297" y="42388"/>
                    <a:pt x="2276" y="42584"/>
                    <a:pt x="1909" y="42777"/>
                  </a:cubicBezTo>
                  <a:cubicBezTo>
                    <a:pt x="2224" y="43099"/>
                    <a:pt x="2194" y="43375"/>
                    <a:pt x="1675" y="44166"/>
                  </a:cubicBezTo>
                  <a:cubicBezTo>
                    <a:pt x="1762" y="44126"/>
                    <a:pt x="1831" y="44105"/>
                    <a:pt x="1883" y="44105"/>
                  </a:cubicBezTo>
                  <a:cubicBezTo>
                    <a:pt x="2105" y="44105"/>
                    <a:pt x="2004" y="44500"/>
                    <a:pt x="1577" y="45537"/>
                  </a:cubicBezTo>
                  <a:cubicBezTo>
                    <a:pt x="1752" y="45266"/>
                    <a:pt x="1858" y="45131"/>
                    <a:pt x="1901" y="45131"/>
                  </a:cubicBezTo>
                  <a:cubicBezTo>
                    <a:pt x="1973" y="45131"/>
                    <a:pt x="1867" y="45507"/>
                    <a:pt x="1613" y="46250"/>
                  </a:cubicBezTo>
                  <a:cubicBezTo>
                    <a:pt x="1781" y="45872"/>
                    <a:pt x="1871" y="45690"/>
                    <a:pt x="1887" y="45690"/>
                  </a:cubicBezTo>
                  <a:lnTo>
                    <a:pt x="1887" y="45690"/>
                  </a:lnTo>
                  <a:cubicBezTo>
                    <a:pt x="1906" y="45690"/>
                    <a:pt x="1821" y="45950"/>
                    <a:pt x="1641" y="46451"/>
                  </a:cubicBezTo>
                  <a:cubicBezTo>
                    <a:pt x="1779" y="46112"/>
                    <a:pt x="1853" y="45953"/>
                    <a:pt x="1871" y="45953"/>
                  </a:cubicBezTo>
                  <a:cubicBezTo>
                    <a:pt x="1874" y="45953"/>
                    <a:pt x="1875" y="45957"/>
                    <a:pt x="1875" y="45964"/>
                  </a:cubicBezTo>
                  <a:cubicBezTo>
                    <a:pt x="1882" y="46018"/>
                    <a:pt x="1818" y="46279"/>
                    <a:pt x="1696" y="46711"/>
                  </a:cubicBezTo>
                  <a:cubicBezTo>
                    <a:pt x="1767" y="46543"/>
                    <a:pt x="1808" y="46471"/>
                    <a:pt x="1820" y="46471"/>
                  </a:cubicBezTo>
                  <a:cubicBezTo>
                    <a:pt x="1824" y="46471"/>
                    <a:pt x="1824" y="46479"/>
                    <a:pt x="1822" y="46495"/>
                  </a:cubicBezTo>
                  <a:cubicBezTo>
                    <a:pt x="1839" y="46559"/>
                    <a:pt x="1806" y="46741"/>
                    <a:pt x="1745" y="46990"/>
                  </a:cubicBezTo>
                  <a:cubicBezTo>
                    <a:pt x="1770" y="47004"/>
                    <a:pt x="1769" y="47087"/>
                    <a:pt x="1739" y="47216"/>
                  </a:cubicBezTo>
                  <a:cubicBezTo>
                    <a:pt x="1747" y="47319"/>
                    <a:pt x="1726" y="47470"/>
                    <a:pt x="1693" y="47584"/>
                  </a:cubicBezTo>
                  <a:cubicBezTo>
                    <a:pt x="1684" y="47743"/>
                    <a:pt x="1664" y="47904"/>
                    <a:pt x="1636" y="48017"/>
                  </a:cubicBezTo>
                  <a:cubicBezTo>
                    <a:pt x="1615" y="48110"/>
                    <a:pt x="1587" y="48169"/>
                    <a:pt x="1551" y="48169"/>
                  </a:cubicBezTo>
                  <a:cubicBezTo>
                    <a:pt x="1544" y="48169"/>
                    <a:pt x="1537" y="48167"/>
                    <a:pt x="1530" y="48163"/>
                  </a:cubicBezTo>
                  <a:lnTo>
                    <a:pt x="1530" y="48163"/>
                  </a:lnTo>
                  <a:cubicBezTo>
                    <a:pt x="1533" y="48844"/>
                    <a:pt x="1488" y="49179"/>
                    <a:pt x="1248" y="49179"/>
                  </a:cubicBezTo>
                  <a:cubicBezTo>
                    <a:pt x="1243" y="49179"/>
                    <a:pt x="1239" y="49179"/>
                    <a:pt x="1235" y="49179"/>
                  </a:cubicBezTo>
                  <a:lnTo>
                    <a:pt x="1235" y="49179"/>
                  </a:lnTo>
                  <a:cubicBezTo>
                    <a:pt x="1387" y="49884"/>
                    <a:pt x="1338" y="50239"/>
                    <a:pt x="954" y="50905"/>
                  </a:cubicBezTo>
                  <a:cubicBezTo>
                    <a:pt x="1093" y="50936"/>
                    <a:pt x="1151" y="51044"/>
                    <a:pt x="1142" y="51247"/>
                  </a:cubicBezTo>
                  <a:cubicBezTo>
                    <a:pt x="1133" y="51451"/>
                    <a:pt x="1059" y="51751"/>
                    <a:pt x="932" y="52074"/>
                  </a:cubicBezTo>
                  <a:cubicBezTo>
                    <a:pt x="982" y="52107"/>
                    <a:pt x="1007" y="52150"/>
                    <a:pt x="1016" y="52150"/>
                  </a:cubicBezTo>
                  <a:cubicBezTo>
                    <a:pt x="1016" y="52150"/>
                    <a:pt x="1017" y="52150"/>
                    <a:pt x="1017" y="52150"/>
                  </a:cubicBezTo>
                  <a:lnTo>
                    <a:pt x="1017" y="52150"/>
                  </a:lnTo>
                  <a:cubicBezTo>
                    <a:pt x="1015" y="52398"/>
                    <a:pt x="998" y="52560"/>
                    <a:pt x="964" y="52560"/>
                  </a:cubicBezTo>
                  <a:cubicBezTo>
                    <a:pt x="952" y="52560"/>
                    <a:pt x="938" y="52540"/>
                    <a:pt x="922" y="52496"/>
                  </a:cubicBezTo>
                  <a:lnTo>
                    <a:pt x="922" y="52496"/>
                  </a:lnTo>
                  <a:cubicBezTo>
                    <a:pt x="930" y="52884"/>
                    <a:pt x="920" y="53087"/>
                    <a:pt x="877" y="53087"/>
                  </a:cubicBezTo>
                  <a:cubicBezTo>
                    <a:pt x="858" y="53087"/>
                    <a:pt x="834" y="53051"/>
                    <a:pt x="803" y="52978"/>
                  </a:cubicBezTo>
                  <a:lnTo>
                    <a:pt x="803" y="52978"/>
                  </a:lnTo>
                  <a:cubicBezTo>
                    <a:pt x="852" y="53506"/>
                    <a:pt x="838" y="53717"/>
                    <a:pt x="711" y="53717"/>
                  </a:cubicBezTo>
                  <a:cubicBezTo>
                    <a:pt x="691" y="53717"/>
                    <a:pt x="669" y="53712"/>
                    <a:pt x="643" y="53702"/>
                  </a:cubicBezTo>
                  <a:lnTo>
                    <a:pt x="643" y="53702"/>
                  </a:lnTo>
                  <a:cubicBezTo>
                    <a:pt x="780" y="54147"/>
                    <a:pt x="752" y="54333"/>
                    <a:pt x="499" y="54549"/>
                  </a:cubicBezTo>
                  <a:cubicBezTo>
                    <a:pt x="703" y="54630"/>
                    <a:pt x="679" y="54743"/>
                    <a:pt x="420" y="55017"/>
                  </a:cubicBezTo>
                  <a:cubicBezTo>
                    <a:pt x="602" y="55092"/>
                    <a:pt x="604" y="55291"/>
                    <a:pt x="445" y="55738"/>
                  </a:cubicBezTo>
                  <a:lnTo>
                    <a:pt x="445" y="55738"/>
                  </a:lnTo>
                  <a:cubicBezTo>
                    <a:pt x="415" y="55764"/>
                    <a:pt x="364" y="55817"/>
                    <a:pt x="292" y="55892"/>
                  </a:cubicBezTo>
                  <a:cubicBezTo>
                    <a:pt x="456" y="56012"/>
                    <a:pt x="443" y="56314"/>
                    <a:pt x="335" y="56752"/>
                  </a:cubicBezTo>
                  <a:cubicBezTo>
                    <a:pt x="360" y="56758"/>
                    <a:pt x="288" y="56901"/>
                    <a:pt x="163" y="57027"/>
                  </a:cubicBezTo>
                  <a:cubicBezTo>
                    <a:pt x="245" y="57215"/>
                    <a:pt x="276" y="57385"/>
                    <a:pt x="252" y="57609"/>
                  </a:cubicBezTo>
                  <a:cubicBezTo>
                    <a:pt x="227" y="57836"/>
                    <a:pt x="150" y="58117"/>
                    <a:pt x="14" y="58529"/>
                  </a:cubicBezTo>
                  <a:cubicBezTo>
                    <a:pt x="64" y="58460"/>
                    <a:pt x="100" y="58426"/>
                    <a:pt x="122" y="58426"/>
                  </a:cubicBezTo>
                  <a:cubicBezTo>
                    <a:pt x="185" y="58426"/>
                    <a:pt x="134" y="58715"/>
                    <a:pt x="0" y="59283"/>
                  </a:cubicBezTo>
                  <a:cubicBezTo>
                    <a:pt x="38" y="59192"/>
                    <a:pt x="61" y="59151"/>
                    <a:pt x="73" y="59151"/>
                  </a:cubicBezTo>
                  <a:cubicBezTo>
                    <a:pt x="99" y="59151"/>
                    <a:pt x="68" y="59355"/>
                    <a:pt x="4" y="59688"/>
                  </a:cubicBezTo>
                  <a:cubicBezTo>
                    <a:pt x="15" y="59664"/>
                    <a:pt x="23" y="59652"/>
                    <a:pt x="28" y="59652"/>
                  </a:cubicBezTo>
                  <a:lnTo>
                    <a:pt x="28" y="59652"/>
                  </a:lnTo>
                  <a:cubicBezTo>
                    <a:pt x="45" y="59652"/>
                    <a:pt x="31" y="59791"/>
                    <a:pt x="3" y="59978"/>
                  </a:cubicBezTo>
                  <a:cubicBezTo>
                    <a:pt x="9" y="59957"/>
                    <a:pt x="16" y="59948"/>
                    <a:pt x="25" y="59948"/>
                  </a:cubicBezTo>
                  <a:cubicBezTo>
                    <a:pt x="42" y="59948"/>
                    <a:pt x="63" y="59990"/>
                    <a:pt x="84" y="60060"/>
                  </a:cubicBezTo>
                  <a:cubicBezTo>
                    <a:pt x="127" y="60012"/>
                    <a:pt x="163" y="59982"/>
                    <a:pt x="184" y="59982"/>
                  </a:cubicBezTo>
                  <a:cubicBezTo>
                    <a:pt x="197" y="59982"/>
                    <a:pt x="203" y="59993"/>
                    <a:pt x="202" y="60018"/>
                  </a:cubicBezTo>
                  <a:cubicBezTo>
                    <a:pt x="239" y="59834"/>
                    <a:pt x="269" y="59700"/>
                    <a:pt x="284" y="59700"/>
                  </a:cubicBezTo>
                  <a:cubicBezTo>
                    <a:pt x="289" y="59700"/>
                    <a:pt x="292" y="59715"/>
                    <a:pt x="293" y="59749"/>
                  </a:cubicBezTo>
                  <a:cubicBezTo>
                    <a:pt x="345" y="59415"/>
                    <a:pt x="383" y="59210"/>
                    <a:pt x="404" y="59210"/>
                  </a:cubicBezTo>
                  <a:cubicBezTo>
                    <a:pt x="415" y="59210"/>
                    <a:pt x="421" y="59262"/>
                    <a:pt x="423" y="59376"/>
                  </a:cubicBezTo>
                  <a:cubicBezTo>
                    <a:pt x="490" y="58804"/>
                    <a:pt x="537" y="58507"/>
                    <a:pt x="587" y="58507"/>
                  </a:cubicBezTo>
                  <a:cubicBezTo>
                    <a:pt x="608" y="58507"/>
                    <a:pt x="629" y="58558"/>
                    <a:pt x="653" y="58662"/>
                  </a:cubicBezTo>
                  <a:cubicBezTo>
                    <a:pt x="665" y="58359"/>
                    <a:pt x="678" y="58123"/>
                    <a:pt x="702" y="57933"/>
                  </a:cubicBezTo>
                  <a:cubicBezTo>
                    <a:pt x="727" y="57742"/>
                    <a:pt x="761" y="57594"/>
                    <a:pt x="810" y="57469"/>
                  </a:cubicBezTo>
                  <a:cubicBezTo>
                    <a:pt x="860" y="57338"/>
                    <a:pt x="927" y="57230"/>
                    <a:pt x="1018" y="57140"/>
                  </a:cubicBezTo>
                  <a:cubicBezTo>
                    <a:pt x="954" y="56992"/>
                    <a:pt x="931" y="56853"/>
                    <a:pt x="942" y="56853"/>
                  </a:cubicBezTo>
                  <a:lnTo>
                    <a:pt x="942" y="56853"/>
                  </a:lnTo>
                  <a:cubicBezTo>
                    <a:pt x="943" y="56853"/>
                    <a:pt x="945" y="56855"/>
                    <a:pt x="947" y="56859"/>
                  </a:cubicBezTo>
                  <a:cubicBezTo>
                    <a:pt x="985" y="56454"/>
                    <a:pt x="1052" y="56178"/>
                    <a:pt x="1182" y="56078"/>
                  </a:cubicBezTo>
                  <a:lnTo>
                    <a:pt x="1182" y="56078"/>
                  </a:lnTo>
                  <a:cubicBezTo>
                    <a:pt x="1183" y="56079"/>
                    <a:pt x="1183" y="56081"/>
                    <a:pt x="1183" y="56082"/>
                  </a:cubicBezTo>
                  <a:cubicBezTo>
                    <a:pt x="1183" y="56081"/>
                    <a:pt x="1183" y="56079"/>
                    <a:pt x="1183" y="56077"/>
                  </a:cubicBezTo>
                  <a:lnTo>
                    <a:pt x="1183" y="56077"/>
                  </a:lnTo>
                  <a:cubicBezTo>
                    <a:pt x="1211" y="56055"/>
                    <a:pt x="1243" y="56042"/>
                    <a:pt x="1278" y="56037"/>
                  </a:cubicBezTo>
                  <a:cubicBezTo>
                    <a:pt x="1232" y="55925"/>
                    <a:pt x="1199" y="55848"/>
                    <a:pt x="1180" y="55814"/>
                  </a:cubicBezTo>
                  <a:lnTo>
                    <a:pt x="1180" y="55814"/>
                  </a:lnTo>
                  <a:cubicBezTo>
                    <a:pt x="1183" y="55336"/>
                    <a:pt x="1252" y="55153"/>
                    <a:pt x="1450" y="55144"/>
                  </a:cubicBezTo>
                  <a:cubicBezTo>
                    <a:pt x="1291" y="54795"/>
                    <a:pt x="1306" y="54683"/>
                    <a:pt x="1530" y="54655"/>
                  </a:cubicBezTo>
                  <a:cubicBezTo>
                    <a:pt x="1357" y="54387"/>
                    <a:pt x="1393" y="54202"/>
                    <a:pt x="1674" y="53770"/>
                  </a:cubicBezTo>
                  <a:lnTo>
                    <a:pt x="1674" y="53770"/>
                  </a:lnTo>
                  <a:cubicBezTo>
                    <a:pt x="1650" y="53777"/>
                    <a:pt x="1628" y="53781"/>
                    <a:pt x="1611" y="53781"/>
                  </a:cubicBezTo>
                  <a:cubicBezTo>
                    <a:pt x="1477" y="53781"/>
                    <a:pt x="1533" y="53573"/>
                    <a:pt x="1759" y="53040"/>
                  </a:cubicBezTo>
                  <a:lnTo>
                    <a:pt x="1759" y="53040"/>
                  </a:lnTo>
                  <a:cubicBezTo>
                    <a:pt x="1702" y="53117"/>
                    <a:pt x="1666" y="53155"/>
                    <a:pt x="1649" y="53155"/>
                  </a:cubicBezTo>
                  <a:cubicBezTo>
                    <a:pt x="1611" y="53155"/>
                    <a:pt x="1669" y="52962"/>
                    <a:pt x="1803" y="52592"/>
                  </a:cubicBezTo>
                  <a:lnTo>
                    <a:pt x="1803" y="52592"/>
                  </a:lnTo>
                  <a:cubicBezTo>
                    <a:pt x="1775" y="52628"/>
                    <a:pt x="1756" y="52645"/>
                    <a:pt x="1744" y="52645"/>
                  </a:cubicBezTo>
                  <a:cubicBezTo>
                    <a:pt x="1706" y="52645"/>
                    <a:pt x="1744" y="52476"/>
                    <a:pt x="1828" y="52226"/>
                  </a:cubicBezTo>
                  <a:lnTo>
                    <a:pt x="1828" y="52226"/>
                  </a:lnTo>
                  <a:cubicBezTo>
                    <a:pt x="1824" y="52245"/>
                    <a:pt x="1828" y="52251"/>
                    <a:pt x="1841" y="52251"/>
                  </a:cubicBezTo>
                  <a:cubicBezTo>
                    <a:pt x="1859" y="52251"/>
                    <a:pt x="1892" y="52240"/>
                    <a:pt x="1937" y="52238"/>
                  </a:cubicBezTo>
                  <a:cubicBezTo>
                    <a:pt x="1919" y="51869"/>
                    <a:pt x="1946" y="51542"/>
                    <a:pt x="2008" y="51338"/>
                  </a:cubicBezTo>
                  <a:cubicBezTo>
                    <a:pt x="2063" y="51157"/>
                    <a:pt x="2142" y="51074"/>
                    <a:pt x="2266" y="51074"/>
                  </a:cubicBezTo>
                  <a:cubicBezTo>
                    <a:pt x="2282" y="51074"/>
                    <a:pt x="2299" y="51075"/>
                    <a:pt x="2317" y="51078"/>
                  </a:cubicBezTo>
                  <a:cubicBezTo>
                    <a:pt x="2208" y="50564"/>
                    <a:pt x="2202" y="50235"/>
                    <a:pt x="2328" y="49867"/>
                  </a:cubicBezTo>
                  <a:cubicBezTo>
                    <a:pt x="2391" y="49684"/>
                    <a:pt x="2487" y="49489"/>
                    <a:pt x="2619" y="49294"/>
                  </a:cubicBezTo>
                  <a:cubicBezTo>
                    <a:pt x="2509" y="49268"/>
                    <a:pt x="2457" y="49207"/>
                    <a:pt x="2439" y="49207"/>
                  </a:cubicBezTo>
                  <a:cubicBezTo>
                    <a:pt x="2435" y="49207"/>
                    <a:pt x="2433" y="49209"/>
                    <a:pt x="2432" y="49214"/>
                  </a:cubicBezTo>
                  <a:cubicBezTo>
                    <a:pt x="2459" y="48905"/>
                    <a:pt x="2516" y="48675"/>
                    <a:pt x="2597" y="48675"/>
                  </a:cubicBezTo>
                  <a:cubicBezTo>
                    <a:pt x="2613" y="48675"/>
                    <a:pt x="2630" y="48684"/>
                    <a:pt x="2648" y="48703"/>
                  </a:cubicBezTo>
                  <a:cubicBezTo>
                    <a:pt x="2624" y="48477"/>
                    <a:pt x="2609" y="48353"/>
                    <a:pt x="2598" y="48353"/>
                  </a:cubicBezTo>
                  <a:cubicBezTo>
                    <a:pt x="2595" y="48353"/>
                    <a:pt x="2593" y="48359"/>
                    <a:pt x="2590" y="48371"/>
                  </a:cubicBezTo>
                  <a:lnTo>
                    <a:pt x="2590" y="48371"/>
                  </a:lnTo>
                  <a:cubicBezTo>
                    <a:pt x="2608" y="48150"/>
                    <a:pt x="2624" y="48035"/>
                    <a:pt x="2640" y="48035"/>
                  </a:cubicBezTo>
                  <a:cubicBezTo>
                    <a:pt x="2654" y="48035"/>
                    <a:pt x="2667" y="48125"/>
                    <a:pt x="2680" y="48313"/>
                  </a:cubicBezTo>
                  <a:cubicBezTo>
                    <a:pt x="2694" y="47844"/>
                    <a:pt x="2708" y="47616"/>
                    <a:pt x="2733" y="47616"/>
                  </a:cubicBezTo>
                  <a:cubicBezTo>
                    <a:pt x="2749" y="47616"/>
                    <a:pt x="2770" y="47707"/>
                    <a:pt x="2798" y="47887"/>
                  </a:cubicBezTo>
                  <a:cubicBezTo>
                    <a:pt x="2782" y="47388"/>
                    <a:pt x="2790" y="47176"/>
                    <a:pt x="2848" y="47176"/>
                  </a:cubicBezTo>
                  <a:cubicBezTo>
                    <a:pt x="2873" y="47176"/>
                    <a:pt x="2907" y="47215"/>
                    <a:pt x="2952" y="47286"/>
                  </a:cubicBezTo>
                  <a:cubicBezTo>
                    <a:pt x="2853" y="46795"/>
                    <a:pt x="2879" y="46671"/>
                    <a:pt x="3109" y="46576"/>
                  </a:cubicBezTo>
                  <a:cubicBezTo>
                    <a:pt x="2929" y="46444"/>
                    <a:pt x="2954" y="46340"/>
                    <a:pt x="3221" y="46000"/>
                  </a:cubicBezTo>
                  <a:lnTo>
                    <a:pt x="3221" y="46000"/>
                  </a:lnTo>
                  <a:cubicBezTo>
                    <a:pt x="3209" y="46001"/>
                    <a:pt x="3198" y="46002"/>
                    <a:pt x="3187" y="46002"/>
                  </a:cubicBezTo>
                  <a:cubicBezTo>
                    <a:pt x="3109" y="46002"/>
                    <a:pt x="3079" y="45963"/>
                    <a:pt x="3097" y="45871"/>
                  </a:cubicBezTo>
                  <a:cubicBezTo>
                    <a:pt x="3118" y="45767"/>
                    <a:pt x="3200" y="45595"/>
                    <a:pt x="3347" y="45404"/>
                  </a:cubicBezTo>
                  <a:lnTo>
                    <a:pt x="3347" y="45404"/>
                  </a:lnTo>
                  <a:cubicBezTo>
                    <a:pt x="3243" y="45504"/>
                    <a:pt x="3187" y="45553"/>
                    <a:pt x="3174" y="45578"/>
                  </a:cubicBezTo>
                  <a:lnTo>
                    <a:pt x="3174" y="45578"/>
                  </a:lnTo>
                  <a:cubicBezTo>
                    <a:pt x="3190" y="45459"/>
                    <a:pt x="3232" y="45332"/>
                    <a:pt x="3303" y="45252"/>
                  </a:cubicBezTo>
                  <a:lnTo>
                    <a:pt x="3303" y="45252"/>
                  </a:lnTo>
                  <a:cubicBezTo>
                    <a:pt x="3302" y="45278"/>
                    <a:pt x="3301" y="45308"/>
                    <a:pt x="3301" y="45340"/>
                  </a:cubicBezTo>
                  <a:cubicBezTo>
                    <a:pt x="3302" y="45309"/>
                    <a:pt x="3303" y="45279"/>
                    <a:pt x="3304" y="45250"/>
                  </a:cubicBezTo>
                  <a:lnTo>
                    <a:pt x="3304" y="45250"/>
                  </a:lnTo>
                  <a:cubicBezTo>
                    <a:pt x="3338" y="45212"/>
                    <a:pt x="3379" y="45185"/>
                    <a:pt x="3427" y="45175"/>
                  </a:cubicBezTo>
                  <a:cubicBezTo>
                    <a:pt x="3390" y="45106"/>
                    <a:pt x="3362" y="45067"/>
                    <a:pt x="3343" y="45067"/>
                  </a:cubicBezTo>
                  <a:cubicBezTo>
                    <a:pt x="3326" y="45067"/>
                    <a:pt x="3315" y="45094"/>
                    <a:pt x="3309" y="45153"/>
                  </a:cubicBezTo>
                  <a:lnTo>
                    <a:pt x="3309" y="45153"/>
                  </a:lnTo>
                  <a:cubicBezTo>
                    <a:pt x="3320" y="44963"/>
                    <a:pt x="3340" y="44856"/>
                    <a:pt x="3371" y="44856"/>
                  </a:cubicBezTo>
                  <a:cubicBezTo>
                    <a:pt x="3395" y="44856"/>
                    <a:pt x="3425" y="44916"/>
                    <a:pt x="3463" y="45046"/>
                  </a:cubicBezTo>
                  <a:cubicBezTo>
                    <a:pt x="3403" y="44745"/>
                    <a:pt x="3401" y="44557"/>
                    <a:pt x="3448" y="44557"/>
                  </a:cubicBezTo>
                  <a:cubicBezTo>
                    <a:pt x="3477" y="44557"/>
                    <a:pt x="3523" y="44626"/>
                    <a:pt x="3586" y="44780"/>
                  </a:cubicBezTo>
                  <a:cubicBezTo>
                    <a:pt x="3538" y="44285"/>
                    <a:pt x="3535" y="44024"/>
                    <a:pt x="3592" y="44024"/>
                  </a:cubicBezTo>
                  <a:cubicBezTo>
                    <a:pt x="3626" y="44024"/>
                    <a:pt x="3681" y="44119"/>
                    <a:pt x="3761" y="44315"/>
                  </a:cubicBezTo>
                  <a:cubicBezTo>
                    <a:pt x="3663" y="43674"/>
                    <a:pt x="3657" y="43410"/>
                    <a:pt x="3786" y="43410"/>
                  </a:cubicBezTo>
                  <a:cubicBezTo>
                    <a:pt x="3835" y="43410"/>
                    <a:pt x="3904" y="43448"/>
                    <a:pt x="3994" y="43518"/>
                  </a:cubicBezTo>
                  <a:cubicBezTo>
                    <a:pt x="3768" y="42831"/>
                    <a:pt x="3813" y="42640"/>
                    <a:pt x="4171" y="42636"/>
                  </a:cubicBezTo>
                  <a:lnTo>
                    <a:pt x="4171" y="42636"/>
                  </a:lnTo>
                  <a:cubicBezTo>
                    <a:pt x="4169" y="42636"/>
                    <a:pt x="4167" y="42636"/>
                    <a:pt x="4165" y="42636"/>
                  </a:cubicBezTo>
                  <a:cubicBezTo>
                    <a:pt x="3813" y="42636"/>
                    <a:pt x="3859" y="42443"/>
                    <a:pt x="4263" y="41870"/>
                  </a:cubicBezTo>
                  <a:cubicBezTo>
                    <a:pt x="4126" y="41870"/>
                    <a:pt x="4079" y="41774"/>
                    <a:pt x="4095" y="41596"/>
                  </a:cubicBezTo>
                  <a:cubicBezTo>
                    <a:pt x="4110" y="41419"/>
                    <a:pt x="4188" y="41161"/>
                    <a:pt x="4295" y="41075"/>
                  </a:cubicBezTo>
                  <a:cubicBezTo>
                    <a:pt x="4284" y="40905"/>
                    <a:pt x="4283" y="40791"/>
                    <a:pt x="4285" y="40791"/>
                  </a:cubicBezTo>
                  <a:lnTo>
                    <a:pt x="4285" y="40791"/>
                  </a:lnTo>
                  <a:cubicBezTo>
                    <a:pt x="4287" y="40791"/>
                    <a:pt x="4291" y="40858"/>
                    <a:pt x="4295" y="41018"/>
                  </a:cubicBezTo>
                  <a:cubicBezTo>
                    <a:pt x="4318" y="40638"/>
                    <a:pt x="4340" y="40420"/>
                    <a:pt x="4363" y="40420"/>
                  </a:cubicBezTo>
                  <a:cubicBezTo>
                    <a:pt x="4381" y="40420"/>
                    <a:pt x="4399" y="40542"/>
                    <a:pt x="4418" y="40809"/>
                  </a:cubicBezTo>
                  <a:cubicBezTo>
                    <a:pt x="4449" y="40202"/>
                    <a:pt x="4477" y="39880"/>
                    <a:pt x="4512" y="39880"/>
                  </a:cubicBezTo>
                  <a:cubicBezTo>
                    <a:pt x="4539" y="39880"/>
                    <a:pt x="4570" y="40059"/>
                    <a:pt x="4610" y="40431"/>
                  </a:cubicBezTo>
                  <a:cubicBezTo>
                    <a:pt x="4587" y="39399"/>
                    <a:pt x="4637" y="39051"/>
                    <a:pt x="4931" y="39051"/>
                  </a:cubicBezTo>
                  <a:cubicBezTo>
                    <a:pt x="4969" y="39051"/>
                    <a:pt x="5011" y="39057"/>
                    <a:pt x="5057" y="39068"/>
                  </a:cubicBezTo>
                  <a:cubicBezTo>
                    <a:pt x="4784" y="38386"/>
                    <a:pt x="4851" y="38092"/>
                    <a:pt x="5309" y="37440"/>
                  </a:cubicBezTo>
                  <a:lnTo>
                    <a:pt x="5309" y="37440"/>
                  </a:lnTo>
                  <a:cubicBezTo>
                    <a:pt x="5279" y="37446"/>
                    <a:pt x="5253" y="37449"/>
                    <a:pt x="5229" y="37449"/>
                  </a:cubicBezTo>
                  <a:cubicBezTo>
                    <a:pt x="5124" y="37449"/>
                    <a:pt x="5082" y="37387"/>
                    <a:pt x="5092" y="37262"/>
                  </a:cubicBezTo>
                  <a:cubicBezTo>
                    <a:pt x="5102" y="37109"/>
                    <a:pt x="5191" y="36859"/>
                    <a:pt x="5334" y="36505"/>
                  </a:cubicBezTo>
                  <a:lnTo>
                    <a:pt x="5334" y="36505"/>
                  </a:lnTo>
                  <a:cubicBezTo>
                    <a:pt x="5308" y="36525"/>
                    <a:pt x="5288" y="36533"/>
                    <a:pt x="5273" y="36533"/>
                  </a:cubicBezTo>
                  <a:cubicBezTo>
                    <a:pt x="5243" y="36533"/>
                    <a:pt x="5235" y="36499"/>
                    <a:pt x="5238" y="36452"/>
                  </a:cubicBezTo>
                  <a:cubicBezTo>
                    <a:pt x="5248" y="36340"/>
                    <a:pt x="5275" y="36211"/>
                    <a:pt x="5303" y="36211"/>
                  </a:cubicBezTo>
                  <a:cubicBezTo>
                    <a:pt x="5309" y="36211"/>
                    <a:pt x="5316" y="36217"/>
                    <a:pt x="5322" y="36232"/>
                  </a:cubicBezTo>
                  <a:cubicBezTo>
                    <a:pt x="5341" y="36010"/>
                    <a:pt x="5358" y="35874"/>
                    <a:pt x="5373" y="35874"/>
                  </a:cubicBezTo>
                  <a:cubicBezTo>
                    <a:pt x="5382" y="35874"/>
                    <a:pt x="5391" y="35937"/>
                    <a:pt x="5398" y="36079"/>
                  </a:cubicBezTo>
                  <a:cubicBezTo>
                    <a:pt x="5421" y="35716"/>
                    <a:pt x="5442" y="35514"/>
                    <a:pt x="5465" y="35514"/>
                  </a:cubicBezTo>
                  <a:cubicBezTo>
                    <a:pt x="5482" y="35514"/>
                    <a:pt x="5500" y="35621"/>
                    <a:pt x="5522" y="35851"/>
                  </a:cubicBezTo>
                  <a:cubicBezTo>
                    <a:pt x="5536" y="35300"/>
                    <a:pt x="5558" y="35015"/>
                    <a:pt x="5612" y="35015"/>
                  </a:cubicBezTo>
                  <a:cubicBezTo>
                    <a:pt x="5645" y="35015"/>
                    <a:pt x="5690" y="35123"/>
                    <a:pt x="5753" y="35343"/>
                  </a:cubicBezTo>
                  <a:cubicBezTo>
                    <a:pt x="5696" y="34643"/>
                    <a:pt x="5703" y="34347"/>
                    <a:pt x="5833" y="34347"/>
                  </a:cubicBezTo>
                  <a:cubicBezTo>
                    <a:pt x="5883" y="34347"/>
                    <a:pt x="5951" y="34390"/>
                    <a:pt x="6040" y="34471"/>
                  </a:cubicBezTo>
                  <a:cubicBezTo>
                    <a:pt x="5804" y="33787"/>
                    <a:pt x="5847" y="33591"/>
                    <a:pt x="6273" y="33353"/>
                  </a:cubicBezTo>
                  <a:cubicBezTo>
                    <a:pt x="6114" y="33229"/>
                    <a:pt x="6051" y="33092"/>
                    <a:pt x="6074" y="32895"/>
                  </a:cubicBezTo>
                  <a:cubicBezTo>
                    <a:pt x="6097" y="32698"/>
                    <a:pt x="6205" y="32441"/>
                    <a:pt x="6388" y="32072"/>
                  </a:cubicBezTo>
                  <a:lnTo>
                    <a:pt x="6388" y="32072"/>
                  </a:lnTo>
                  <a:cubicBezTo>
                    <a:pt x="6336" y="32105"/>
                    <a:pt x="6298" y="32116"/>
                    <a:pt x="6274" y="32116"/>
                  </a:cubicBezTo>
                  <a:cubicBezTo>
                    <a:pt x="6244" y="32116"/>
                    <a:pt x="6236" y="32097"/>
                    <a:pt x="6249" y="32080"/>
                  </a:cubicBezTo>
                  <a:cubicBezTo>
                    <a:pt x="6242" y="31866"/>
                    <a:pt x="6301" y="31658"/>
                    <a:pt x="6424" y="31591"/>
                  </a:cubicBezTo>
                  <a:cubicBezTo>
                    <a:pt x="6391" y="31463"/>
                    <a:pt x="6377" y="31380"/>
                    <a:pt x="6383" y="31380"/>
                  </a:cubicBezTo>
                  <a:lnTo>
                    <a:pt x="6383" y="31380"/>
                  </a:lnTo>
                  <a:cubicBezTo>
                    <a:pt x="6388" y="31380"/>
                    <a:pt x="6404" y="31431"/>
                    <a:pt x="6432" y="31549"/>
                  </a:cubicBezTo>
                  <a:cubicBezTo>
                    <a:pt x="6414" y="31245"/>
                    <a:pt x="6419" y="31071"/>
                    <a:pt x="6444" y="31071"/>
                  </a:cubicBezTo>
                  <a:cubicBezTo>
                    <a:pt x="6461" y="31071"/>
                    <a:pt x="6486" y="31144"/>
                    <a:pt x="6520" y="31303"/>
                  </a:cubicBezTo>
                  <a:cubicBezTo>
                    <a:pt x="6526" y="30748"/>
                    <a:pt x="6555" y="30431"/>
                    <a:pt x="6613" y="30431"/>
                  </a:cubicBezTo>
                  <a:cubicBezTo>
                    <a:pt x="6643" y="30431"/>
                    <a:pt x="6681" y="30517"/>
                    <a:pt x="6727" y="30699"/>
                  </a:cubicBezTo>
                  <a:cubicBezTo>
                    <a:pt x="6720" y="29985"/>
                    <a:pt x="6743" y="29606"/>
                    <a:pt x="6807" y="29606"/>
                  </a:cubicBezTo>
                  <a:cubicBezTo>
                    <a:pt x="6843" y="29606"/>
                    <a:pt x="6893" y="29729"/>
                    <a:pt x="6959" y="29984"/>
                  </a:cubicBezTo>
                  <a:cubicBezTo>
                    <a:pt x="6922" y="29130"/>
                    <a:pt x="6937" y="28712"/>
                    <a:pt x="7022" y="28712"/>
                  </a:cubicBezTo>
                  <a:cubicBezTo>
                    <a:pt x="7066" y="28712"/>
                    <a:pt x="7128" y="28821"/>
                    <a:pt x="7211" y="29036"/>
                  </a:cubicBezTo>
                  <a:cubicBezTo>
                    <a:pt x="7119" y="28101"/>
                    <a:pt x="7134" y="27709"/>
                    <a:pt x="7296" y="27709"/>
                  </a:cubicBezTo>
                  <a:cubicBezTo>
                    <a:pt x="7346" y="27709"/>
                    <a:pt x="7410" y="27747"/>
                    <a:pt x="7490" y="27817"/>
                  </a:cubicBezTo>
                  <a:cubicBezTo>
                    <a:pt x="7245" y="27286"/>
                    <a:pt x="7253" y="27076"/>
                    <a:pt x="7526" y="27076"/>
                  </a:cubicBezTo>
                  <a:cubicBezTo>
                    <a:pt x="7558" y="27076"/>
                    <a:pt x="7593" y="27078"/>
                    <a:pt x="7632" y="27084"/>
                  </a:cubicBezTo>
                  <a:cubicBezTo>
                    <a:pt x="7380" y="26451"/>
                    <a:pt x="7463" y="26066"/>
                    <a:pt x="7815" y="25558"/>
                  </a:cubicBezTo>
                  <a:cubicBezTo>
                    <a:pt x="7627" y="25293"/>
                    <a:pt x="7707" y="24907"/>
                    <a:pt x="7848" y="24635"/>
                  </a:cubicBezTo>
                  <a:cubicBezTo>
                    <a:pt x="7835" y="24405"/>
                    <a:pt x="7854" y="24239"/>
                    <a:pt x="7886" y="24239"/>
                  </a:cubicBezTo>
                  <a:cubicBezTo>
                    <a:pt x="7896" y="24239"/>
                    <a:pt x="7908" y="24257"/>
                    <a:pt x="7920" y="24297"/>
                  </a:cubicBezTo>
                  <a:cubicBezTo>
                    <a:pt x="7872" y="24136"/>
                    <a:pt x="7912" y="23942"/>
                    <a:pt x="8035" y="23893"/>
                  </a:cubicBezTo>
                  <a:cubicBezTo>
                    <a:pt x="8030" y="23410"/>
                    <a:pt x="8095" y="23046"/>
                    <a:pt x="8226" y="23046"/>
                  </a:cubicBezTo>
                  <a:cubicBezTo>
                    <a:pt x="8239" y="23046"/>
                    <a:pt x="8253" y="23049"/>
                    <a:pt x="8266" y="23056"/>
                  </a:cubicBezTo>
                  <a:cubicBezTo>
                    <a:pt x="8267" y="22420"/>
                    <a:pt x="8311" y="22043"/>
                    <a:pt x="8407" y="22043"/>
                  </a:cubicBezTo>
                  <a:cubicBezTo>
                    <a:pt x="8440" y="22043"/>
                    <a:pt x="8478" y="22086"/>
                    <a:pt x="8523" y="22176"/>
                  </a:cubicBezTo>
                  <a:cubicBezTo>
                    <a:pt x="8488" y="21614"/>
                    <a:pt x="8488" y="21319"/>
                    <a:pt x="8525" y="21319"/>
                  </a:cubicBezTo>
                  <a:cubicBezTo>
                    <a:pt x="8550" y="21319"/>
                    <a:pt x="8591" y="21450"/>
                    <a:pt x="8650" y="21721"/>
                  </a:cubicBezTo>
                  <a:cubicBezTo>
                    <a:pt x="8584" y="20970"/>
                    <a:pt x="8604" y="20623"/>
                    <a:pt x="8739" y="20623"/>
                  </a:cubicBezTo>
                  <a:cubicBezTo>
                    <a:pt x="8779" y="20623"/>
                    <a:pt x="8829" y="20653"/>
                    <a:pt x="8889" y="20711"/>
                  </a:cubicBezTo>
                  <a:cubicBezTo>
                    <a:pt x="8745" y="19867"/>
                    <a:pt x="8803" y="19572"/>
                    <a:pt x="9124" y="19516"/>
                  </a:cubicBezTo>
                  <a:cubicBezTo>
                    <a:pt x="8925" y="18982"/>
                    <a:pt x="8985" y="18688"/>
                    <a:pt x="9272" y="18338"/>
                  </a:cubicBezTo>
                  <a:cubicBezTo>
                    <a:pt x="9106" y="18100"/>
                    <a:pt x="9167" y="17806"/>
                    <a:pt x="9321" y="17410"/>
                  </a:cubicBezTo>
                  <a:cubicBezTo>
                    <a:pt x="9286" y="17218"/>
                    <a:pt x="9347" y="16923"/>
                    <a:pt x="9431" y="16662"/>
                  </a:cubicBezTo>
                  <a:cubicBezTo>
                    <a:pt x="9467" y="16334"/>
                    <a:pt x="9524" y="16039"/>
                    <a:pt x="9620" y="15776"/>
                  </a:cubicBezTo>
                  <a:cubicBezTo>
                    <a:pt x="9642" y="15450"/>
                    <a:pt x="9700" y="15156"/>
                    <a:pt x="9793" y="14925"/>
                  </a:cubicBezTo>
                  <a:cubicBezTo>
                    <a:pt x="9814" y="14565"/>
                    <a:pt x="9871" y="14271"/>
                    <a:pt x="10004" y="14087"/>
                  </a:cubicBezTo>
                  <a:cubicBezTo>
                    <a:pt x="9981" y="13680"/>
                    <a:pt x="10034" y="13385"/>
                    <a:pt x="10250" y="13190"/>
                  </a:cubicBezTo>
                  <a:cubicBezTo>
                    <a:pt x="10143" y="12793"/>
                    <a:pt x="10195" y="12498"/>
                    <a:pt x="10486" y="12181"/>
                  </a:cubicBezTo>
                  <a:cubicBezTo>
                    <a:pt x="10298" y="11906"/>
                    <a:pt x="10349" y="11610"/>
                    <a:pt x="10641" y="11113"/>
                  </a:cubicBezTo>
                  <a:cubicBezTo>
                    <a:pt x="10448" y="11017"/>
                    <a:pt x="10497" y="10721"/>
                    <a:pt x="10693" y="10222"/>
                  </a:cubicBezTo>
                  <a:cubicBezTo>
                    <a:pt x="10592" y="10128"/>
                    <a:pt x="10638" y="9831"/>
                    <a:pt x="10716" y="9543"/>
                  </a:cubicBezTo>
                  <a:cubicBezTo>
                    <a:pt x="10729" y="9237"/>
                    <a:pt x="10772" y="8939"/>
                    <a:pt x="10867" y="8703"/>
                  </a:cubicBezTo>
                  <a:cubicBezTo>
                    <a:pt x="10854" y="8383"/>
                    <a:pt x="10891" y="8122"/>
                    <a:pt x="11012" y="7975"/>
                  </a:cubicBezTo>
                  <a:cubicBezTo>
                    <a:pt x="10963" y="7602"/>
                    <a:pt x="10998" y="7341"/>
                    <a:pt x="11155" y="7210"/>
                  </a:cubicBezTo>
                  <a:cubicBezTo>
                    <a:pt x="11066" y="6821"/>
                    <a:pt x="11098" y="6559"/>
                    <a:pt x="11281" y="6426"/>
                  </a:cubicBezTo>
                  <a:cubicBezTo>
                    <a:pt x="11162" y="6035"/>
                    <a:pt x="11193" y="5775"/>
                    <a:pt x="11398" y="5596"/>
                  </a:cubicBezTo>
                  <a:cubicBezTo>
                    <a:pt x="11250" y="5251"/>
                    <a:pt x="11278" y="4990"/>
                    <a:pt x="11493" y="4719"/>
                  </a:cubicBezTo>
                  <a:cubicBezTo>
                    <a:pt x="11333" y="4466"/>
                    <a:pt x="11359" y="4205"/>
                    <a:pt x="11557" y="3813"/>
                  </a:cubicBezTo>
                  <a:cubicBezTo>
                    <a:pt x="11409" y="3679"/>
                    <a:pt x="11431" y="3416"/>
                    <a:pt x="11559" y="2999"/>
                  </a:cubicBezTo>
                  <a:cubicBezTo>
                    <a:pt x="11471" y="2890"/>
                    <a:pt x="11488" y="2627"/>
                    <a:pt x="11528" y="2310"/>
                  </a:cubicBezTo>
                  <a:cubicBezTo>
                    <a:pt x="11511" y="2237"/>
                    <a:pt x="11503" y="2112"/>
                    <a:pt x="11486" y="1965"/>
                  </a:cubicBezTo>
                  <a:cubicBezTo>
                    <a:pt x="11456" y="1867"/>
                    <a:pt x="11421" y="1748"/>
                    <a:pt x="11384" y="1606"/>
                  </a:cubicBezTo>
                  <a:cubicBezTo>
                    <a:pt x="11328" y="1523"/>
                    <a:pt x="11270" y="1414"/>
                    <a:pt x="11218" y="1253"/>
                  </a:cubicBezTo>
                  <a:cubicBezTo>
                    <a:pt x="11164" y="1103"/>
                    <a:pt x="11117" y="899"/>
                    <a:pt x="11097" y="593"/>
                  </a:cubicBezTo>
                  <a:cubicBezTo>
                    <a:pt x="10968" y="705"/>
                    <a:pt x="10856" y="752"/>
                    <a:pt x="10751" y="752"/>
                  </a:cubicBezTo>
                  <a:cubicBezTo>
                    <a:pt x="10592" y="752"/>
                    <a:pt x="10450" y="644"/>
                    <a:pt x="10297" y="490"/>
                  </a:cubicBezTo>
                  <a:cubicBezTo>
                    <a:pt x="10256" y="584"/>
                    <a:pt x="10214" y="618"/>
                    <a:pt x="10174" y="618"/>
                  </a:cubicBezTo>
                  <a:cubicBezTo>
                    <a:pt x="10146" y="618"/>
                    <a:pt x="10119" y="600"/>
                    <a:pt x="10094" y="573"/>
                  </a:cubicBezTo>
                  <a:cubicBezTo>
                    <a:pt x="10036" y="508"/>
                    <a:pt x="9993" y="394"/>
                    <a:pt x="9983" y="179"/>
                  </a:cubicBezTo>
                  <a:cubicBezTo>
                    <a:pt x="9859" y="377"/>
                    <a:pt x="9761" y="488"/>
                    <a:pt x="9686" y="488"/>
                  </a:cubicBezTo>
                  <a:cubicBezTo>
                    <a:pt x="9597" y="488"/>
                    <a:pt x="9538" y="338"/>
                    <a:pt x="949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6212550" y="1159063"/>
              <a:ext cx="289000" cy="1501525"/>
            </a:xfrm>
            <a:custGeom>
              <a:avLst/>
              <a:gdLst/>
              <a:ahLst/>
              <a:cxnLst/>
              <a:rect l="l" t="t" r="r" b="b"/>
              <a:pathLst>
                <a:path w="11560" h="60061" extrusionOk="0">
                  <a:moveTo>
                    <a:pt x="4510" y="23628"/>
                  </a:moveTo>
                  <a:cubicBezTo>
                    <a:pt x="4510" y="23628"/>
                    <a:pt x="4510" y="23629"/>
                    <a:pt x="4510" y="23629"/>
                  </a:cubicBezTo>
                  <a:cubicBezTo>
                    <a:pt x="4510" y="23629"/>
                    <a:pt x="4510" y="23628"/>
                    <a:pt x="4510" y="23628"/>
                  </a:cubicBezTo>
                  <a:close/>
                  <a:moveTo>
                    <a:pt x="9499" y="1"/>
                  </a:moveTo>
                  <a:cubicBezTo>
                    <a:pt x="9362" y="465"/>
                    <a:pt x="9258" y="643"/>
                    <a:pt x="9164" y="643"/>
                  </a:cubicBezTo>
                  <a:cubicBezTo>
                    <a:pt x="9117" y="643"/>
                    <a:pt x="9073" y="599"/>
                    <a:pt x="9028" y="523"/>
                  </a:cubicBezTo>
                  <a:cubicBezTo>
                    <a:pt x="8981" y="632"/>
                    <a:pt x="8934" y="678"/>
                    <a:pt x="8890" y="678"/>
                  </a:cubicBezTo>
                  <a:cubicBezTo>
                    <a:pt x="8840" y="678"/>
                    <a:pt x="8794" y="622"/>
                    <a:pt x="8755" y="533"/>
                  </a:cubicBezTo>
                  <a:cubicBezTo>
                    <a:pt x="8549" y="1104"/>
                    <a:pt x="8408" y="1383"/>
                    <a:pt x="8290" y="1383"/>
                  </a:cubicBezTo>
                  <a:cubicBezTo>
                    <a:pt x="8256" y="1383"/>
                    <a:pt x="8224" y="1361"/>
                    <a:pt x="8193" y="1316"/>
                  </a:cubicBezTo>
                  <a:cubicBezTo>
                    <a:pt x="8179" y="1949"/>
                    <a:pt x="8127" y="2230"/>
                    <a:pt x="7973" y="2230"/>
                  </a:cubicBezTo>
                  <a:cubicBezTo>
                    <a:pt x="7944" y="2230"/>
                    <a:pt x="7911" y="2220"/>
                    <a:pt x="7875" y="2201"/>
                  </a:cubicBezTo>
                  <a:lnTo>
                    <a:pt x="7875" y="2201"/>
                  </a:lnTo>
                  <a:cubicBezTo>
                    <a:pt x="7972" y="2832"/>
                    <a:pt x="7907" y="3088"/>
                    <a:pt x="7619" y="3290"/>
                  </a:cubicBezTo>
                  <a:cubicBezTo>
                    <a:pt x="7700" y="3444"/>
                    <a:pt x="7724" y="3586"/>
                    <a:pt x="7701" y="3727"/>
                  </a:cubicBezTo>
                  <a:cubicBezTo>
                    <a:pt x="7676" y="3890"/>
                    <a:pt x="7603" y="4052"/>
                    <a:pt x="7484" y="4119"/>
                  </a:cubicBezTo>
                  <a:cubicBezTo>
                    <a:pt x="7508" y="4195"/>
                    <a:pt x="7524" y="4256"/>
                    <a:pt x="7534" y="4282"/>
                  </a:cubicBezTo>
                  <a:lnTo>
                    <a:pt x="7534" y="4282"/>
                  </a:lnTo>
                  <a:cubicBezTo>
                    <a:pt x="7523" y="4497"/>
                    <a:pt x="7506" y="4614"/>
                    <a:pt x="7479" y="4614"/>
                  </a:cubicBezTo>
                  <a:cubicBezTo>
                    <a:pt x="7457" y="4614"/>
                    <a:pt x="7428" y="4537"/>
                    <a:pt x="7392" y="4375"/>
                  </a:cubicBezTo>
                  <a:lnTo>
                    <a:pt x="7392" y="4375"/>
                  </a:lnTo>
                  <a:cubicBezTo>
                    <a:pt x="7411" y="4750"/>
                    <a:pt x="7414" y="4949"/>
                    <a:pt x="7396" y="4949"/>
                  </a:cubicBezTo>
                  <a:cubicBezTo>
                    <a:pt x="7381" y="4949"/>
                    <a:pt x="7353" y="4824"/>
                    <a:pt x="7308" y="4562"/>
                  </a:cubicBezTo>
                  <a:lnTo>
                    <a:pt x="7308" y="4562"/>
                  </a:lnTo>
                  <a:cubicBezTo>
                    <a:pt x="7342" y="5055"/>
                    <a:pt x="7345" y="5301"/>
                    <a:pt x="7304" y="5301"/>
                  </a:cubicBezTo>
                  <a:cubicBezTo>
                    <a:pt x="7276" y="5301"/>
                    <a:pt x="7226" y="5183"/>
                    <a:pt x="7151" y="4948"/>
                  </a:cubicBezTo>
                  <a:lnTo>
                    <a:pt x="7151" y="4948"/>
                  </a:lnTo>
                  <a:cubicBezTo>
                    <a:pt x="7252" y="5908"/>
                    <a:pt x="7197" y="6165"/>
                    <a:pt x="6803" y="6174"/>
                  </a:cubicBezTo>
                  <a:cubicBezTo>
                    <a:pt x="7091" y="6680"/>
                    <a:pt x="7037" y="6938"/>
                    <a:pt x="6604" y="7522"/>
                  </a:cubicBezTo>
                  <a:cubicBezTo>
                    <a:pt x="6637" y="7515"/>
                    <a:pt x="6666" y="7512"/>
                    <a:pt x="6692" y="7512"/>
                  </a:cubicBezTo>
                  <a:cubicBezTo>
                    <a:pt x="6922" y="7512"/>
                    <a:pt x="6853" y="7785"/>
                    <a:pt x="6573" y="8430"/>
                  </a:cubicBezTo>
                  <a:cubicBezTo>
                    <a:pt x="6612" y="8399"/>
                    <a:pt x="6641" y="8384"/>
                    <a:pt x="6663" y="8384"/>
                  </a:cubicBezTo>
                  <a:cubicBezTo>
                    <a:pt x="6754" y="8384"/>
                    <a:pt x="6698" y="8648"/>
                    <a:pt x="6598" y="9021"/>
                  </a:cubicBezTo>
                  <a:cubicBezTo>
                    <a:pt x="6612" y="9152"/>
                    <a:pt x="6558" y="9447"/>
                    <a:pt x="6506" y="9744"/>
                  </a:cubicBezTo>
                  <a:cubicBezTo>
                    <a:pt x="6453" y="10038"/>
                    <a:pt x="6402" y="10335"/>
                    <a:pt x="6351" y="10631"/>
                  </a:cubicBezTo>
                  <a:cubicBezTo>
                    <a:pt x="6301" y="10927"/>
                    <a:pt x="6251" y="11223"/>
                    <a:pt x="6202" y="11517"/>
                  </a:cubicBezTo>
                  <a:cubicBezTo>
                    <a:pt x="6154" y="11816"/>
                    <a:pt x="6108" y="12112"/>
                    <a:pt x="6025" y="12387"/>
                  </a:cubicBezTo>
                  <a:cubicBezTo>
                    <a:pt x="6015" y="12706"/>
                    <a:pt x="5969" y="13001"/>
                    <a:pt x="5809" y="13249"/>
                  </a:cubicBezTo>
                  <a:cubicBezTo>
                    <a:pt x="5878" y="13597"/>
                    <a:pt x="5835" y="13893"/>
                    <a:pt x="5561" y="14199"/>
                  </a:cubicBezTo>
                  <a:cubicBezTo>
                    <a:pt x="5749" y="14488"/>
                    <a:pt x="5707" y="14786"/>
                    <a:pt x="5347" y="15307"/>
                  </a:cubicBezTo>
                  <a:cubicBezTo>
                    <a:pt x="5625" y="15382"/>
                    <a:pt x="5583" y="15679"/>
                    <a:pt x="5231" y="16410"/>
                  </a:cubicBezTo>
                  <a:cubicBezTo>
                    <a:pt x="5274" y="16389"/>
                    <a:pt x="5309" y="16378"/>
                    <a:pt x="5337" y="16378"/>
                  </a:cubicBezTo>
                  <a:cubicBezTo>
                    <a:pt x="5487" y="16378"/>
                    <a:pt x="5427" y="16680"/>
                    <a:pt x="5229" y="17252"/>
                  </a:cubicBezTo>
                  <a:cubicBezTo>
                    <a:pt x="5247" y="17242"/>
                    <a:pt x="5262" y="17238"/>
                    <a:pt x="5274" y="17238"/>
                  </a:cubicBezTo>
                  <a:cubicBezTo>
                    <a:pt x="5374" y="17238"/>
                    <a:pt x="5337" y="17509"/>
                    <a:pt x="5275" y="17837"/>
                  </a:cubicBezTo>
                  <a:cubicBezTo>
                    <a:pt x="5270" y="17950"/>
                    <a:pt x="5258" y="18080"/>
                    <a:pt x="5242" y="18220"/>
                  </a:cubicBezTo>
                  <a:cubicBezTo>
                    <a:pt x="5227" y="18361"/>
                    <a:pt x="5206" y="18509"/>
                    <a:pt x="5183" y="18635"/>
                  </a:cubicBezTo>
                  <a:cubicBezTo>
                    <a:pt x="5161" y="18857"/>
                    <a:pt x="5134" y="19057"/>
                    <a:pt x="5056" y="19109"/>
                  </a:cubicBezTo>
                  <a:cubicBezTo>
                    <a:pt x="5082" y="19453"/>
                    <a:pt x="5056" y="19651"/>
                    <a:pt x="4893" y="19682"/>
                  </a:cubicBezTo>
                  <a:cubicBezTo>
                    <a:pt x="5002" y="20049"/>
                    <a:pt x="4976" y="20248"/>
                    <a:pt x="4729" y="20393"/>
                  </a:cubicBezTo>
                  <a:cubicBezTo>
                    <a:pt x="4949" y="20446"/>
                    <a:pt x="4923" y="20640"/>
                    <a:pt x="4618" y="21040"/>
                  </a:cubicBezTo>
                  <a:cubicBezTo>
                    <a:pt x="4845" y="21228"/>
                    <a:pt x="4793" y="21619"/>
                    <a:pt x="4505" y="22359"/>
                  </a:cubicBezTo>
                  <a:cubicBezTo>
                    <a:pt x="4688" y="22401"/>
                    <a:pt x="4636" y="22792"/>
                    <a:pt x="4520" y="23256"/>
                  </a:cubicBezTo>
                  <a:cubicBezTo>
                    <a:pt x="4558" y="23378"/>
                    <a:pt x="4533" y="23572"/>
                    <a:pt x="4510" y="23628"/>
                  </a:cubicBezTo>
                  <a:lnTo>
                    <a:pt x="4510" y="23628"/>
                  </a:lnTo>
                  <a:cubicBezTo>
                    <a:pt x="4513" y="23622"/>
                    <a:pt x="4515" y="23619"/>
                    <a:pt x="4516" y="23619"/>
                  </a:cubicBezTo>
                  <a:lnTo>
                    <a:pt x="4516" y="23619"/>
                  </a:lnTo>
                  <a:cubicBezTo>
                    <a:pt x="4527" y="23619"/>
                    <a:pt x="4503" y="23803"/>
                    <a:pt x="4470" y="24067"/>
                  </a:cubicBezTo>
                  <a:lnTo>
                    <a:pt x="4336" y="25139"/>
                  </a:lnTo>
                  <a:cubicBezTo>
                    <a:pt x="4237" y="25922"/>
                    <a:pt x="4139" y="26705"/>
                    <a:pt x="4139" y="26705"/>
                  </a:cubicBezTo>
                  <a:cubicBezTo>
                    <a:pt x="4101" y="27004"/>
                    <a:pt x="4064" y="27302"/>
                    <a:pt x="4027" y="27600"/>
                  </a:cubicBezTo>
                  <a:cubicBezTo>
                    <a:pt x="3990" y="27898"/>
                    <a:pt x="3951" y="28197"/>
                    <a:pt x="3899" y="28405"/>
                  </a:cubicBezTo>
                  <a:cubicBezTo>
                    <a:pt x="3877" y="28793"/>
                    <a:pt x="3838" y="29092"/>
                    <a:pt x="3646" y="29104"/>
                  </a:cubicBezTo>
                  <a:cubicBezTo>
                    <a:pt x="3764" y="29687"/>
                    <a:pt x="3728" y="29985"/>
                    <a:pt x="3347" y="30242"/>
                  </a:cubicBezTo>
                  <a:cubicBezTo>
                    <a:pt x="3653" y="30582"/>
                    <a:pt x="3616" y="30881"/>
                    <a:pt x="3145" y="31629"/>
                  </a:cubicBezTo>
                  <a:cubicBezTo>
                    <a:pt x="3209" y="31604"/>
                    <a:pt x="3261" y="31592"/>
                    <a:pt x="3303" y="31592"/>
                  </a:cubicBezTo>
                  <a:cubicBezTo>
                    <a:pt x="3522" y="31592"/>
                    <a:pt x="3439" y="31940"/>
                    <a:pt x="3080" y="32802"/>
                  </a:cubicBezTo>
                  <a:cubicBezTo>
                    <a:pt x="3185" y="32675"/>
                    <a:pt x="3257" y="32612"/>
                    <a:pt x="3295" y="32612"/>
                  </a:cubicBezTo>
                  <a:cubicBezTo>
                    <a:pt x="3385" y="32612"/>
                    <a:pt x="3287" y="32969"/>
                    <a:pt x="3013" y="33674"/>
                  </a:cubicBezTo>
                  <a:cubicBezTo>
                    <a:pt x="3109" y="33553"/>
                    <a:pt x="3173" y="33495"/>
                    <a:pt x="3206" y="33495"/>
                  </a:cubicBezTo>
                  <a:cubicBezTo>
                    <a:pt x="3282" y="33495"/>
                    <a:pt x="3186" y="33809"/>
                    <a:pt x="2923" y="34370"/>
                  </a:cubicBezTo>
                  <a:cubicBezTo>
                    <a:pt x="2986" y="34329"/>
                    <a:pt x="3034" y="34308"/>
                    <a:pt x="3067" y="34308"/>
                  </a:cubicBezTo>
                  <a:cubicBezTo>
                    <a:pt x="3198" y="34308"/>
                    <a:pt x="3110" y="34620"/>
                    <a:pt x="2787" y="35222"/>
                  </a:cubicBezTo>
                  <a:cubicBezTo>
                    <a:pt x="2845" y="35194"/>
                    <a:pt x="2892" y="35180"/>
                    <a:pt x="2928" y="35180"/>
                  </a:cubicBezTo>
                  <a:cubicBezTo>
                    <a:pt x="3097" y="35180"/>
                    <a:pt x="3009" y="35504"/>
                    <a:pt x="2643" y="36196"/>
                  </a:cubicBezTo>
                  <a:cubicBezTo>
                    <a:pt x="2724" y="36144"/>
                    <a:pt x="2786" y="36117"/>
                    <a:pt x="2829" y="36117"/>
                  </a:cubicBezTo>
                  <a:cubicBezTo>
                    <a:pt x="2983" y="36117"/>
                    <a:pt x="2891" y="36459"/>
                    <a:pt x="2570" y="37190"/>
                  </a:cubicBezTo>
                  <a:cubicBezTo>
                    <a:pt x="2662" y="37100"/>
                    <a:pt x="2727" y="37056"/>
                    <a:pt x="2767" y="37056"/>
                  </a:cubicBezTo>
                  <a:cubicBezTo>
                    <a:pt x="2876" y="37056"/>
                    <a:pt x="2802" y="37384"/>
                    <a:pt x="2595" y="38009"/>
                  </a:cubicBezTo>
                  <a:cubicBezTo>
                    <a:pt x="2648" y="37945"/>
                    <a:pt x="2686" y="37916"/>
                    <a:pt x="2711" y="37916"/>
                  </a:cubicBezTo>
                  <a:cubicBezTo>
                    <a:pt x="2788" y="37916"/>
                    <a:pt x="2746" y="38187"/>
                    <a:pt x="2656" y="38598"/>
                  </a:cubicBezTo>
                  <a:cubicBezTo>
                    <a:pt x="2682" y="38624"/>
                    <a:pt x="2687" y="38711"/>
                    <a:pt x="2681" y="38830"/>
                  </a:cubicBezTo>
                  <a:cubicBezTo>
                    <a:pt x="2676" y="38950"/>
                    <a:pt x="2657" y="39103"/>
                    <a:pt x="2621" y="39226"/>
                  </a:cubicBezTo>
                  <a:cubicBezTo>
                    <a:pt x="2643" y="39247"/>
                    <a:pt x="2621" y="39443"/>
                    <a:pt x="2538" y="39692"/>
                  </a:cubicBezTo>
                  <a:cubicBezTo>
                    <a:pt x="2566" y="39959"/>
                    <a:pt x="2535" y="40235"/>
                    <a:pt x="2406" y="40549"/>
                  </a:cubicBezTo>
                  <a:cubicBezTo>
                    <a:pt x="2439" y="40681"/>
                    <a:pt x="2446" y="40824"/>
                    <a:pt x="2419" y="40905"/>
                  </a:cubicBezTo>
                  <a:cubicBezTo>
                    <a:pt x="2416" y="41138"/>
                    <a:pt x="2378" y="41309"/>
                    <a:pt x="2276" y="41346"/>
                  </a:cubicBezTo>
                  <a:cubicBezTo>
                    <a:pt x="2322" y="41499"/>
                    <a:pt x="2342" y="41597"/>
                    <a:pt x="2322" y="41597"/>
                  </a:cubicBezTo>
                  <a:cubicBezTo>
                    <a:pt x="2311" y="41597"/>
                    <a:pt x="2288" y="41566"/>
                    <a:pt x="2249" y="41497"/>
                  </a:cubicBezTo>
                  <a:lnTo>
                    <a:pt x="2249" y="41497"/>
                  </a:lnTo>
                  <a:cubicBezTo>
                    <a:pt x="2315" y="41794"/>
                    <a:pt x="2324" y="41943"/>
                    <a:pt x="2258" y="41943"/>
                  </a:cubicBezTo>
                  <a:cubicBezTo>
                    <a:pt x="2231" y="41943"/>
                    <a:pt x="2191" y="41917"/>
                    <a:pt x="2136" y="41865"/>
                  </a:cubicBezTo>
                  <a:lnTo>
                    <a:pt x="2136" y="41865"/>
                  </a:lnTo>
                  <a:cubicBezTo>
                    <a:pt x="2247" y="42127"/>
                    <a:pt x="2282" y="42267"/>
                    <a:pt x="2233" y="42267"/>
                  </a:cubicBezTo>
                  <a:cubicBezTo>
                    <a:pt x="2205" y="42267"/>
                    <a:pt x="2149" y="42222"/>
                    <a:pt x="2065" y="42128"/>
                  </a:cubicBezTo>
                  <a:lnTo>
                    <a:pt x="2065" y="42128"/>
                  </a:lnTo>
                  <a:cubicBezTo>
                    <a:pt x="2297" y="42388"/>
                    <a:pt x="2276" y="42584"/>
                    <a:pt x="1909" y="42777"/>
                  </a:cubicBezTo>
                  <a:cubicBezTo>
                    <a:pt x="2224" y="43099"/>
                    <a:pt x="2194" y="43375"/>
                    <a:pt x="1675" y="44166"/>
                  </a:cubicBezTo>
                  <a:cubicBezTo>
                    <a:pt x="1762" y="44126"/>
                    <a:pt x="1831" y="44105"/>
                    <a:pt x="1883" y="44105"/>
                  </a:cubicBezTo>
                  <a:cubicBezTo>
                    <a:pt x="2105" y="44105"/>
                    <a:pt x="2004" y="44500"/>
                    <a:pt x="1577" y="45537"/>
                  </a:cubicBezTo>
                  <a:cubicBezTo>
                    <a:pt x="1752" y="45266"/>
                    <a:pt x="1858" y="45131"/>
                    <a:pt x="1901" y="45131"/>
                  </a:cubicBezTo>
                  <a:cubicBezTo>
                    <a:pt x="1973" y="45131"/>
                    <a:pt x="1867" y="45507"/>
                    <a:pt x="1613" y="46250"/>
                  </a:cubicBezTo>
                  <a:cubicBezTo>
                    <a:pt x="1781" y="45872"/>
                    <a:pt x="1871" y="45690"/>
                    <a:pt x="1887" y="45690"/>
                  </a:cubicBezTo>
                  <a:lnTo>
                    <a:pt x="1887" y="45690"/>
                  </a:lnTo>
                  <a:cubicBezTo>
                    <a:pt x="1906" y="45690"/>
                    <a:pt x="1821" y="45950"/>
                    <a:pt x="1641" y="46451"/>
                  </a:cubicBezTo>
                  <a:cubicBezTo>
                    <a:pt x="1779" y="46112"/>
                    <a:pt x="1853" y="45953"/>
                    <a:pt x="1871" y="45953"/>
                  </a:cubicBezTo>
                  <a:cubicBezTo>
                    <a:pt x="1874" y="45953"/>
                    <a:pt x="1875" y="45957"/>
                    <a:pt x="1875" y="45964"/>
                  </a:cubicBezTo>
                  <a:cubicBezTo>
                    <a:pt x="1882" y="46018"/>
                    <a:pt x="1818" y="46279"/>
                    <a:pt x="1696" y="46711"/>
                  </a:cubicBezTo>
                  <a:cubicBezTo>
                    <a:pt x="1767" y="46543"/>
                    <a:pt x="1808" y="46471"/>
                    <a:pt x="1820" y="46471"/>
                  </a:cubicBezTo>
                  <a:cubicBezTo>
                    <a:pt x="1824" y="46471"/>
                    <a:pt x="1824" y="46479"/>
                    <a:pt x="1822" y="46495"/>
                  </a:cubicBezTo>
                  <a:cubicBezTo>
                    <a:pt x="1839" y="46559"/>
                    <a:pt x="1806" y="46741"/>
                    <a:pt x="1745" y="46990"/>
                  </a:cubicBezTo>
                  <a:cubicBezTo>
                    <a:pt x="1770" y="47004"/>
                    <a:pt x="1769" y="47087"/>
                    <a:pt x="1739" y="47216"/>
                  </a:cubicBezTo>
                  <a:cubicBezTo>
                    <a:pt x="1747" y="47319"/>
                    <a:pt x="1726" y="47470"/>
                    <a:pt x="1693" y="47584"/>
                  </a:cubicBezTo>
                  <a:cubicBezTo>
                    <a:pt x="1684" y="47743"/>
                    <a:pt x="1664" y="47904"/>
                    <a:pt x="1636" y="48017"/>
                  </a:cubicBezTo>
                  <a:cubicBezTo>
                    <a:pt x="1615" y="48110"/>
                    <a:pt x="1587" y="48169"/>
                    <a:pt x="1551" y="48169"/>
                  </a:cubicBezTo>
                  <a:cubicBezTo>
                    <a:pt x="1544" y="48169"/>
                    <a:pt x="1537" y="48167"/>
                    <a:pt x="1530" y="48163"/>
                  </a:cubicBezTo>
                  <a:lnTo>
                    <a:pt x="1530" y="48163"/>
                  </a:lnTo>
                  <a:cubicBezTo>
                    <a:pt x="1533" y="48844"/>
                    <a:pt x="1488" y="49179"/>
                    <a:pt x="1248" y="49179"/>
                  </a:cubicBezTo>
                  <a:cubicBezTo>
                    <a:pt x="1243" y="49179"/>
                    <a:pt x="1239" y="49179"/>
                    <a:pt x="1235" y="49179"/>
                  </a:cubicBezTo>
                  <a:lnTo>
                    <a:pt x="1235" y="49179"/>
                  </a:lnTo>
                  <a:cubicBezTo>
                    <a:pt x="1387" y="49884"/>
                    <a:pt x="1338" y="50239"/>
                    <a:pt x="954" y="50905"/>
                  </a:cubicBezTo>
                  <a:cubicBezTo>
                    <a:pt x="1093" y="50936"/>
                    <a:pt x="1151" y="51044"/>
                    <a:pt x="1142" y="51247"/>
                  </a:cubicBezTo>
                  <a:cubicBezTo>
                    <a:pt x="1133" y="51451"/>
                    <a:pt x="1059" y="51751"/>
                    <a:pt x="932" y="52074"/>
                  </a:cubicBezTo>
                  <a:cubicBezTo>
                    <a:pt x="982" y="52107"/>
                    <a:pt x="1007" y="52150"/>
                    <a:pt x="1016" y="52150"/>
                  </a:cubicBezTo>
                  <a:cubicBezTo>
                    <a:pt x="1016" y="52150"/>
                    <a:pt x="1017" y="52150"/>
                    <a:pt x="1017" y="52150"/>
                  </a:cubicBezTo>
                  <a:lnTo>
                    <a:pt x="1017" y="52150"/>
                  </a:lnTo>
                  <a:cubicBezTo>
                    <a:pt x="1015" y="52398"/>
                    <a:pt x="998" y="52560"/>
                    <a:pt x="964" y="52560"/>
                  </a:cubicBezTo>
                  <a:cubicBezTo>
                    <a:pt x="952" y="52560"/>
                    <a:pt x="938" y="52540"/>
                    <a:pt x="922" y="52496"/>
                  </a:cubicBezTo>
                  <a:lnTo>
                    <a:pt x="922" y="52496"/>
                  </a:lnTo>
                  <a:cubicBezTo>
                    <a:pt x="930" y="52884"/>
                    <a:pt x="920" y="53087"/>
                    <a:pt x="877" y="53087"/>
                  </a:cubicBezTo>
                  <a:cubicBezTo>
                    <a:pt x="858" y="53087"/>
                    <a:pt x="834" y="53051"/>
                    <a:pt x="803" y="52978"/>
                  </a:cubicBezTo>
                  <a:lnTo>
                    <a:pt x="803" y="52978"/>
                  </a:lnTo>
                  <a:cubicBezTo>
                    <a:pt x="852" y="53506"/>
                    <a:pt x="838" y="53717"/>
                    <a:pt x="711" y="53717"/>
                  </a:cubicBezTo>
                  <a:cubicBezTo>
                    <a:pt x="691" y="53717"/>
                    <a:pt x="669" y="53712"/>
                    <a:pt x="643" y="53702"/>
                  </a:cubicBezTo>
                  <a:lnTo>
                    <a:pt x="643" y="53702"/>
                  </a:lnTo>
                  <a:cubicBezTo>
                    <a:pt x="780" y="54147"/>
                    <a:pt x="752" y="54333"/>
                    <a:pt x="499" y="54549"/>
                  </a:cubicBezTo>
                  <a:cubicBezTo>
                    <a:pt x="703" y="54630"/>
                    <a:pt x="679" y="54743"/>
                    <a:pt x="420" y="55017"/>
                  </a:cubicBezTo>
                  <a:cubicBezTo>
                    <a:pt x="602" y="55092"/>
                    <a:pt x="604" y="55291"/>
                    <a:pt x="445" y="55738"/>
                  </a:cubicBezTo>
                  <a:lnTo>
                    <a:pt x="445" y="55738"/>
                  </a:lnTo>
                  <a:cubicBezTo>
                    <a:pt x="415" y="55764"/>
                    <a:pt x="364" y="55817"/>
                    <a:pt x="292" y="55892"/>
                  </a:cubicBezTo>
                  <a:cubicBezTo>
                    <a:pt x="456" y="56012"/>
                    <a:pt x="443" y="56314"/>
                    <a:pt x="335" y="56752"/>
                  </a:cubicBezTo>
                  <a:cubicBezTo>
                    <a:pt x="360" y="56758"/>
                    <a:pt x="288" y="56901"/>
                    <a:pt x="163" y="57027"/>
                  </a:cubicBezTo>
                  <a:cubicBezTo>
                    <a:pt x="245" y="57215"/>
                    <a:pt x="276" y="57385"/>
                    <a:pt x="252" y="57609"/>
                  </a:cubicBezTo>
                  <a:cubicBezTo>
                    <a:pt x="227" y="57836"/>
                    <a:pt x="150" y="58117"/>
                    <a:pt x="14" y="58529"/>
                  </a:cubicBezTo>
                  <a:cubicBezTo>
                    <a:pt x="64" y="58460"/>
                    <a:pt x="100" y="58426"/>
                    <a:pt x="122" y="58426"/>
                  </a:cubicBezTo>
                  <a:cubicBezTo>
                    <a:pt x="185" y="58426"/>
                    <a:pt x="134" y="58715"/>
                    <a:pt x="0" y="59283"/>
                  </a:cubicBezTo>
                  <a:cubicBezTo>
                    <a:pt x="38" y="59192"/>
                    <a:pt x="61" y="59151"/>
                    <a:pt x="73" y="59151"/>
                  </a:cubicBezTo>
                  <a:cubicBezTo>
                    <a:pt x="99" y="59151"/>
                    <a:pt x="68" y="59355"/>
                    <a:pt x="4" y="59688"/>
                  </a:cubicBezTo>
                  <a:cubicBezTo>
                    <a:pt x="15" y="59664"/>
                    <a:pt x="23" y="59652"/>
                    <a:pt x="28" y="59652"/>
                  </a:cubicBezTo>
                  <a:lnTo>
                    <a:pt x="28" y="59652"/>
                  </a:lnTo>
                  <a:cubicBezTo>
                    <a:pt x="45" y="59652"/>
                    <a:pt x="31" y="59791"/>
                    <a:pt x="3" y="59978"/>
                  </a:cubicBezTo>
                  <a:cubicBezTo>
                    <a:pt x="9" y="59957"/>
                    <a:pt x="16" y="59948"/>
                    <a:pt x="25" y="59948"/>
                  </a:cubicBezTo>
                  <a:cubicBezTo>
                    <a:pt x="42" y="59948"/>
                    <a:pt x="63" y="59990"/>
                    <a:pt x="84" y="60060"/>
                  </a:cubicBezTo>
                  <a:cubicBezTo>
                    <a:pt x="127" y="60012"/>
                    <a:pt x="163" y="59982"/>
                    <a:pt x="184" y="59982"/>
                  </a:cubicBezTo>
                  <a:cubicBezTo>
                    <a:pt x="197" y="59982"/>
                    <a:pt x="203" y="59993"/>
                    <a:pt x="202" y="60018"/>
                  </a:cubicBezTo>
                  <a:cubicBezTo>
                    <a:pt x="239" y="59834"/>
                    <a:pt x="269" y="59700"/>
                    <a:pt x="284" y="59700"/>
                  </a:cubicBezTo>
                  <a:cubicBezTo>
                    <a:pt x="289" y="59700"/>
                    <a:pt x="292" y="59715"/>
                    <a:pt x="293" y="59749"/>
                  </a:cubicBezTo>
                  <a:cubicBezTo>
                    <a:pt x="345" y="59415"/>
                    <a:pt x="383" y="59210"/>
                    <a:pt x="404" y="59210"/>
                  </a:cubicBezTo>
                  <a:cubicBezTo>
                    <a:pt x="415" y="59210"/>
                    <a:pt x="421" y="59262"/>
                    <a:pt x="423" y="59376"/>
                  </a:cubicBezTo>
                  <a:cubicBezTo>
                    <a:pt x="490" y="58804"/>
                    <a:pt x="537" y="58507"/>
                    <a:pt x="587" y="58507"/>
                  </a:cubicBezTo>
                  <a:cubicBezTo>
                    <a:pt x="608" y="58507"/>
                    <a:pt x="629" y="58558"/>
                    <a:pt x="653" y="58662"/>
                  </a:cubicBezTo>
                  <a:cubicBezTo>
                    <a:pt x="665" y="58359"/>
                    <a:pt x="678" y="58123"/>
                    <a:pt x="702" y="57933"/>
                  </a:cubicBezTo>
                  <a:cubicBezTo>
                    <a:pt x="727" y="57742"/>
                    <a:pt x="761" y="57594"/>
                    <a:pt x="810" y="57469"/>
                  </a:cubicBezTo>
                  <a:cubicBezTo>
                    <a:pt x="860" y="57338"/>
                    <a:pt x="927" y="57230"/>
                    <a:pt x="1018" y="57140"/>
                  </a:cubicBezTo>
                  <a:cubicBezTo>
                    <a:pt x="954" y="56992"/>
                    <a:pt x="931" y="56853"/>
                    <a:pt x="942" y="56853"/>
                  </a:cubicBezTo>
                  <a:lnTo>
                    <a:pt x="942" y="56853"/>
                  </a:lnTo>
                  <a:cubicBezTo>
                    <a:pt x="943" y="56853"/>
                    <a:pt x="945" y="56855"/>
                    <a:pt x="947" y="56859"/>
                  </a:cubicBezTo>
                  <a:cubicBezTo>
                    <a:pt x="985" y="56454"/>
                    <a:pt x="1052" y="56178"/>
                    <a:pt x="1182" y="56078"/>
                  </a:cubicBezTo>
                  <a:lnTo>
                    <a:pt x="1182" y="56078"/>
                  </a:lnTo>
                  <a:cubicBezTo>
                    <a:pt x="1183" y="56079"/>
                    <a:pt x="1183" y="56081"/>
                    <a:pt x="1183" y="56082"/>
                  </a:cubicBezTo>
                  <a:cubicBezTo>
                    <a:pt x="1183" y="56081"/>
                    <a:pt x="1183" y="56079"/>
                    <a:pt x="1183" y="56077"/>
                  </a:cubicBezTo>
                  <a:lnTo>
                    <a:pt x="1183" y="56077"/>
                  </a:lnTo>
                  <a:cubicBezTo>
                    <a:pt x="1211" y="56055"/>
                    <a:pt x="1243" y="56042"/>
                    <a:pt x="1278" y="56037"/>
                  </a:cubicBezTo>
                  <a:cubicBezTo>
                    <a:pt x="1232" y="55925"/>
                    <a:pt x="1199" y="55848"/>
                    <a:pt x="1180" y="55814"/>
                  </a:cubicBezTo>
                  <a:lnTo>
                    <a:pt x="1180" y="55814"/>
                  </a:lnTo>
                  <a:cubicBezTo>
                    <a:pt x="1183" y="55336"/>
                    <a:pt x="1252" y="55153"/>
                    <a:pt x="1450" y="55144"/>
                  </a:cubicBezTo>
                  <a:cubicBezTo>
                    <a:pt x="1291" y="54795"/>
                    <a:pt x="1306" y="54683"/>
                    <a:pt x="1530" y="54655"/>
                  </a:cubicBezTo>
                  <a:cubicBezTo>
                    <a:pt x="1357" y="54387"/>
                    <a:pt x="1393" y="54202"/>
                    <a:pt x="1674" y="53770"/>
                  </a:cubicBezTo>
                  <a:lnTo>
                    <a:pt x="1674" y="53770"/>
                  </a:lnTo>
                  <a:cubicBezTo>
                    <a:pt x="1650" y="53777"/>
                    <a:pt x="1628" y="53781"/>
                    <a:pt x="1611" y="53781"/>
                  </a:cubicBezTo>
                  <a:cubicBezTo>
                    <a:pt x="1477" y="53781"/>
                    <a:pt x="1533" y="53573"/>
                    <a:pt x="1759" y="53040"/>
                  </a:cubicBezTo>
                  <a:lnTo>
                    <a:pt x="1759" y="53040"/>
                  </a:lnTo>
                  <a:cubicBezTo>
                    <a:pt x="1702" y="53117"/>
                    <a:pt x="1666" y="53155"/>
                    <a:pt x="1649" y="53155"/>
                  </a:cubicBezTo>
                  <a:cubicBezTo>
                    <a:pt x="1611" y="53155"/>
                    <a:pt x="1669" y="52962"/>
                    <a:pt x="1803" y="52592"/>
                  </a:cubicBezTo>
                  <a:lnTo>
                    <a:pt x="1803" y="52592"/>
                  </a:lnTo>
                  <a:cubicBezTo>
                    <a:pt x="1775" y="52628"/>
                    <a:pt x="1756" y="52645"/>
                    <a:pt x="1744" y="52645"/>
                  </a:cubicBezTo>
                  <a:cubicBezTo>
                    <a:pt x="1706" y="52645"/>
                    <a:pt x="1744" y="52476"/>
                    <a:pt x="1828" y="52226"/>
                  </a:cubicBezTo>
                  <a:lnTo>
                    <a:pt x="1828" y="52226"/>
                  </a:lnTo>
                  <a:cubicBezTo>
                    <a:pt x="1824" y="52245"/>
                    <a:pt x="1828" y="52251"/>
                    <a:pt x="1841" y="52251"/>
                  </a:cubicBezTo>
                  <a:cubicBezTo>
                    <a:pt x="1859" y="52251"/>
                    <a:pt x="1892" y="52240"/>
                    <a:pt x="1937" y="52238"/>
                  </a:cubicBezTo>
                  <a:cubicBezTo>
                    <a:pt x="1919" y="51869"/>
                    <a:pt x="1946" y="51542"/>
                    <a:pt x="2008" y="51338"/>
                  </a:cubicBezTo>
                  <a:cubicBezTo>
                    <a:pt x="2063" y="51157"/>
                    <a:pt x="2142" y="51074"/>
                    <a:pt x="2266" y="51074"/>
                  </a:cubicBezTo>
                  <a:cubicBezTo>
                    <a:pt x="2282" y="51074"/>
                    <a:pt x="2299" y="51075"/>
                    <a:pt x="2317" y="51078"/>
                  </a:cubicBezTo>
                  <a:cubicBezTo>
                    <a:pt x="2208" y="50564"/>
                    <a:pt x="2202" y="50235"/>
                    <a:pt x="2328" y="49867"/>
                  </a:cubicBezTo>
                  <a:cubicBezTo>
                    <a:pt x="2391" y="49684"/>
                    <a:pt x="2487" y="49489"/>
                    <a:pt x="2619" y="49294"/>
                  </a:cubicBezTo>
                  <a:cubicBezTo>
                    <a:pt x="2509" y="49268"/>
                    <a:pt x="2457" y="49207"/>
                    <a:pt x="2439" y="49207"/>
                  </a:cubicBezTo>
                  <a:cubicBezTo>
                    <a:pt x="2435" y="49207"/>
                    <a:pt x="2433" y="49209"/>
                    <a:pt x="2432" y="49214"/>
                  </a:cubicBezTo>
                  <a:cubicBezTo>
                    <a:pt x="2459" y="48905"/>
                    <a:pt x="2516" y="48675"/>
                    <a:pt x="2597" y="48675"/>
                  </a:cubicBezTo>
                  <a:cubicBezTo>
                    <a:pt x="2613" y="48675"/>
                    <a:pt x="2630" y="48684"/>
                    <a:pt x="2648" y="48703"/>
                  </a:cubicBezTo>
                  <a:cubicBezTo>
                    <a:pt x="2624" y="48477"/>
                    <a:pt x="2609" y="48353"/>
                    <a:pt x="2598" y="48353"/>
                  </a:cubicBezTo>
                  <a:cubicBezTo>
                    <a:pt x="2595" y="48353"/>
                    <a:pt x="2593" y="48359"/>
                    <a:pt x="2590" y="48371"/>
                  </a:cubicBezTo>
                  <a:lnTo>
                    <a:pt x="2590" y="48371"/>
                  </a:lnTo>
                  <a:cubicBezTo>
                    <a:pt x="2608" y="48150"/>
                    <a:pt x="2624" y="48035"/>
                    <a:pt x="2640" y="48035"/>
                  </a:cubicBezTo>
                  <a:cubicBezTo>
                    <a:pt x="2654" y="48035"/>
                    <a:pt x="2667" y="48125"/>
                    <a:pt x="2680" y="48313"/>
                  </a:cubicBezTo>
                  <a:cubicBezTo>
                    <a:pt x="2694" y="47844"/>
                    <a:pt x="2708" y="47616"/>
                    <a:pt x="2733" y="47616"/>
                  </a:cubicBezTo>
                  <a:cubicBezTo>
                    <a:pt x="2749" y="47616"/>
                    <a:pt x="2770" y="47707"/>
                    <a:pt x="2798" y="47887"/>
                  </a:cubicBezTo>
                  <a:cubicBezTo>
                    <a:pt x="2782" y="47388"/>
                    <a:pt x="2790" y="47176"/>
                    <a:pt x="2848" y="47176"/>
                  </a:cubicBezTo>
                  <a:cubicBezTo>
                    <a:pt x="2873" y="47176"/>
                    <a:pt x="2907" y="47215"/>
                    <a:pt x="2952" y="47286"/>
                  </a:cubicBezTo>
                  <a:cubicBezTo>
                    <a:pt x="2853" y="46795"/>
                    <a:pt x="2879" y="46671"/>
                    <a:pt x="3109" y="46576"/>
                  </a:cubicBezTo>
                  <a:cubicBezTo>
                    <a:pt x="2929" y="46444"/>
                    <a:pt x="2954" y="46340"/>
                    <a:pt x="3221" y="46000"/>
                  </a:cubicBezTo>
                  <a:lnTo>
                    <a:pt x="3221" y="46000"/>
                  </a:lnTo>
                  <a:cubicBezTo>
                    <a:pt x="3209" y="46001"/>
                    <a:pt x="3198" y="46002"/>
                    <a:pt x="3187" y="46002"/>
                  </a:cubicBezTo>
                  <a:cubicBezTo>
                    <a:pt x="3109" y="46002"/>
                    <a:pt x="3079" y="45963"/>
                    <a:pt x="3097" y="45871"/>
                  </a:cubicBezTo>
                  <a:cubicBezTo>
                    <a:pt x="3118" y="45767"/>
                    <a:pt x="3200" y="45595"/>
                    <a:pt x="3347" y="45404"/>
                  </a:cubicBezTo>
                  <a:lnTo>
                    <a:pt x="3347" y="45404"/>
                  </a:lnTo>
                  <a:cubicBezTo>
                    <a:pt x="3243" y="45504"/>
                    <a:pt x="3187" y="45553"/>
                    <a:pt x="3174" y="45578"/>
                  </a:cubicBezTo>
                  <a:lnTo>
                    <a:pt x="3174" y="45578"/>
                  </a:lnTo>
                  <a:cubicBezTo>
                    <a:pt x="3190" y="45459"/>
                    <a:pt x="3232" y="45332"/>
                    <a:pt x="3303" y="45252"/>
                  </a:cubicBezTo>
                  <a:lnTo>
                    <a:pt x="3303" y="45252"/>
                  </a:lnTo>
                  <a:cubicBezTo>
                    <a:pt x="3302" y="45278"/>
                    <a:pt x="3301" y="45308"/>
                    <a:pt x="3301" y="45340"/>
                  </a:cubicBezTo>
                  <a:cubicBezTo>
                    <a:pt x="3302" y="45309"/>
                    <a:pt x="3303" y="45279"/>
                    <a:pt x="3304" y="45250"/>
                  </a:cubicBezTo>
                  <a:lnTo>
                    <a:pt x="3304" y="45250"/>
                  </a:lnTo>
                  <a:cubicBezTo>
                    <a:pt x="3338" y="45212"/>
                    <a:pt x="3379" y="45185"/>
                    <a:pt x="3427" y="45175"/>
                  </a:cubicBezTo>
                  <a:cubicBezTo>
                    <a:pt x="3390" y="45106"/>
                    <a:pt x="3362" y="45067"/>
                    <a:pt x="3343" y="45067"/>
                  </a:cubicBezTo>
                  <a:cubicBezTo>
                    <a:pt x="3326" y="45067"/>
                    <a:pt x="3315" y="45094"/>
                    <a:pt x="3309" y="45153"/>
                  </a:cubicBezTo>
                  <a:lnTo>
                    <a:pt x="3309" y="45153"/>
                  </a:lnTo>
                  <a:cubicBezTo>
                    <a:pt x="3320" y="44963"/>
                    <a:pt x="3340" y="44856"/>
                    <a:pt x="3371" y="44856"/>
                  </a:cubicBezTo>
                  <a:cubicBezTo>
                    <a:pt x="3395" y="44856"/>
                    <a:pt x="3425" y="44916"/>
                    <a:pt x="3463" y="45046"/>
                  </a:cubicBezTo>
                  <a:cubicBezTo>
                    <a:pt x="3403" y="44745"/>
                    <a:pt x="3401" y="44557"/>
                    <a:pt x="3448" y="44557"/>
                  </a:cubicBezTo>
                  <a:cubicBezTo>
                    <a:pt x="3477" y="44557"/>
                    <a:pt x="3523" y="44626"/>
                    <a:pt x="3586" y="44780"/>
                  </a:cubicBezTo>
                  <a:cubicBezTo>
                    <a:pt x="3538" y="44285"/>
                    <a:pt x="3535" y="44024"/>
                    <a:pt x="3592" y="44024"/>
                  </a:cubicBezTo>
                  <a:cubicBezTo>
                    <a:pt x="3626" y="44024"/>
                    <a:pt x="3681" y="44119"/>
                    <a:pt x="3761" y="44315"/>
                  </a:cubicBezTo>
                  <a:cubicBezTo>
                    <a:pt x="3663" y="43674"/>
                    <a:pt x="3657" y="43410"/>
                    <a:pt x="3786" y="43410"/>
                  </a:cubicBezTo>
                  <a:cubicBezTo>
                    <a:pt x="3835" y="43410"/>
                    <a:pt x="3904" y="43448"/>
                    <a:pt x="3994" y="43518"/>
                  </a:cubicBezTo>
                  <a:cubicBezTo>
                    <a:pt x="3768" y="42831"/>
                    <a:pt x="3813" y="42640"/>
                    <a:pt x="4171" y="42636"/>
                  </a:cubicBezTo>
                  <a:lnTo>
                    <a:pt x="4171" y="42636"/>
                  </a:lnTo>
                  <a:cubicBezTo>
                    <a:pt x="4169" y="42636"/>
                    <a:pt x="4167" y="42636"/>
                    <a:pt x="4165" y="42636"/>
                  </a:cubicBezTo>
                  <a:cubicBezTo>
                    <a:pt x="3813" y="42636"/>
                    <a:pt x="3859" y="42443"/>
                    <a:pt x="4263" y="41870"/>
                  </a:cubicBezTo>
                  <a:cubicBezTo>
                    <a:pt x="4126" y="41870"/>
                    <a:pt x="4079" y="41774"/>
                    <a:pt x="4095" y="41596"/>
                  </a:cubicBezTo>
                  <a:cubicBezTo>
                    <a:pt x="4110" y="41419"/>
                    <a:pt x="4188" y="41161"/>
                    <a:pt x="4295" y="41075"/>
                  </a:cubicBezTo>
                  <a:cubicBezTo>
                    <a:pt x="4284" y="40905"/>
                    <a:pt x="4283" y="40791"/>
                    <a:pt x="4285" y="40791"/>
                  </a:cubicBezTo>
                  <a:lnTo>
                    <a:pt x="4285" y="40791"/>
                  </a:lnTo>
                  <a:cubicBezTo>
                    <a:pt x="4287" y="40791"/>
                    <a:pt x="4291" y="40858"/>
                    <a:pt x="4295" y="41018"/>
                  </a:cubicBezTo>
                  <a:cubicBezTo>
                    <a:pt x="4318" y="40638"/>
                    <a:pt x="4340" y="40420"/>
                    <a:pt x="4363" y="40420"/>
                  </a:cubicBezTo>
                  <a:cubicBezTo>
                    <a:pt x="4381" y="40420"/>
                    <a:pt x="4399" y="40542"/>
                    <a:pt x="4418" y="40809"/>
                  </a:cubicBezTo>
                  <a:cubicBezTo>
                    <a:pt x="4449" y="40202"/>
                    <a:pt x="4477" y="39880"/>
                    <a:pt x="4512" y="39880"/>
                  </a:cubicBezTo>
                  <a:cubicBezTo>
                    <a:pt x="4539" y="39880"/>
                    <a:pt x="4570" y="40059"/>
                    <a:pt x="4610" y="40431"/>
                  </a:cubicBezTo>
                  <a:cubicBezTo>
                    <a:pt x="4587" y="39399"/>
                    <a:pt x="4637" y="39051"/>
                    <a:pt x="4931" y="39051"/>
                  </a:cubicBezTo>
                  <a:cubicBezTo>
                    <a:pt x="4969" y="39051"/>
                    <a:pt x="5011" y="39057"/>
                    <a:pt x="5057" y="39068"/>
                  </a:cubicBezTo>
                  <a:cubicBezTo>
                    <a:pt x="4784" y="38386"/>
                    <a:pt x="4851" y="38092"/>
                    <a:pt x="5309" y="37440"/>
                  </a:cubicBezTo>
                  <a:lnTo>
                    <a:pt x="5309" y="37440"/>
                  </a:lnTo>
                  <a:cubicBezTo>
                    <a:pt x="5279" y="37446"/>
                    <a:pt x="5253" y="37449"/>
                    <a:pt x="5229" y="37449"/>
                  </a:cubicBezTo>
                  <a:cubicBezTo>
                    <a:pt x="5124" y="37449"/>
                    <a:pt x="5082" y="37387"/>
                    <a:pt x="5092" y="37262"/>
                  </a:cubicBezTo>
                  <a:cubicBezTo>
                    <a:pt x="5102" y="37109"/>
                    <a:pt x="5191" y="36859"/>
                    <a:pt x="5334" y="36505"/>
                  </a:cubicBezTo>
                  <a:lnTo>
                    <a:pt x="5334" y="36505"/>
                  </a:lnTo>
                  <a:cubicBezTo>
                    <a:pt x="5308" y="36525"/>
                    <a:pt x="5288" y="36533"/>
                    <a:pt x="5273" y="36533"/>
                  </a:cubicBezTo>
                  <a:cubicBezTo>
                    <a:pt x="5243" y="36533"/>
                    <a:pt x="5235" y="36499"/>
                    <a:pt x="5238" y="36452"/>
                  </a:cubicBezTo>
                  <a:cubicBezTo>
                    <a:pt x="5248" y="36340"/>
                    <a:pt x="5275" y="36211"/>
                    <a:pt x="5303" y="36211"/>
                  </a:cubicBezTo>
                  <a:cubicBezTo>
                    <a:pt x="5309" y="36211"/>
                    <a:pt x="5316" y="36217"/>
                    <a:pt x="5322" y="36232"/>
                  </a:cubicBezTo>
                  <a:cubicBezTo>
                    <a:pt x="5341" y="36010"/>
                    <a:pt x="5358" y="35874"/>
                    <a:pt x="5373" y="35874"/>
                  </a:cubicBezTo>
                  <a:cubicBezTo>
                    <a:pt x="5382" y="35874"/>
                    <a:pt x="5391" y="35937"/>
                    <a:pt x="5398" y="36079"/>
                  </a:cubicBezTo>
                  <a:cubicBezTo>
                    <a:pt x="5421" y="35716"/>
                    <a:pt x="5442" y="35514"/>
                    <a:pt x="5465" y="35514"/>
                  </a:cubicBezTo>
                  <a:cubicBezTo>
                    <a:pt x="5482" y="35514"/>
                    <a:pt x="5500" y="35621"/>
                    <a:pt x="5522" y="35851"/>
                  </a:cubicBezTo>
                  <a:cubicBezTo>
                    <a:pt x="5536" y="35300"/>
                    <a:pt x="5558" y="35015"/>
                    <a:pt x="5612" y="35015"/>
                  </a:cubicBezTo>
                  <a:cubicBezTo>
                    <a:pt x="5645" y="35015"/>
                    <a:pt x="5690" y="35123"/>
                    <a:pt x="5753" y="35343"/>
                  </a:cubicBezTo>
                  <a:cubicBezTo>
                    <a:pt x="5696" y="34643"/>
                    <a:pt x="5703" y="34347"/>
                    <a:pt x="5833" y="34347"/>
                  </a:cubicBezTo>
                  <a:cubicBezTo>
                    <a:pt x="5883" y="34347"/>
                    <a:pt x="5951" y="34390"/>
                    <a:pt x="6040" y="34471"/>
                  </a:cubicBezTo>
                  <a:cubicBezTo>
                    <a:pt x="5804" y="33787"/>
                    <a:pt x="5847" y="33591"/>
                    <a:pt x="6273" y="33353"/>
                  </a:cubicBezTo>
                  <a:cubicBezTo>
                    <a:pt x="6114" y="33229"/>
                    <a:pt x="6051" y="33092"/>
                    <a:pt x="6074" y="32895"/>
                  </a:cubicBezTo>
                  <a:cubicBezTo>
                    <a:pt x="6097" y="32698"/>
                    <a:pt x="6205" y="32441"/>
                    <a:pt x="6388" y="32072"/>
                  </a:cubicBezTo>
                  <a:lnTo>
                    <a:pt x="6388" y="32072"/>
                  </a:lnTo>
                  <a:cubicBezTo>
                    <a:pt x="6336" y="32105"/>
                    <a:pt x="6298" y="32116"/>
                    <a:pt x="6274" y="32116"/>
                  </a:cubicBezTo>
                  <a:cubicBezTo>
                    <a:pt x="6244" y="32116"/>
                    <a:pt x="6236" y="32097"/>
                    <a:pt x="6249" y="32080"/>
                  </a:cubicBezTo>
                  <a:cubicBezTo>
                    <a:pt x="6242" y="31866"/>
                    <a:pt x="6301" y="31658"/>
                    <a:pt x="6424" y="31591"/>
                  </a:cubicBezTo>
                  <a:cubicBezTo>
                    <a:pt x="6391" y="31463"/>
                    <a:pt x="6377" y="31380"/>
                    <a:pt x="6383" y="31380"/>
                  </a:cubicBezTo>
                  <a:lnTo>
                    <a:pt x="6383" y="31380"/>
                  </a:lnTo>
                  <a:cubicBezTo>
                    <a:pt x="6388" y="31380"/>
                    <a:pt x="6404" y="31431"/>
                    <a:pt x="6432" y="31549"/>
                  </a:cubicBezTo>
                  <a:cubicBezTo>
                    <a:pt x="6414" y="31245"/>
                    <a:pt x="6419" y="31071"/>
                    <a:pt x="6444" y="31071"/>
                  </a:cubicBezTo>
                  <a:cubicBezTo>
                    <a:pt x="6461" y="31071"/>
                    <a:pt x="6486" y="31144"/>
                    <a:pt x="6520" y="31303"/>
                  </a:cubicBezTo>
                  <a:cubicBezTo>
                    <a:pt x="6526" y="30748"/>
                    <a:pt x="6555" y="30431"/>
                    <a:pt x="6613" y="30431"/>
                  </a:cubicBezTo>
                  <a:cubicBezTo>
                    <a:pt x="6643" y="30431"/>
                    <a:pt x="6681" y="30517"/>
                    <a:pt x="6727" y="30699"/>
                  </a:cubicBezTo>
                  <a:cubicBezTo>
                    <a:pt x="6720" y="29985"/>
                    <a:pt x="6743" y="29606"/>
                    <a:pt x="6807" y="29606"/>
                  </a:cubicBezTo>
                  <a:cubicBezTo>
                    <a:pt x="6843" y="29606"/>
                    <a:pt x="6893" y="29729"/>
                    <a:pt x="6959" y="29984"/>
                  </a:cubicBezTo>
                  <a:cubicBezTo>
                    <a:pt x="6922" y="29130"/>
                    <a:pt x="6937" y="28712"/>
                    <a:pt x="7022" y="28712"/>
                  </a:cubicBezTo>
                  <a:cubicBezTo>
                    <a:pt x="7066" y="28712"/>
                    <a:pt x="7128" y="28821"/>
                    <a:pt x="7211" y="29036"/>
                  </a:cubicBezTo>
                  <a:cubicBezTo>
                    <a:pt x="7119" y="28101"/>
                    <a:pt x="7134" y="27709"/>
                    <a:pt x="7296" y="27709"/>
                  </a:cubicBezTo>
                  <a:cubicBezTo>
                    <a:pt x="7346" y="27709"/>
                    <a:pt x="7410" y="27747"/>
                    <a:pt x="7490" y="27817"/>
                  </a:cubicBezTo>
                  <a:cubicBezTo>
                    <a:pt x="7245" y="27286"/>
                    <a:pt x="7253" y="27076"/>
                    <a:pt x="7526" y="27076"/>
                  </a:cubicBezTo>
                  <a:cubicBezTo>
                    <a:pt x="7558" y="27076"/>
                    <a:pt x="7593" y="27078"/>
                    <a:pt x="7632" y="27084"/>
                  </a:cubicBezTo>
                  <a:cubicBezTo>
                    <a:pt x="7380" y="26451"/>
                    <a:pt x="7463" y="26066"/>
                    <a:pt x="7815" y="25558"/>
                  </a:cubicBezTo>
                  <a:cubicBezTo>
                    <a:pt x="7627" y="25293"/>
                    <a:pt x="7707" y="24907"/>
                    <a:pt x="7848" y="24635"/>
                  </a:cubicBezTo>
                  <a:cubicBezTo>
                    <a:pt x="7835" y="24405"/>
                    <a:pt x="7854" y="24239"/>
                    <a:pt x="7886" y="24239"/>
                  </a:cubicBezTo>
                  <a:cubicBezTo>
                    <a:pt x="7896" y="24239"/>
                    <a:pt x="7908" y="24257"/>
                    <a:pt x="7920" y="24297"/>
                  </a:cubicBezTo>
                  <a:cubicBezTo>
                    <a:pt x="7872" y="24136"/>
                    <a:pt x="7912" y="23942"/>
                    <a:pt x="8035" y="23893"/>
                  </a:cubicBezTo>
                  <a:cubicBezTo>
                    <a:pt x="8030" y="23410"/>
                    <a:pt x="8095" y="23046"/>
                    <a:pt x="8226" y="23046"/>
                  </a:cubicBezTo>
                  <a:cubicBezTo>
                    <a:pt x="8239" y="23046"/>
                    <a:pt x="8253" y="23049"/>
                    <a:pt x="8266" y="23056"/>
                  </a:cubicBezTo>
                  <a:cubicBezTo>
                    <a:pt x="8267" y="22420"/>
                    <a:pt x="8311" y="22043"/>
                    <a:pt x="8407" y="22043"/>
                  </a:cubicBezTo>
                  <a:cubicBezTo>
                    <a:pt x="8440" y="22043"/>
                    <a:pt x="8478" y="22086"/>
                    <a:pt x="8523" y="22176"/>
                  </a:cubicBezTo>
                  <a:cubicBezTo>
                    <a:pt x="8488" y="21614"/>
                    <a:pt x="8488" y="21319"/>
                    <a:pt x="8525" y="21319"/>
                  </a:cubicBezTo>
                  <a:cubicBezTo>
                    <a:pt x="8550" y="21319"/>
                    <a:pt x="8591" y="21450"/>
                    <a:pt x="8650" y="21721"/>
                  </a:cubicBezTo>
                  <a:cubicBezTo>
                    <a:pt x="8584" y="20970"/>
                    <a:pt x="8604" y="20623"/>
                    <a:pt x="8739" y="20623"/>
                  </a:cubicBezTo>
                  <a:cubicBezTo>
                    <a:pt x="8779" y="20623"/>
                    <a:pt x="8829" y="20653"/>
                    <a:pt x="8889" y="20711"/>
                  </a:cubicBezTo>
                  <a:cubicBezTo>
                    <a:pt x="8745" y="19867"/>
                    <a:pt x="8803" y="19572"/>
                    <a:pt x="9124" y="19516"/>
                  </a:cubicBezTo>
                  <a:cubicBezTo>
                    <a:pt x="8925" y="18982"/>
                    <a:pt x="8985" y="18688"/>
                    <a:pt x="9272" y="18338"/>
                  </a:cubicBezTo>
                  <a:cubicBezTo>
                    <a:pt x="9106" y="18100"/>
                    <a:pt x="9167" y="17806"/>
                    <a:pt x="9321" y="17410"/>
                  </a:cubicBezTo>
                  <a:cubicBezTo>
                    <a:pt x="9286" y="17218"/>
                    <a:pt x="9347" y="16923"/>
                    <a:pt x="9431" y="16662"/>
                  </a:cubicBezTo>
                  <a:cubicBezTo>
                    <a:pt x="9467" y="16334"/>
                    <a:pt x="9524" y="16039"/>
                    <a:pt x="9620" y="15776"/>
                  </a:cubicBezTo>
                  <a:cubicBezTo>
                    <a:pt x="9642" y="15450"/>
                    <a:pt x="9700" y="15156"/>
                    <a:pt x="9793" y="14925"/>
                  </a:cubicBezTo>
                  <a:cubicBezTo>
                    <a:pt x="9814" y="14565"/>
                    <a:pt x="9871" y="14271"/>
                    <a:pt x="10004" y="14087"/>
                  </a:cubicBezTo>
                  <a:cubicBezTo>
                    <a:pt x="9981" y="13680"/>
                    <a:pt x="10034" y="13385"/>
                    <a:pt x="10250" y="13190"/>
                  </a:cubicBezTo>
                  <a:cubicBezTo>
                    <a:pt x="10143" y="12793"/>
                    <a:pt x="10195" y="12498"/>
                    <a:pt x="10486" y="12181"/>
                  </a:cubicBezTo>
                  <a:cubicBezTo>
                    <a:pt x="10298" y="11906"/>
                    <a:pt x="10349" y="11610"/>
                    <a:pt x="10641" y="11113"/>
                  </a:cubicBezTo>
                  <a:cubicBezTo>
                    <a:pt x="10448" y="11017"/>
                    <a:pt x="10497" y="10721"/>
                    <a:pt x="10693" y="10222"/>
                  </a:cubicBezTo>
                  <a:cubicBezTo>
                    <a:pt x="10592" y="10128"/>
                    <a:pt x="10638" y="9831"/>
                    <a:pt x="10716" y="9543"/>
                  </a:cubicBezTo>
                  <a:cubicBezTo>
                    <a:pt x="10729" y="9237"/>
                    <a:pt x="10772" y="8939"/>
                    <a:pt x="10867" y="8703"/>
                  </a:cubicBezTo>
                  <a:cubicBezTo>
                    <a:pt x="10854" y="8383"/>
                    <a:pt x="10891" y="8122"/>
                    <a:pt x="11012" y="7975"/>
                  </a:cubicBezTo>
                  <a:cubicBezTo>
                    <a:pt x="10963" y="7602"/>
                    <a:pt x="10998" y="7341"/>
                    <a:pt x="11155" y="7210"/>
                  </a:cubicBezTo>
                  <a:cubicBezTo>
                    <a:pt x="11066" y="6821"/>
                    <a:pt x="11098" y="6559"/>
                    <a:pt x="11281" y="6426"/>
                  </a:cubicBezTo>
                  <a:cubicBezTo>
                    <a:pt x="11162" y="6035"/>
                    <a:pt x="11193" y="5775"/>
                    <a:pt x="11398" y="5596"/>
                  </a:cubicBezTo>
                  <a:cubicBezTo>
                    <a:pt x="11250" y="5251"/>
                    <a:pt x="11278" y="4990"/>
                    <a:pt x="11493" y="4719"/>
                  </a:cubicBezTo>
                  <a:cubicBezTo>
                    <a:pt x="11333" y="4466"/>
                    <a:pt x="11359" y="4205"/>
                    <a:pt x="11557" y="3813"/>
                  </a:cubicBezTo>
                  <a:cubicBezTo>
                    <a:pt x="11409" y="3679"/>
                    <a:pt x="11431" y="3416"/>
                    <a:pt x="11559" y="2999"/>
                  </a:cubicBezTo>
                  <a:cubicBezTo>
                    <a:pt x="11471" y="2890"/>
                    <a:pt x="11488" y="2627"/>
                    <a:pt x="11528" y="2310"/>
                  </a:cubicBezTo>
                  <a:cubicBezTo>
                    <a:pt x="11511" y="2237"/>
                    <a:pt x="11503" y="2112"/>
                    <a:pt x="11486" y="1965"/>
                  </a:cubicBezTo>
                  <a:cubicBezTo>
                    <a:pt x="11456" y="1867"/>
                    <a:pt x="11421" y="1748"/>
                    <a:pt x="11384" y="1606"/>
                  </a:cubicBezTo>
                  <a:cubicBezTo>
                    <a:pt x="11328" y="1523"/>
                    <a:pt x="11270" y="1414"/>
                    <a:pt x="11218" y="1253"/>
                  </a:cubicBezTo>
                  <a:cubicBezTo>
                    <a:pt x="11164" y="1103"/>
                    <a:pt x="11117" y="899"/>
                    <a:pt x="11097" y="593"/>
                  </a:cubicBezTo>
                  <a:cubicBezTo>
                    <a:pt x="10968" y="705"/>
                    <a:pt x="10856" y="752"/>
                    <a:pt x="10751" y="752"/>
                  </a:cubicBezTo>
                  <a:cubicBezTo>
                    <a:pt x="10592" y="752"/>
                    <a:pt x="10450" y="644"/>
                    <a:pt x="10297" y="490"/>
                  </a:cubicBezTo>
                  <a:cubicBezTo>
                    <a:pt x="10256" y="584"/>
                    <a:pt x="10214" y="618"/>
                    <a:pt x="10174" y="618"/>
                  </a:cubicBezTo>
                  <a:cubicBezTo>
                    <a:pt x="10146" y="618"/>
                    <a:pt x="10119" y="600"/>
                    <a:pt x="10094" y="573"/>
                  </a:cubicBezTo>
                  <a:cubicBezTo>
                    <a:pt x="10036" y="508"/>
                    <a:pt x="9993" y="394"/>
                    <a:pt x="9983" y="179"/>
                  </a:cubicBezTo>
                  <a:cubicBezTo>
                    <a:pt x="9859" y="377"/>
                    <a:pt x="9761" y="488"/>
                    <a:pt x="9686" y="488"/>
                  </a:cubicBezTo>
                  <a:cubicBezTo>
                    <a:pt x="9597" y="488"/>
                    <a:pt x="9538" y="338"/>
                    <a:pt x="949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6404150" y="1335988"/>
              <a:ext cx="282875" cy="1064425"/>
            </a:xfrm>
            <a:custGeom>
              <a:avLst/>
              <a:gdLst/>
              <a:ahLst/>
              <a:cxnLst/>
              <a:rect l="l" t="t" r="r" b="b"/>
              <a:pathLst>
                <a:path w="11315" h="42577" extrusionOk="0">
                  <a:moveTo>
                    <a:pt x="3599" y="19326"/>
                  </a:moveTo>
                  <a:cubicBezTo>
                    <a:pt x="3599" y="19327"/>
                    <a:pt x="3598" y="19327"/>
                    <a:pt x="3598" y="19328"/>
                  </a:cubicBezTo>
                  <a:cubicBezTo>
                    <a:pt x="3598" y="19327"/>
                    <a:pt x="3599" y="19327"/>
                    <a:pt x="3599" y="19326"/>
                  </a:cubicBezTo>
                  <a:close/>
                  <a:moveTo>
                    <a:pt x="9265" y="0"/>
                  </a:moveTo>
                  <a:cubicBezTo>
                    <a:pt x="9201" y="180"/>
                    <a:pt x="9147" y="272"/>
                    <a:pt x="9088" y="272"/>
                  </a:cubicBezTo>
                  <a:cubicBezTo>
                    <a:pt x="9032" y="272"/>
                    <a:pt x="8973" y="192"/>
                    <a:pt x="8900" y="29"/>
                  </a:cubicBezTo>
                  <a:cubicBezTo>
                    <a:pt x="8889" y="240"/>
                    <a:pt x="8859" y="341"/>
                    <a:pt x="8798" y="341"/>
                  </a:cubicBezTo>
                  <a:cubicBezTo>
                    <a:pt x="8749" y="341"/>
                    <a:pt x="8680" y="277"/>
                    <a:pt x="8584" y="152"/>
                  </a:cubicBezTo>
                  <a:lnTo>
                    <a:pt x="8584" y="152"/>
                  </a:lnTo>
                  <a:cubicBezTo>
                    <a:pt x="8618" y="340"/>
                    <a:pt x="8608" y="428"/>
                    <a:pt x="8554" y="428"/>
                  </a:cubicBezTo>
                  <a:cubicBezTo>
                    <a:pt x="8515" y="428"/>
                    <a:pt x="8452" y="381"/>
                    <a:pt x="8366" y="292"/>
                  </a:cubicBezTo>
                  <a:lnTo>
                    <a:pt x="8366" y="292"/>
                  </a:lnTo>
                  <a:cubicBezTo>
                    <a:pt x="8389" y="579"/>
                    <a:pt x="8328" y="704"/>
                    <a:pt x="8145" y="704"/>
                  </a:cubicBezTo>
                  <a:cubicBezTo>
                    <a:pt x="8106" y="704"/>
                    <a:pt x="8062" y="698"/>
                    <a:pt x="8013" y="687"/>
                  </a:cubicBezTo>
                  <a:lnTo>
                    <a:pt x="8013" y="687"/>
                  </a:lnTo>
                  <a:cubicBezTo>
                    <a:pt x="8122" y="893"/>
                    <a:pt x="8089" y="974"/>
                    <a:pt x="7949" y="974"/>
                  </a:cubicBezTo>
                  <a:cubicBezTo>
                    <a:pt x="7926" y="974"/>
                    <a:pt x="7900" y="972"/>
                    <a:pt x="7872" y="968"/>
                  </a:cubicBezTo>
                  <a:lnTo>
                    <a:pt x="7872" y="968"/>
                  </a:lnTo>
                  <a:cubicBezTo>
                    <a:pt x="7995" y="1180"/>
                    <a:pt x="7961" y="1307"/>
                    <a:pt x="7761" y="1427"/>
                  </a:cubicBezTo>
                  <a:cubicBezTo>
                    <a:pt x="7826" y="1476"/>
                    <a:pt x="7849" y="1519"/>
                    <a:pt x="7832" y="1546"/>
                  </a:cubicBezTo>
                  <a:cubicBezTo>
                    <a:pt x="7835" y="1607"/>
                    <a:pt x="7797" y="1651"/>
                    <a:pt x="7729" y="1676"/>
                  </a:cubicBezTo>
                  <a:cubicBezTo>
                    <a:pt x="7772" y="1730"/>
                    <a:pt x="7736" y="1767"/>
                    <a:pt x="7679" y="1767"/>
                  </a:cubicBezTo>
                  <a:cubicBezTo>
                    <a:pt x="7675" y="1767"/>
                    <a:pt x="7671" y="1766"/>
                    <a:pt x="7667" y="1766"/>
                  </a:cubicBezTo>
                  <a:lnTo>
                    <a:pt x="7667" y="1766"/>
                  </a:lnTo>
                  <a:cubicBezTo>
                    <a:pt x="7676" y="1870"/>
                    <a:pt x="7666" y="1951"/>
                    <a:pt x="7578" y="1955"/>
                  </a:cubicBezTo>
                  <a:cubicBezTo>
                    <a:pt x="7634" y="2071"/>
                    <a:pt x="7637" y="2138"/>
                    <a:pt x="7544" y="2138"/>
                  </a:cubicBezTo>
                  <a:cubicBezTo>
                    <a:pt x="7523" y="2138"/>
                    <a:pt x="7497" y="2135"/>
                    <a:pt x="7466" y="2128"/>
                  </a:cubicBezTo>
                  <a:lnTo>
                    <a:pt x="7466" y="2128"/>
                  </a:lnTo>
                  <a:cubicBezTo>
                    <a:pt x="7595" y="2351"/>
                    <a:pt x="7562" y="2454"/>
                    <a:pt x="7279" y="2457"/>
                  </a:cubicBezTo>
                  <a:cubicBezTo>
                    <a:pt x="7483" y="2626"/>
                    <a:pt x="7436" y="2696"/>
                    <a:pt x="7177" y="2707"/>
                  </a:cubicBezTo>
                  <a:cubicBezTo>
                    <a:pt x="7377" y="2882"/>
                    <a:pt x="7364" y="2997"/>
                    <a:pt x="7058" y="3152"/>
                  </a:cubicBezTo>
                  <a:cubicBezTo>
                    <a:pt x="7327" y="3214"/>
                    <a:pt x="7302" y="3316"/>
                    <a:pt x="6986" y="3501"/>
                  </a:cubicBezTo>
                  <a:cubicBezTo>
                    <a:pt x="7242" y="3508"/>
                    <a:pt x="7207" y="3603"/>
                    <a:pt x="6937" y="3753"/>
                  </a:cubicBezTo>
                  <a:cubicBezTo>
                    <a:pt x="7150" y="3789"/>
                    <a:pt x="7127" y="3882"/>
                    <a:pt x="6885" y="4022"/>
                  </a:cubicBezTo>
                  <a:cubicBezTo>
                    <a:pt x="7080" y="4069"/>
                    <a:pt x="7054" y="4162"/>
                    <a:pt x="6832" y="4291"/>
                  </a:cubicBezTo>
                  <a:cubicBezTo>
                    <a:pt x="7003" y="4350"/>
                    <a:pt x="6975" y="4443"/>
                    <a:pt x="6767" y="4554"/>
                  </a:cubicBezTo>
                  <a:cubicBezTo>
                    <a:pt x="6915" y="4647"/>
                    <a:pt x="6883" y="4760"/>
                    <a:pt x="6668" y="4863"/>
                  </a:cubicBezTo>
                  <a:cubicBezTo>
                    <a:pt x="6818" y="4985"/>
                    <a:pt x="6787" y="5097"/>
                    <a:pt x="6568" y="5202"/>
                  </a:cubicBezTo>
                  <a:cubicBezTo>
                    <a:pt x="6725" y="5321"/>
                    <a:pt x="6694" y="5434"/>
                    <a:pt x="6477" y="5556"/>
                  </a:cubicBezTo>
                  <a:cubicBezTo>
                    <a:pt x="6633" y="5659"/>
                    <a:pt x="6602" y="5772"/>
                    <a:pt x="6408" y="5901"/>
                  </a:cubicBezTo>
                  <a:cubicBezTo>
                    <a:pt x="6543" y="5997"/>
                    <a:pt x="6513" y="6110"/>
                    <a:pt x="6341" y="6237"/>
                  </a:cubicBezTo>
                  <a:cubicBezTo>
                    <a:pt x="6446" y="6364"/>
                    <a:pt x="6410" y="6505"/>
                    <a:pt x="6251" y="6643"/>
                  </a:cubicBezTo>
                  <a:cubicBezTo>
                    <a:pt x="6337" y="6788"/>
                    <a:pt x="6301" y="6928"/>
                    <a:pt x="6142" y="7058"/>
                  </a:cubicBezTo>
                  <a:cubicBezTo>
                    <a:pt x="6230" y="7211"/>
                    <a:pt x="6194" y="7354"/>
                    <a:pt x="6037" y="7485"/>
                  </a:cubicBezTo>
                  <a:cubicBezTo>
                    <a:pt x="6125" y="7637"/>
                    <a:pt x="6090" y="7778"/>
                    <a:pt x="5941" y="7913"/>
                  </a:cubicBezTo>
                  <a:cubicBezTo>
                    <a:pt x="6022" y="8061"/>
                    <a:pt x="5988" y="8204"/>
                    <a:pt x="5854" y="8333"/>
                  </a:cubicBezTo>
                  <a:cubicBezTo>
                    <a:pt x="5921" y="8488"/>
                    <a:pt x="5889" y="8629"/>
                    <a:pt x="5764" y="8641"/>
                  </a:cubicBezTo>
                  <a:cubicBezTo>
                    <a:pt x="5808" y="8847"/>
                    <a:pt x="5800" y="8979"/>
                    <a:pt x="5734" y="8979"/>
                  </a:cubicBezTo>
                  <a:cubicBezTo>
                    <a:pt x="5713" y="8979"/>
                    <a:pt x="5685" y="8965"/>
                    <a:pt x="5651" y="8935"/>
                  </a:cubicBezTo>
                  <a:lnTo>
                    <a:pt x="5651" y="8935"/>
                  </a:lnTo>
                  <a:cubicBezTo>
                    <a:pt x="5701" y="9212"/>
                    <a:pt x="5703" y="9365"/>
                    <a:pt x="5645" y="9365"/>
                  </a:cubicBezTo>
                  <a:cubicBezTo>
                    <a:pt x="5618" y="9365"/>
                    <a:pt x="5577" y="9331"/>
                    <a:pt x="5522" y="9260"/>
                  </a:cubicBezTo>
                  <a:lnTo>
                    <a:pt x="5522" y="9260"/>
                  </a:lnTo>
                  <a:cubicBezTo>
                    <a:pt x="5594" y="9595"/>
                    <a:pt x="5605" y="9771"/>
                    <a:pt x="5543" y="9771"/>
                  </a:cubicBezTo>
                  <a:cubicBezTo>
                    <a:pt x="5511" y="9771"/>
                    <a:pt x="5460" y="9724"/>
                    <a:pt x="5386" y="9626"/>
                  </a:cubicBezTo>
                  <a:lnTo>
                    <a:pt x="5386" y="9626"/>
                  </a:lnTo>
                  <a:cubicBezTo>
                    <a:pt x="5489" y="10012"/>
                    <a:pt x="5509" y="10202"/>
                    <a:pt x="5426" y="10202"/>
                  </a:cubicBezTo>
                  <a:cubicBezTo>
                    <a:pt x="5386" y="10202"/>
                    <a:pt x="5323" y="10158"/>
                    <a:pt x="5235" y="10072"/>
                  </a:cubicBezTo>
                  <a:lnTo>
                    <a:pt x="5235" y="10072"/>
                  </a:lnTo>
                  <a:cubicBezTo>
                    <a:pt x="5389" y="10473"/>
                    <a:pt x="5415" y="10658"/>
                    <a:pt x="5293" y="10658"/>
                  </a:cubicBezTo>
                  <a:cubicBezTo>
                    <a:pt x="5246" y="10658"/>
                    <a:pt x="5178" y="10631"/>
                    <a:pt x="5087" y="10579"/>
                  </a:cubicBezTo>
                  <a:lnTo>
                    <a:pt x="5087" y="10579"/>
                  </a:lnTo>
                  <a:cubicBezTo>
                    <a:pt x="5320" y="10987"/>
                    <a:pt x="5331" y="11150"/>
                    <a:pt x="5092" y="11150"/>
                  </a:cubicBezTo>
                  <a:cubicBezTo>
                    <a:pt x="5052" y="11150"/>
                    <a:pt x="5006" y="11145"/>
                    <a:pt x="4953" y="11137"/>
                  </a:cubicBezTo>
                  <a:lnTo>
                    <a:pt x="4953" y="11137"/>
                  </a:lnTo>
                  <a:cubicBezTo>
                    <a:pt x="5271" y="11482"/>
                    <a:pt x="5242" y="11625"/>
                    <a:pt x="4842" y="11723"/>
                  </a:cubicBezTo>
                  <a:cubicBezTo>
                    <a:pt x="5137" y="12162"/>
                    <a:pt x="5060" y="12557"/>
                    <a:pt x="4683" y="13202"/>
                  </a:cubicBezTo>
                  <a:cubicBezTo>
                    <a:pt x="4796" y="13274"/>
                    <a:pt x="4833" y="13408"/>
                    <a:pt x="4822" y="13592"/>
                  </a:cubicBezTo>
                  <a:cubicBezTo>
                    <a:pt x="4808" y="13776"/>
                    <a:pt x="4746" y="14010"/>
                    <a:pt x="4654" y="14255"/>
                  </a:cubicBezTo>
                  <a:cubicBezTo>
                    <a:pt x="4669" y="14381"/>
                    <a:pt x="4662" y="14515"/>
                    <a:pt x="4606" y="14515"/>
                  </a:cubicBezTo>
                  <a:cubicBezTo>
                    <a:pt x="4596" y="14515"/>
                    <a:pt x="4584" y="14511"/>
                    <a:pt x="4570" y="14501"/>
                  </a:cubicBezTo>
                  <a:lnTo>
                    <a:pt x="4570" y="14501"/>
                  </a:lnTo>
                  <a:cubicBezTo>
                    <a:pt x="4600" y="14815"/>
                    <a:pt x="4587" y="15005"/>
                    <a:pt x="4498" y="15005"/>
                  </a:cubicBezTo>
                  <a:cubicBezTo>
                    <a:pt x="4468" y="15005"/>
                    <a:pt x="4430" y="14983"/>
                    <a:pt x="4382" y="14938"/>
                  </a:cubicBezTo>
                  <a:lnTo>
                    <a:pt x="4382" y="14938"/>
                  </a:lnTo>
                  <a:cubicBezTo>
                    <a:pt x="4470" y="15372"/>
                    <a:pt x="4471" y="15591"/>
                    <a:pt x="4340" y="15591"/>
                  </a:cubicBezTo>
                  <a:cubicBezTo>
                    <a:pt x="4298" y="15591"/>
                    <a:pt x="4241" y="15568"/>
                    <a:pt x="4169" y="15521"/>
                  </a:cubicBezTo>
                  <a:lnTo>
                    <a:pt x="4169" y="15521"/>
                  </a:lnTo>
                  <a:cubicBezTo>
                    <a:pt x="4356" y="16021"/>
                    <a:pt x="4354" y="16237"/>
                    <a:pt x="4110" y="16237"/>
                  </a:cubicBezTo>
                  <a:cubicBezTo>
                    <a:pt x="4069" y="16237"/>
                    <a:pt x="4021" y="16231"/>
                    <a:pt x="3966" y="16219"/>
                  </a:cubicBezTo>
                  <a:lnTo>
                    <a:pt x="3966" y="16219"/>
                  </a:lnTo>
                  <a:cubicBezTo>
                    <a:pt x="4312" y="16499"/>
                    <a:pt x="4256" y="16784"/>
                    <a:pt x="3777" y="17093"/>
                  </a:cubicBezTo>
                  <a:cubicBezTo>
                    <a:pt x="4112" y="17550"/>
                    <a:pt x="4021" y="18028"/>
                    <a:pt x="3604" y="18657"/>
                  </a:cubicBezTo>
                  <a:cubicBezTo>
                    <a:pt x="3875" y="18792"/>
                    <a:pt x="3822" y="19078"/>
                    <a:pt x="3599" y="19326"/>
                  </a:cubicBezTo>
                  <a:lnTo>
                    <a:pt x="3599" y="19326"/>
                  </a:lnTo>
                  <a:cubicBezTo>
                    <a:pt x="3655" y="19265"/>
                    <a:pt x="3693" y="19237"/>
                    <a:pt x="3717" y="19237"/>
                  </a:cubicBezTo>
                  <a:cubicBezTo>
                    <a:pt x="3742" y="19237"/>
                    <a:pt x="3752" y="19265"/>
                    <a:pt x="3750" y="19317"/>
                  </a:cubicBezTo>
                  <a:cubicBezTo>
                    <a:pt x="3746" y="19421"/>
                    <a:pt x="3695" y="19617"/>
                    <a:pt x="3611" y="19824"/>
                  </a:cubicBezTo>
                  <a:cubicBezTo>
                    <a:pt x="3627" y="20001"/>
                    <a:pt x="3610" y="20187"/>
                    <a:pt x="3530" y="20209"/>
                  </a:cubicBezTo>
                  <a:cubicBezTo>
                    <a:pt x="3549" y="20540"/>
                    <a:pt x="3522" y="20747"/>
                    <a:pt x="3416" y="20747"/>
                  </a:cubicBezTo>
                  <a:cubicBezTo>
                    <a:pt x="3400" y="20747"/>
                    <a:pt x="3383" y="20743"/>
                    <a:pt x="3365" y="20734"/>
                  </a:cubicBezTo>
                  <a:lnTo>
                    <a:pt x="3365" y="20734"/>
                  </a:lnTo>
                  <a:cubicBezTo>
                    <a:pt x="3397" y="21210"/>
                    <a:pt x="3377" y="21491"/>
                    <a:pt x="3286" y="21491"/>
                  </a:cubicBezTo>
                  <a:cubicBezTo>
                    <a:pt x="3254" y="21491"/>
                    <a:pt x="3213" y="21457"/>
                    <a:pt x="3163" y="21383"/>
                  </a:cubicBezTo>
                  <a:lnTo>
                    <a:pt x="3163" y="21383"/>
                  </a:lnTo>
                  <a:cubicBezTo>
                    <a:pt x="3302" y="21845"/>
                    <a:pt x="3271" y="22078"/>
                    <a:pt x="2986" y="22175"/>
                  </a:cubicBezTo>
                  <a:cubicBezTo>
                    <a:pt x="3169" y="22504"/>
                    <a:pt x="3096" y="22696"/>
                    <a:pt x="2824" y="22871"/>
                  </a:cubicBezTo>
                  <a:cubicBezTo>
                    <a:pt x="3016" y="23128"/>
                    <a:pt x="3011" y="23366"/>
                    <a:pt x="2756" y="23728"/>
                  </a:cubicBezTo>
                  <a:cubicBezTo>
                    <a:pt x="2932" y="23830"/>
                    <a:pt x="2857" y="24057"/>
                    <a:pt x="2663" y="24378"/>
                  </a:cubicBezTo>
                  <a:cubicBezTo>
                    <a:pt x="2780" y="24489"/>
                    <a:pt x="2777" y="24694"/>
                    <a:pt x="2675" y="24963"/>
                  </a:cubicBezTo>
                  <a:cubicBezTo>
                    <a:pt x="2728" y="25121"/>
                    <a:pt x="2684" y="25344"/>
                    <a:pt x="2597" y="25406"/>
                  </a:cubicBezTo>
                  <a:cubicBezTo>
                    <a:pt x="2607" y="25721"/>
                    <a:pt x="2587" y="25919"/>
                    <a:pt x="2512" y="25919"/>
                  </a:cubicBezTo>
                  <a:cubicBezTo>
                    <a:pt x="2499" y="25919"/>
                    <a:pt x="2485" y="25913"/>
                    <a:pt x="2468" y="25900"/>
                  </a:cubicBezTo>
                  <a:lnTo>
                    <a:pt x="2468" y="25900"/>
                  </a:lnTo>
                  <a:cubicBezTo>
                    <a:pt x="2504" y="26324"/>
                    <a:pt x="2485" y="26545"/>
                    <a:pt x="2374" y="26545"/>
                  </a:cubicBezTo>
                  <a:cubicBezTo>
                    <a:pt x="2351" y="26545"/>
                    <a:pt x="2325" y="26536"/>
                    <a:pt x="2294" y="26518"/>
                  </a:cubicBezTo>
                  <a:lnTo>
                    <a:pt x="2294" y="26518"/>
                  </a:lnTo>
                  <a:cubicBezTo>
                    <a:pt x="2366" y="27273"/>
                    <a:pt x="2292" y="27704"/>
                    <a:pt x="1945" y="28087"/>
                  </a:cubicBezTo>
                  <a:cubicBezTo>
                    <a:pt x="2045" y="28328"/>
                    <a:pt x="2076" y="28555"/>
                    <a:pt x="2042" y="28810"/>
                  </a:cubicBezTo>
                  <a:cubicBezTo>
                    <a:pt x="2009" y="29063"/>
                    <a:pt x="1911" y="29342"/>
                    <a:pt x="1746" y="29622"/>
                  </a:cubicBezTo>
                  <a:cubicBezTo>
                    <a:pt x="1823" y="29752"/>
                    <a:pt x="1853" y="29882"/>
                    <a:pt x="1834" y="29882"/>
                  </a:cubicBezTo>
                  <a:cubicBezTo>
                    <a:pt x="1830" y="29882"/>
                    <a:pt x="1826" y="29878"/>
                    <a:pt x="1819" y="29869"/>
                  </a:cubicBezTo>
                  <a:lnTo>
                    <a:pt x="1819" y="29869"/>
                  </a:lnTo>
                  <a:cubicBezTo>
                    <a:pt x="1825" y="30267"/>
                    <a:pt x="1784" y="30513"/>
                    <a:pt x="1671" y="30513"/>
                  </a:cubicBezTo>
                  <a:cubicBezTo>
                    <a:pt x="1651" y="30513"/>
                    <a:pt x="1629" y="30505"/>
                    <a:pt x="1604" y="30489"/>
                  </a:cubicBezTo>
                  <a:lnTo>
                    <a:pt x="1604" y="30489"/>
                  </a:lnTo>
                  <a:cubicBezTo>
                    <a:pt x="1666" y="30852"/>
                    <a:pt x="1681" y="31050"/>
                    <a:pt x="1633" y="31050"/>
                  </a:cubicBezTo>
                  <a:cubicBezTo>
                    <a:pt x="1610" y="31050"/>
                    <a:pt x="1572" y="31004"/>
                    <a:pt x="1517" y="30907"/>
                  </a:cubicBezTo>
                  <a:lnTo>
                    <a:pt x="1517" y="30907"/>
                  </a:lnTo>
                  <a:cubicBezTo>
                    <a:pt x="1609" y="31436"/>
                    <a:pt x="1609" y="31686"/>
                    <a:pt x="1482" y="31686"/>
                  </a:cubicBezTo>
                  <a:cubicBezTo>
                    <a:pt x="1443" y="31686"/>
                    <a:pt x="1393" y="31664"/>
                    <a:pt x="1331" y="31620"/>
                  </a:cubicBezTo>
                  <a:lnTo>
                    <a:pt x="1331" y="31620"/>
                  </a:lnTo>
                  <a:cubicBezTo>
                    <a:pt x="1567" y="32028"/>
                    <a:pt x="1520" y="32316"/>
                    <a:pt x="1129" y="32563"/>
                  </a:cubicBezTo>
                  <a:cubicBezTo>
                    <a:pt x="1397" y="33086"/>
                    <a:pt x="1319" y="33566"/>
                    <a:pt x="913" y="34343"/>
                  </a:cubicBezTo>
                  <a:cubicBezTo>
                    <a:pt x="916" y="34343"/>
                    <a:pt x="920" y="34343"/>
                    <a:pt x="924" y="34343"/>
                  </a:cubicBezTo>
                  <a:cubicBezTo>
                    <a:pt x="1057" y="34343"/>
                    <a:pt x="1112" y="34413"/>
                    <a:pt x="1103" y="34515"/>
                  </a:cubicBezTo>
                  <a:cubicBezTo>
                    <a:pt x="1093" y="34665"/>
                    <a:pt x="1016" y="34851"/>
                    <a:pt x="878" y="34973"/>
                  </a:cubicBezTo>
                  <a:cubicBezTo>
                    <a:pt x="1003" y="34862"/>
                    <a:pt x="1060" y="34818"/>
                    <a:pt x="1066" y="34802"/>
                  </a:cubicBezTo>
                  <a:lnTo>
                    <a:pt x="1066" y="34802"/>
                  </a:lnTo>
                  <a:cubicBezTo>
                    <a:pt x="1058" y="35031"/>
                    <a:pt x="990" y="35288"/>
                    <a:pt x="860" y="35330"/>
                  </a:cubicBezTo>
                  <a:cubicBezTo>
                    <a:pt x="880" y="35421"/>
                    <a:pt x="895" y="35497"/>
                    <a:pt x="905" y="35554"/>
                  </a:cubicBezTo>
                  <a:lnTo>
                    <a:pt x="905" y="35554"/>
                  </a:lnTo>
                  <a:cubicBezTo>
                    <a:pt x="908" y="35943"/>
                    <a:pt x="894" y="36163"/>
                    <a:pt x="858" y="36163"/>
                  </a:cubicBezTo>
                  <a:cubicBezTo>
                    <a:pt x="836" y="36163"/>
                    <a:pt x="807" y="36087"/>
                    <a:pt x="768" y="35926"/>
                  </a:cubicBezTo>
                  <a:lnTo>
                    <a:pt x="768" y="35926"/>
                  </a:lnTo>
                  <a:cubicBezTo>
                    <a:pt x="785" y="36562"/>
                    <a:pt x="774" y="36912"/>
                    <a:pt x="725" y="36912"/>
                  </a:cubicBezTo>
                  <a:cubicBezTo>
                    <a:pt x="696" y="36912"/>
                    <a:pt x="653" y="36791"/>
                    <a:pt x="595" y="36535"/>
                  </a:cubicBezTo>
                  <a:lnTo>
                    <a:pt x="595" y="36535"/>
                  </a:lnTo>
                  <a:cubicBezTo>
                    <a:pt x="685" y="37658"/>
                    <a:pt x="620" y="38093"/>
                    <a:pt x="173" y="38537"/>
                  </a:cubicBezTo>
                  <a:cubicBezTo>
                    <a:pt x="492" y="38962"/>
                    <a:pt x="429" y="39397"/>
                    <a:pt x="13" y="40525"/>
                  </a:cubicBezTo>
                  <a:cubicBezTo>
                    <a:pt x="70" y="40475"/>
                    <a:pt x="113" y="40451"/>
                    <a:pt x="145" y="40451"/>
                  </a:cubicBezTo>
                  <a:cubicBezTo>
                    <a:pt x="278" y="40451"/>
                    <a:pt x="205" y="40879"/>
                    <a:pt x="28" y="41625"/>
                  </a:cubicBezTo>
                  <a:cubicBezTo>
                    <a:pt x="33" y="41622"/>
                    <a:pt x="38" y="41621"/>
                    <a:pt x="43" y="41621"/>
                  </a:cubicBezTo>
                  <a:cubicBezTo>
                    <a:pt x="122" y="41621"/>
                    <a:pt x="66" y="42035"/>
                    <a:pt x="1" y="42489"/>
                  </a:cubicBezTo>
                  <a:cubicBezTo>
                    <a:pt x="1" y="42488"/>
                    <a:pt x="2" y="42488"/>
                    <a:pt x="3" y="42488"/>
                  </a:cubicBezTo>
                  <a:cubicBezTo>
                    <a:pt x="12" y="42488"/>
                    <a:pt x="39" y="42525"/>
                    <a:pt x="74" y="42576"/>
                  </a:cubicBezTo>
                  <a:cubicBezTo>
                    <a:pt x="115" y="42560"/>
                    <a:pt x="153" y="42545"/>
                    <a:pt x="173" y="42545"/>
                  </a:cubicBezTo>
                  <a:cubicBezTo>
                    <a:pt x="183" y="42545"/>
                    <a:pt x="188" y="42548"/>
                    <a:pt x="188" y="42557"/>
                  </a:cubicBezTo>
                  <a:cubicBezTo>
                    <a:pt x="315" y="42163"/>
                    <a:pt x="431" y="41815"/>
                    <a:pt x="493" y="41815"/>
                  </a:cubicBezTo>
                  <a:cubicBezTo>
                    <a:pt x="507" y="41815"/>
                    <a:pt x="518" y="41834"/>
                    <a:pt x="526" y="41875"/>
                  </a:cubicBezTo>
                  <a:cubicBezTo>
                    <a:pt x="693" y="41135"/>
                    <a:pt x="810" y="40709"/>
                    <a:pt x="912" y="40709"/>
                  </a:cubicBezTo>
                  <a:cubicBezTo>
                    <a:pt x="956" y="40709"/>
                    <a:pt x="996" y="40785"/>
                    <a:pt x="1036" y="40947"/>
                  </a:cubicBezTo>
                  <a:cubicBezTo>
                    <a:pt x="1175" y="39571"/>
                    <a:pt x="1310" y="39153"/>
                    <a:pt x="1789" y="38922"/>
                  </a:cubicBezTo>
                  <a:cubicBezTo>
                    <a:pt x="1581" y="38317"/>
                    <a:pt x="1715" y="37899"/>
                    <a:pt x="2206" y="37022"/>
                  </a:cubicBezTo>
                  <a:lnTo>
                    <a:pt x="2206" y="37022"/>
                  </a:lnTo>
                  <a:cubicBezTo>
                    <a:pt x="2086" y="37174"/>
                    <a:pt x="2017" y="37246"/>
                    <a:pt x="1990" y="37246"/>
                  </a:cubicBezTo>
                  <a:cubicBezTo>
                    <a:pt x="1938" y="37246"/>
                    <a:pt x="2059" y="36959"/>
                    <a:pt x="2306" y="36471"/>
                  </a:cubicBezTo>
                  <a:lnTo>
                    <a:pt x="2306" y="36471"/>
                  </a:lnTo>
                  <a:cubicBezTo>
                    <a:pt x="2257" y="36521"/>
                    <a:pt x="2225" y="36545"/>
                    <a:pt x="2207" y="36545"/>
                  </a:cubicBezTo>
                  <a:cubicBezTo>
                    <a:pt x="2154" y="36545"/>
                    <a:pt x="2231" y="36338"/>
                    <a:pt x="2386" y="36016"/>
                  </a:cubicBezTo>
                  <a:lnTo>
                    <a:pt x="2386" y="36016"/>
                  </a:lnTo>
                  <a:cubicBezTo>
                    <a:pt x="2373" y="36031"/>
                    <a:pt x="2365" y="36038"/>
                    <a:pt x="2362" y="36038"/>
                  </a:cubicBezTo>
                  <a:cubicBezTo>
                    <a:pt x="2353" y="36038"/>
                    <a:pt x="2420" y="35935"/>
                    <a:pt x="2519" y="35839"/>
                  </a:cubicBezTo>
                  <a:cubicBezTo>
                    <a:pt x="2512" y="35586"/>
                    <a:pt x="2555" y="35348"/>
                    <a:pt x="2598" y="35235"/>
                  </a:cubicBezTo>
                  <a:cubicBezTo>
                    <a:pt x="2616" y="35189"/>
                    <a:pt x="2634" y="35165"/>
                    <a:pt x="2652" y="35165"/>
                  </a:cubicBezTo>
                  <a:cubicBezTo>
                    <a:pt x="2678" y="35165"/>
                    <a:pt x="2704" y="35211"/>
                    <a:pt x="2730" y="35310"/>
                  </a:cubicBezTo>
                  <a:cubicBezTo>
                    <a:pt x="2640" y="34971"/>
                    <a:pt x="2726" y="34692"/>
                    <a:pt x="2988" y="34591"/>
                  </a:cubicBezTo>
                  <a:cubicBezTo>
                    <a:pt x="2955" y="33946"/>
                    <a:pt x="3098" y="33481"/>
                    <a:pt x="3386" y="33129"/>
                  </a:cubicBezTo>
                  <a:cubicBezTo>
                    <a:pt x="3326" y="32736"/>
                    <a:pt x="3412" y="32456"/>
                    <a:pt x="3540" y="32405"/>
                  </a:cubicBezTo>
                  <a:cubicBezTo>
                    <a:pt x="3509" y="32324"/>
                    <a:pt x="3509" y="32233"/>
                    <a:pt x="3531" y="32165"/>
                  </a:cubicBezTo>
                  <a:cubicBezTo>
                    <a:pt x="3553" y="32047"/>
                    <a:pt x="3591" y="31946"/>
                    <a:pt x="3641" y="31946"/>
                  </a:cubicBezTo>
                  <a:cubicBezTo>
                    <a:pt x="3650" y="31946"/>
                    <a:pt x="3660" y="31950"/>
                    <a:pt x="3671" y="31958"/>
                  </a:cubicBezTo>
                  <a:cubicBezTo>
                    <a:pt x="3670" y="31796"/>
                    <a:pt x="3676" y="31699"/>
                    <a:pt x="3692" y="31699"/>
                  </a:cubicBezTo>
                  <a:cubicBezTo>
                    <a:pt x="3702" y="31699"/>
                    <a:pt x="3715" y="31733"/>
                    <a:pt x="3732" y="31807"/>
                  </a:cubicBezTo>
                  <a:cubicBezTo>
                    <a:pt x="3735" y="31561"/>
                    <a:pt x="3750" y="31428"/>
                    <a:pt x="3790" y="31428"/>
                  </a:cubicBezTo>
                  <a:cubicBezTo>
                    <a:pt x="3814" y="31428"/>
                    <a:pt x="3847" y="31476"/>
                    <a:pt x="3892" y="31576"/>
                  </a:cubicBezTo>
                  <a:cubicBezTo>
                    <a:pt x="3853" y="31252"/>
                    <a:pt x="3854" y="31099"/>
                    <a:pt x="3931" y="31099"/>
                  </a:cubicBezTo>
                  <a:cubicBezTo>
                    <a:pt x="3967" y="31099"/>
                    <a:pt x="4020" y="31132"/>
                    <a:pt x="4092" y="31197"/>
                  </a:cubicBezTo>
                  <a:cubicBezTo>
                    <a:pt x="3926" y="30782"/>
                    <a:pt x="3957" y="30677"/>
                    <a:pt x="4294" y="30643"/>
                  </a:cubicBezTo>
                  <a:cubicBezTo>
                    <a:pt x="4158" y="30556"/>
                    <a:pt x="4098" y="30486"/>
                    <a:pt x="4126" y="30438"/>
                  </a:cubicBezTo>
                  <a:cubicBezTo>
                    <a:pt x="4133" y="30329"/>
                    <a:pt x="4227" y="30238"/>
                    <a:pt x="4421" y="30141"/>
                  </a:cubicBezTo>
                  <a:cubicBezTo>
                    <a:pt x="4355" y="30140"/>
                    <a:pt x="4307" y="30138"/>
                    <a:pt x="4276" y="30138"/>
                  </a:cubicBezTo>
                  <a:cubicBezTo>
                    <a:pt x="4264" y="30138"/>
                    <a:pt x="4255" y="30138"/>
                    <a:pt x="4249" y="30139"/>
                  </a:cubicBezTo>
                  <a:lnTo>
                    <a:pt x="4249" y="30139"/>
                  </a:lnTo>
                  <a:cubicBezTo>
                    <a:pt x="4229" y="30004"/>
                    <a:pt x="4310" y="29906"/>
                    <a:pt x="4509" y="29839"/>
                  </a:cubicBezTo>
                  <a:cubicBezTo>
                    <a:pt x="4445" y="29819"/>
                    <a:pt x="4399" y="29804"/>
                    <a:pt x="4371" y="29797"/>
                  </a:cubicBezTo>
                  <a:lnTo>
                    <a:pt x="4371" y="29797"/>
                  </a:lnTo>
                  <a:cubicBezTo>
                    <a:pt x="4312" y="29632"/>
                    <a:pt x="4353" y="29543"/>
                    <a:pt x="4515" y="29543"/>
                  </a:cubicBezTo>
                  <a:cubicBezTo>
                    <a:pt x="4533" y="29543"/>
                    <a:pt x="4553" y="29544"/>
                    <a:pt x="4574" y="29547"/>
                  </a:cubicBezTo>
                  <a:cubicBezTo>
                    <a:pt x="4385" y="29411"/>
                    <a:pt x="4379" y="29289"/>
                    <a:pt x="4539" y="29289"/>
                  </a:cubicBezTo>
                  <a:cubicBezTo>
                    <a:pt x="4572" y="29289"/>
                    <a:pt x="4614" y="29295"/>
                    <a:pt x="4662" y="29307"/>
                  </a:cubicBezTo>
                  <a:cubicBezTo>
                    <a:pt x="4533" y="29124"/>
                    <a:pt x="4492" y="29031"/>
                    <a:pt x="4544" y="29031"/>
                  </a:cubicBezTo>
                  <a:cubicBezTo>
                    <a:pt x="4576" y="29031"/>
                    <a:pt x="4640" y="29064"/>
                    <a:pt x="4739" y="29131"/>
                  </a:cubicBezTo>
                  <a:cubicBezTo>
                    <a:pt x="4599" y="28934"/>
                    <a:pt x="4556" y="28834"/>
                    <a:pt x="4612" y="28834"/>
                  </a:cubicBezTo>
                  <a:cubicBezTo>
                    <a:pt x="4645" y="28834"/>
                    <a:pt x="4714" y="28869"/>
                    <a:pt x="4819" y="28941"/>
                  </a:cubicBezTo>
                  <a:cubicBezTo>
                    <a:pt x="4661" y="28653"/>
                    <a:pt x="4636" y="28500"/>
                    <a:pt x="4750" y="28500"/>
                  </a:cubicBezTo>
                  <a:cubicBezTo>
                    <a:pt x="4796" y="28500"/>
                    <a:pt x="4865" y="28524"/>
                    <a:pt x="4957" y="28575"/>
                  </a:cubicBezTo>
                  <a:cubicBezTo>
                    <a:pt x="4787" y="28254"/>
                    <a:pt x="4756" y="28088"/>
                    <a:pt x="4875" y="28088"/>
                  </a:cubicBezTo>
                  <a:cubicBezTo>
                    <a:pt x="4925" y="28088"/>
                    <a:pt x="5004" y="28119"/>
                    <a:pt x="5110" y="28180"/>
                  </a:cubicBezTo>
                  <a:cubicBezTo>
                    <a:pt x="4920" y="27842"/>
                    <a:pt x="4883" y="27671"/>
                    <a:pt x="5007" y="27671"/>
                  </a:cubicBezTo>
                  <a:cubicBezTo>
                    <a:pt x="5060" y="27671"/>
                    <a:pt x="5142" y="27702"/>
                    <a:pt x="5255" y="27765"/>
                  </a:cubicBezTo>
                  <a:cubicBezTo>
                    <a:pt x="5055" y="27428"/>
                    <a:pt x="5012" y="27257"/>
                    <a:pt x="5125" y="27257"/>
                  </a:cubicBezTo>
                  <a:cubicBezTo>
                    <a:pt x="5177" y="27257"/>
                    <a:pt x="5260" y="27292"/>
                    <a:pt x="5376" y="27362"/>
                  </a:cubicBezTo>
                  <a:cubicBezTo>
                    <a:pt x="5184" y="27024"/>
                    <a:pt x="5140" y="26850"/>
                    <a:pt x="5240" y="26850"/>
                  </a:cubicBezTo>
                  <a:cubicBezTo>
                    <a:pt x="5290" y="26850"/>
                    <a:pt x="5374" y="26892"/>
                    <a:pt x="5493" y="26977"/>
                  </a:cubicBezTo>
                  <a:cubicBezTo>
                    <a:pt x="5311" y="26625"/>
                    <a:pt x="5267" y="26446"/>
                    <a:pt x="5363" y="26446"/>
                  </a:cubicBezTo>
                  <a:cubicBezTo>
                    <a:pt x="5413" y="26446"/>
                    <a:pt x="5499" y="26494"/>
                    <a:pt x="5623" y="26590"/>
                  </a:cubicBezTo>
                  <a:cubicBezTo>
                    <a:pt x="5436" y="26218"/>
                    <a:pt x="5390" y="26030"/>
                    <a:pt x="5491" y="26030"/>
                  </a:cubicBezTo>
                  <a:cubicBezTo>
                    <a:pt x="5543" y="26030"/>
                    <a:pt x="5634" y="26079"/>
                    <a:pt x="5764" y="26180"/>
                  </a:cubicBezTo>
                  <a:cubicBezTo>
                    <a:pt x="5560" y="25789"/>
                    <a:pt x="5512" y="25597"/>
                    <a:pt x="5626" y="25597"/>
                  </a:cubicBezTo>
                  <a:cubicBezTo>
                    <a:pt x="5682" y="25597"/>
                    <a:pt x="5776" y="25643"/>
                    <a:pt x="5910" y="25733"/>
                  </a:cubicBezTo>
                  <a:cubicBezTo>
                    <a:pt x="5682" y="25340"/>
                    <a:pt x="5638" y="25157"/>
                    <a:pt x="5778" y="25157"/>
                  </a:cubicBezTo>
                  <a:cubicBezTo>
                    <a:pt x="5834" y="25157"/>
                    <a:pt x="5921" y="25187"/>
                    <a:pt x="6037" y="25245"/>
                  </a:cubicBezTo>
                  <a:cubicBezTo>
                    <a:pt x="5768" y="24843"/>
                    <a:pt x="5748" y="24676"/>
                    <a:pt x="5986" y="24676"/>
                  </a:cubicBezTo>
                  <a:cubicBezTo>
                    <a:pt x="6034" y="24676"/>
                    <a:pt x="6092" y="24683"/>
                    <a:pt x="6161" y="24696"/>
                  </a:cubicBezTo>
                  <a:cubicBezTo>
                    <a:pt x="5824" y="24333"/>
                    <a:pt x="5863" y="24191"/>
                    <a:pt x="6233" y="24102"/>
                  </a:cubicBezTo>
                  <a:cubicBezTo>
                    <a:pt x="5942" y="23910"/>
                    <a:pt x="5983" y="23769"/>
                    <a:pt x="6234" y="23578"/>
                  </a:cubicBezTo>
                  <a:cubicBezTo>
                    <a:pt x="6063" y="23488"/>
                    <a:pt x="6104" y="23348"/>
                    <a:pt x="6216" y="23166"/>
                  </a:cubicBezTo>
                  <a:cubicBezTo>
                    <a:pt x="6184" y="23066"/>
                    <a:pt x="6224" y="22926"/>
                    <a:pt x="6267" y="22816"/>
                  </a:cubicBezTo>
                  <a:cubicBezTo>
                    <a:pt x="6282" y="22736"/>
                    <a:pt x="6297" y="22675"/>
                    <a:pt x="6323" y="22675"/>
                  </a:cubicBezTo>
                  <a:cubicBezTo>
                    <a:pt x="6329" y="22675"/>
                    <a:pt x="6336" y="22679"/>
                    <a:pt x="6343" y="22687"/>
                  </a:cubicBezTo>
                  <a:cubicBezTo>
                    <a:pt x="6345" y="22570"/>
                    <a:pt x="6355" y="22499"/>
                    <a:pt x="6379" y="22499"/>
                  </a:cubicBezTo>
                  <a:cubicBezTo>
                    <a:pt x="6393" y="22499"/>
                    <a:pt x="6411" y="22520"/>
                    <a:pt x="6435" y="22567"/>
                  </a:cubicBezTo>
                  <a:cubicBezTo>
                    <a:pt x="6395" y="22402"/>
                    <a:pt x="6418" y="22266"/>
                    <a:pt x="6550" y="22266"/>
                  </a:cubicBezTo>
                  <a:cubicBezTo>
                    <a:pt x="6580" y="22266"/>
                    <a:pt x="6615" y="22273"/>
                    <a:pt x="6656" y="22288"/>
                  </a:cubicBezTo>
                  <a:cubicBezTo>
                    <a:pt x="6568" y="21733"/>
                    <a:pt x="6658" y="21417"/>
                    <a:pt x="7119" y="21074"/>
                  </a:cubicBezTo>
                  <a:cubicBezTo>
                    <a:pt x="6841" y="20786"/>
                    <a:pt x="6931" y="20470"/>
                    <a:pt x="7091" y="20139"/>
                  </a:cubicBezTo>
                  <a:cubicBezTo>
                    <a:pt x="7066" y="19996"/>
                    <a:pt x="7112" y="19838"/>
                    <a:pt x="7114" y="19836"/>
                  </a:cubicBezTo>
                  <a:lnTo>
                    <a:pt x="7114" y="19836"/>
                  </a:lnTo>
                  <a:cubicBezTo>
                    <a:pt x="7114" y="19836"/>
                    <a:pt x="7114" y="19836"/>
                    <a:pt x="7114" y="19836"/>
                  </a:cubicBezTo>
                  <a:cubicBezTo>
                    <a:pt x="7113" y="19836"/>
                    <a:pt x="7123" y="19798"/>
                    <a:pt x="7142" y="19729"/>
                  </a:cubicBezTo>
                  <a:cubicBezTo>
                    <a:pt x="7161" y="19660"/>
                    <a:pt x="7188" y="19562"/>
                    <a:pt x="7231" y="19518"/>
                  </a:cubicBezTo>
                  <a:cubicBezTo>
                    <a:pt x="7265" y="19303"/>
                    <a:pt x="7314" y="19111"/>
                    <a:pt x="7448" y="19111"/>
                  </a:cubicBezTo>
                  <a:cubicBezTo>
                    <a:pt x="7472" y="19111"/>
                    <a:pt x="7499" y="19117"/>
                    <a:pt x="7528" y="19130"/>
                  </a:cubicBezTo>
                  <a:cubicBezTo>
                    <a:pt x="7462" y="18575"/>
                    <a:pt x="7529" y="18331"/>
                    <a:pt x="7971" y="18234"/>
                  </a:cubicBezTo>
                  <a:cubicBezTo>
                    <a:pt x="7653" y="17884"/>
                    <a:pt x="7709" y="17685"/>
                    <a:pt x="8053" y="17378"/>
                  </a:cubicBezTo>
                  <a:lnTo>
                    <a:pt x="8053" y="17378"/>
                  </a:lnTo>
                  <a:cubicBezTo>
                    <a:pt x="8031" y="17379"/>
                    <a:pt x="8011" y="17380"/>
                    <a:pt x="7993" y="17380"/>
                  </a:cubicBezTo>
                  <a:cubicBezTo>
                    <a:pt x="7795" y="17380"/>
                    <a:pt x="7833" y="17292"/>
                    <a:pt x="8031" y="17135"/>
                  </a:cubicBezTo>
                  <a:cubicBezTo>
                    <a:pt x="7872" y="17095"/>
                    <a:pt x="7930" y="16884"/>
                    <a:pt x="8003" y="16653"/>
                  </a:cubicBezTo>
                  <a:cubicBezTo>
                    <a:pt x="8048" y="16463"/>
                    <a:pt x="8105" y="16251"/>
                    <a:pt x="8165" y="16040"/>
                  </a:cubicBezTo>
                  <a:cubicBezTo>
                    <a:pt x="8224" y="15830"/>
                    <a:pt x="8281" y="15619"/>
                    <a:pt x="8341" y="15408"/>
                  </a:cubicBezTo>
                  <a:cubicBezTo>
                    <a:pt x="8400" y="15196"/>
                    <a:pt x="8460" y="14987"/>
                    <a:pt x="8527" y="14864"/>
                  </a:cubicBezTo>
                  <a:cubicBezTo>
                    <a:pt x="8571" y="14603"/>
                    <a:pt x="8620" y="14410"/>
                    <a:pt x="8744" y="14410"/>
                  </a:cubicBezTo>
                  <a:cubicBezTo>
                    <a:pt x="8763" y="14410"/>
                    <a:pt x="8783" y="14415"/>
                    <a:pt x="8805" y="14424"/>
                  </a:cubicBezTo>
                  <a:cubicBezTo>
                    <a:pt x="8752" y="13932"/>
                    <a:pt x="8810" y="13721"/>
                    <a:pt x="9160" y="13617"/>
                  </a:cubicBezTo>
                  <a:cubicBezTo>
                    <a:pt x="8897" y="13404"/>
                    <a:pt x="8924" y="13298"/>
                    <a:pt x="9253" y="13123"/>
                  </a:cubicBezTo>
                  <a:cubicBezTo>
                    <a:pt x="8982" y="13086"/>
                    <a:pt x="9012" y="12980"/>
                    <a:pt x="9273" y="12718"/>
                  </a:cubicBezTo>
                  <a:lnTo>
                    <a:pt x="9273" y="12718"/>
                  </a:lnTo>
                  <a:cubicBezTo>
                    <a:pt x="9238" y="12727"/>
                    <a:pt x="9211" y="12731"/>
                    <a:pt x="9189" y="12731"/>
                  </a:cubicBezTo>
                  <a:cubicBezTo>
                    <a:pt x="9082" y="12731"/>
                    <a:pt x="9127" y="12628"/>
                    <a:pt x="9271" y="12444"/>
                  </a:cubicBezTo>
                  <a:lnTo>
                    <a:pt x="9271" y="12444"/>
                  </a:lnTo>
                  <a:cubicBezTo>
                    <a:pt x="9237" y="12463"/>
                    <a:pt x="9216" y="12471"/>
                    <a:pt x="9207" y="12471"/>
                  </a:cubicBezTo>
                  <a:cubicBezTo>
                    <a:pt x="9188" y="12471"/>
                    <a:pt x="9230" y="12428"/>
                    <a:pt x="9319" y="12366"/>
                  </a:cubicBezTo>
                  <a:cubicBezTo>
                    <a:pt x="9247" y="12243"/>
                    <a:pt x="9270" y="12084"/>
                    <a:pt x="9320" y="11986"/>
                  </a:cubicBezTo>
                  <a:cubicBezTo>
                    <a:pt x="9346" y="11933"/>
                    <a:pt x="9382" y="11904"/>
                    <a:pt x="9433" y="11904"/>
                  </a:cubicBezTo>
                  <a:cubicBezTo>
                    <a:pt x="9464" y="11904"/>
                    <a:pt x="9500" y="11915"/>
                    <a:pt x="9542" y="11937"/>
                  </a:cubicBezTo>
                  <a:cubicBezTo>
                    <a:pt x="9428" y="11393"/>
                    <a:pt x="9481" y="11182"/>
                    <a:pt x="9857" y="10900"/>
                  </a:cubicBezTo>
                  <a:cubicBezTo>
                    <a:pt x="9588" y="10758"/>
                    <a:pt x="9639" y="10544"/>
                    <a:pt x="9869" y="10115"/>
                  </a:cubicBezTo>
                  <a:lnTo>
                    <a:pt x="9869" y="10115"/>
                  </a:lnTo>
                  <a:cubicBezTo>
                    <a:pt x="9868" y="10115"/>
                    <a:pt x="9866" y="10115"/>
                    <a:pt x="9865" y="10115"/>
                  </a:cubicBezTo>
                  <a:cubicBezTo>
                    <a:pt x="9744" y="10115"/>
                    <a:pt x="9795" y="9905"/>
                    <a:pt x="9864" y="9658"/>
                  </a:cubicBezTo>
                  <a:cubicBezTo>
                    <a:pt x="9895" y="9481"/>
                    <a:pt x="9943" y="9269"/>
                    <a:pt x="9993" y="9055"/>
                  </a:cubicBezTo>
                  <a:cubicBezTo>
                    <a:pt x="10041" y="8842"/>
                    <a:pt x="10089" y="8628"/>
                    <a:pt x="10131" y="8477"/>
                  </a:cubicBezTo>
                  <a:cubicBezTo>
                    <a:pt x="10169" y="8279"/>
                    <a:pt x="10203" y="8113"/>
                    <a:pt x="10239" y="8113"/>
                  </a:cubicBezTo>
                  <a:cubicBezTo>
                    <a:pt x="10253" y="8113"/>
                    <a:pt x="10268" y="8139"/>
                    <a:pt x="10283" y="8199"/>
                  </a:cubicBezTo>
                  <a:cubicBezTo>
                    <a:pt x="10310" y="7743"/>
                    <a:pt x="10340" y="7503"/>
                    <a:pt x="10455" y="7503"/>
                  </a:cubicBezTo>
                  <a:cubicBezTo>
                    <a:pt x="10501" y="7503"/>
                    <a:pt x="10561" y="7542"/>
                    <a:pt x="10640" y="7621"/>
                  </a:cubicBezTo>
                  <a:cubicBezTo>
                    <a:pt x="10431" y="7024"/>
                    <a:pt x="10452" y="6916"/>
                    <a:pt x="10885" y="6808"/>
                  </a:cubicBezTo>
                  <a:cubicBezTo>
                    <a:pt x="10495" y="6700"/>
                    <a:pt x="10515" y="6593"/>
                    <a:pt x="10907" y="6061"/>
                  </a:cubicBezTo>
                  <a:lnTo>
                    <a:pt x="10907" y="6061"/>
                  </a:lnTo>
                  <a:cubicBezTo>
                    <a:pt x="10777" y="6179"/>
                    <a:pt x="10699" y="6239"/>
                    <a:pt x="10665" y="6239"/>
                  </a:cubicBezTo>
                  <a:cubicBezTo>
                    <a:pt x="10609" y="6239"/>
                    <a:pt x="10683" y="6068"/>
                    <a:pt x="10859" y="5723"/>
                  </a:cubicBezTo>
                  <a:lnTo>
                    <a:pt x="10859" y="5723"/>
                  </a:lnTo>
                  <a:cubicBezTo>
                    <a:pt x="10750" y="5900"/>
                    <a:pt x="10695" y="5985"/>
                    <a:pt x="10691" y="5985"/>
                  </a:cubicBezTo>
                  <a:cubicBezTo>
                    <a:pt x="10686" y="5985"/>
                    <a:pt x="10752" y="5867"/>
                    <a:pt x="10881" y="5645"/>
                  </a:cubicBezTo>
                  <a:lnTo>
                    <a:pt x="10881" y="5645"/>
                  </a:lnTo>
                  <a:cubicBezTo>
                    <a:pt x="10820" y="5704"/>
                    <a:pt x="10780" y="5730"/>
                    <a:pt x="10756" y="5730"/>
                  </a:cubicBezTo>
                  <a:cubicBezTo>
                    <a:pt x="10704" y="5730"/>
                    <a:pt x="10731" y="5606"/>
                    <a:pt x="10799" y="5422"/>
                  </a:cubicBezTo>
                  <a:lnTo>
                    <a:pt x="10799" y="5422"/>
                  </a:lnTo>
                  <a:cubicBezTo>
                    <a:pt x="10784" y="5466"/>
                    <a:pt x="10789" y="5485"/>
                    <a:pt x="10814" y="5485"/>
                  </a:cubicBezTo>
                  <a:cubicBezTo>
                    <a:pt x="10838" y="5485"/>
                    <a:pt x="10880" y="5469"/>
                    <a:pt x="10941" y="5443"/>
                  </a:cubicBezTo>
                  <a:cubicBezTo>
                    <a:pt x="10849" y="5388"/>
                    <a:pt x="10841" y="5227"/>
                    <a:pt x="10850" y="5093"/>
                  </a:cubicBezTo>
                  <a:cubicBezTo>
                    <a:pt x="10859" y="4959"/>
                    <a:pt x="10883" y="4852"/>
                    <a:pt x="10931" y="4752"/>
                  </a:cubicBezTo>
                  <a:cubicBezTo>
                    <a:pt x="10979" y="4651"/>
                    <a:pt x="11048" y="4560"/>
                    <a:pt x="11148" y="4458"/>
                  </a:cubicBezTo>
                  <a:cubicBezTo>
                    <a:pt x="10908" y="4403"/>
                    <a:pt x="10931" y="4258"/>
                    <a:pt x="11163" y="3764"/>
                  </a:cubicBezTo>
                  <a:lnTo>
                    <a:pt x="11163" y="3764"/>
                  </a:lnTo>
                  <a:cubicBezTo>
                    <a:pt x="11107" y="3826"/>
                    <a:pt x="11070" y="3856"/>
                    <a:pt x="11049" y="3856"/>
                  </a:cubicBezTo>
                  <a:cubicBezTo>
                    <a:pt x="11000" y="3856"/>
                    <a:pt x="11039" y="3696"/>
                    <a:pt x="11131" y="3401"/>
                  </a:cubicBezTo>
                  <a:lnTo>
                    <a:pt x="11131" y="3401"/>
                  </a:lnTo>
                  <a:cubicBezTo>
                    <a:pt x="11092" y="3483"/>
                    <a:pt x="11070" y="3521"/>
                    <a:pt x="11063" y="3521"/>
                  </a:cubicBezTo>
                  <a:cubicBezTo>
                    <a:pt x="11052" y="3521"/>
                    <a:pt x="11077" y="3433"/>
                    <a:pt x="11127" y="3274"/>
                  </a:cubicBezTo>
                  <a:lnTo>
                    <a:pt x="11127" y="3274"/>
                  </a:lnTo>
                  <a:cubicBezTo>
                    <a:pt x="11109" y="3319"/>
                    <a:pt x="11100" y="3339"/>
                    <a:pt x="11098" y="3339"/>
                  </a:cubicBezTo>
                  <a:cubicBezTo>
                    <a:pt x="11097" y="3339"/>
                    <a:pt x="11121" y="3275"/>
                    <a:pt x="11164" y="3172"/>
                  </a:cubicBezTo>
                  <a:lnTo>
                    <a:pt x="11164" y="3172"/>
                  </a:lnTo>
                  <a:cubicBezTo>
                    <a:pt x="11160" y="3174"/>
                    <a:pt x="11157" y="3174"/>
                    <a:pt x="11153" y="3174"/>
                  </a:cubicBezTo>
                  <a:cubicBezTo>
                    <a:pt x="11117" y="3174"/>
                    <a:pt x="11118" y="3100"/>
                    <a:pt x="11140" y="3012"/>
                  </a:cubicBezTo>
                  <a:cubicBezTo>
                    <a:pt x="11148" y="2968"/>
                    <a:pt x="11183" y="2908"/>
                    <a:pt x="11239" y="2860"/>
                  </a:cubicBezTo>
                  <a:cubicBezTo>
                    <a:pt x="11162" y="2663"/>
                    <a:pt x="11180" y="2518"/>
                    <a:pt x="11310" y="2398"/>
                  </a:cubicBezTo>
                  <a:cubicBezTo>
                    <a:pt x="11212" y="2228"/>
                    <a:pt x="11227" y="2080"/>
                    <a:pt x="11315" y="1917"/>
                  </a:cubicBezTo>
                  <a:cubicBezTo>
                    <a:pt x="11253" y="1809"/>
                    <a:pt x="11245" y="1683"/>
                    <a:pt x="11257" y="1551"/>
                  </a:cubicBezTo>
                  <a:cubicBezTo>
                    <a:pt x="11191" y="1446"/>
                    <a:pt x="11144" y="1324"/>
                    <a:pt x="11134" y="1167"/>
                  </a:cubicBezTo>
                  <a:cubicBezTo>
                    <a:pt x="11017" y="1094"/>
                    <a:pt x="10937" y="986"/>
                    <a:pt x="10912" y="798"/>
                  </a:cubicBezTo>
                  <a:cubicBezTo>
                    <a:pt x="10744" y="787"/>
                    <a:pt x="10633" y="698"/>
                    <a:pt x="10603" y="484"/>
                  </a:cubicBezTo>
                  <a:cubicBezTo>
                    <a:pt x="10555" y="497"/>
                    <a:pt x="10510" y="503"/>
                    <a:pt x="10470" y="503"/>
                  </a:cubicBezTo>
                  <a:cubicBezTo>
                    <a:pt x="10325" y="503"/>
                    <a:pt x="10227" y="420"/>
                    <a:pt x="10167" y="220"/>
                  </a:cubicBezTo>
                  <a:cubicBezTo>
                    <a:pt x="10090" y="300"/>
                    <a:pt x="10027" y="338"/>
                    <a:pt x="9976" y="338"/>
                  </a:cubicBezTo>
                  <a:cubicBezTo>
                    <a:pt x="9916" y="338"/>
                    <a:pt x="9870" y="285"/>
                    <a:pt x="9834" y="186"/>
                  </a:cubicBezTo>
                  <a:cubicBezTo>
                    <a:pt x="9777" y="252"/>
                    <a:pt x="9727" y="287"/>
                    <a:pt x="9687" y="287"/>
                  </a:cubicBezTo>
                  <a:cubicBezTo>
                    <a:pt x="9637" y="287"/>
                    <a:pt x="9604" y="234"/>
                    <a:pt x="9595" y="124"/>
                  </a:cubicBezTo>
                  <a:cubicBezTo>
                    <a:pt x="9517" y="210"/>
                    <a:pt x="9455" y="260"/>
                    <a:pt x="9406" y="260"/>
                  </a:cubicBezTo>
                  <a:cubicBezTo>
                    <a:pt x="9343" y="260"/>
                    <a:pt x="9299" y="181"/>
                    <a:pt x="92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404150" y="1335988"/>
              <a:ext cx="282875" cy="1064425"/>
            </a:xfrm>
            <a:custGeom>
              <a:avLst/>
              <a:gdLst/>
              <a:ahLst/>
              <a:cxnLst/>
              <a:rect l="l" t="t" r="r" b="b"/>
              <a:pathLst>
                <a:path w="11315" h="42577" extrusionOk="0">
                  <a:moveTo>
                    <a:pt x="3599" y="19326"/>
                  </a:moveTo>
                  <a:cubicBezTo>
                    <a:pt x="3599" y="19327"/>
                    <a:pt x="3598" y="19327"/>
                    <a:pt x="3598" y="19328"/>
                  </a:cubicBezTo>
                  <a:cubicBezTo>
                    <a:pt x="3598" y="19327"/>
                    <a:pt x="3599" y="19327"/>
                    <a:pt x="3599" y="19326"/>
                  </a:cubicBezTo>
                  <a:close/>
                  <a:moveTo>
                    <a:pt x="9265" y="0"/>
                  </a:moveTo>
                  <a:cubicBezTo>
                    <a:pt x="9201" y="180"/>
                    <a:pt x="9147" y="272"/>
                    <a:pt x="9088" y="272"/>
                  </a:cubicBezTo>
                  <a:cubicBezTo>
                    <a:pt x="9032" y="272"/>
                    <a:pt x="8973" y="192"/>
                    <a:pt x="8900" y="29"/>
                  </a:cubicBezTo>
                  <a:cubicBezTo>
                    <a:pt x="8889" y="240"/>
                    <a:pt x="8859" y="341"/>
                    <a:pt x="8798" y="341"/>
                  </a:cubicBezTo>
                  <a:cubicBezTo>
                    <a:pt x="8749" y="341"/>
                    <a:pt x="8680" y="277"/>
                    <a:pt x="8584" y="152"/>
                  </a:cubicBezTo>
                  <a:lnTo>
                    <a:pt x="8584" y="152"/>
                  </a:lnTo>
                  <a:cubicBezTo>
                    <a:pt x="8618" y="340"/>
                    <a:pt x="8608" y="428"/>
                    <a:pt x="8554" y="428"/>
                  </a:cubicBezTo>
                  <a:cubicBezTo>
                    <a:pt x="8515" y="428"/>
                    <a:pt x="8452" y="381"/>
                    <a:pt x="8366" y="292"/>
                  </a:cubicBezTo>
                  <a:lnTo>
                    <a:pt x="8366" y="292"/>
                  </a:lnTo>
                  <a:cubicBezTo>
                    <a:pt x="8389" y="579"/>
                    <a:pt x="8328" y="704"/>
                    <a:pt x="8145" y="704"/>
                  </a:cubicBezTo>
                  <a:cubicBezTo>
                    <a:pt x="8106" y="704"/>
                    <a:pt x="8062" y="698"/>
                    <a:pt x="8013" y="687"/>
                  </a:cubicBezTo>
                  <a:lnTo>
                    <a:pt x="8013" y="687"/>
                  </a:lnTo>
                  <a:cubicBezTo>
                    <a:pt x="8122" y="893"/>
                    <a:pt x="8089" y="974"/>
                    <a:pt x="7949" y="974"/>
                  </a:cubicBezTo>
                  <a:cubicBezTo>
                    <a:pt x="7926" y="974"/>
                    <a:pt x="7900" y="972"/>
                    <a:pt x="7872" y="968"/>
                  </a:cubicBezTo>
                  <a:lnTo>
                    <a:pt x="7872" y="968"/>
                  </a:lnTo>
                  <a:cubicBezTo>
                    <a:pt x="7995" y="1180"/>
                    <a:pt x="7961" y="1307"/>
                    <a:pt x="7761" y="1427"/>
                  </a:cubicBezTo>
                  <a:cubicBezTo>
                    <a:pt x="7826" y="1476"/>
                    <a:pt x="7849" y="1519"/>
                    <a:pt x="7832" y="1546"/>
                  </a:cubicBezTo>
                  <a:cubicBezTo>
                    <a:pt x="7835" y="1607"/>
                    <a:pt x="7797" y="1651"/>
                    <a:pt x="7729" y="1676"/>
                  </a:cubicBezTo>
                  <a:cubicBezTo>
                    <a:pt x="7772" y="1730"/>
                    <a:pt x="7736" y="1767"/>
                    <a:pt x="7679" y="1767"/>
                  </a:cubicBezTo>
                  <a:cubicBezTo>
                    <a:pt x="7675" y="1767"/>
                    <a:pt x="7671" y="1766"/>
                    <a:pt x="7667" y="1766"/>
                  </a:cubicBezTo>
                  <a:lnTo>
                    <a:pt x="7667" y="1766"/>
                  </a:lnTo>
                  <a:cubicBezTo>
                    <a:pt x="7676" y="1870"/>
                    <a:pt x="7666" y="1951"/>
                    <a:pt x="7578" y="1955"/>
                  </a:cubicBezTo>
                  <a:cubicBezTo>
                    <a:pt x="7634" y="2071"/>
                    <a:pt x="7637" y="2138"/>
                    <a:pt x="7544" y="2138"/>
                  </a:cubicBezTo>
                  <a:cubicBezTo>
                    <a:pt x="7523" y="2138"/>
                    <a:pt x="7497" y="2135"/>
                    <a:pt x="7466" y="2128"/>
                  </a:cubicBezTo>
                  <a:lnTo>
                    <a:pt x="7466" y="2128"/>
                  </a:lnTo>
                  <a:cubicBezTo>
                    <a:pt x="7595" y="2351"/>
                    <a:pt x="7562" y="2454"/>
                    <a:pt x="7279" y="2457"/>
                  </a:cubicBezTo>
                  <a:cubicBezTo>
                    <a:pt x="7483" y="2626"/>
                    <a:pt x="7436" y="2696"/>
                    <a:pt x="7177" y="2707"/>
                  </a:cubicBezTo>
                  <a:cubicBezTo>
                    <a:pt x="7377" y="2882"/>
                    <a:pt x="7364" y="2997"/>
                    <a:pt x="7058" y="3152"/>
                  </a:cubicBezTo>
                  <a:cubicBezTo>
                    <a:pt x="7327" y="3214"/>
                    <a:pt x="7302" y="3316"/>
                    <a:pt x="6986" y="3501"/>
                  </a:cubicBezTo>
                  <a:cubicBezTo>
                    <a:pt x="7242" y="3508"/>
                    <a:pt x="7207" y="3603"/>
                    <a:pt x="6937" y="3753"/>
                  </a:cubicBezTo>
                  <a:cubicBezTo>
                    <a:pt x="7150" y="3789"/>
                    <a:pt x="7127" y="3882"/>
                    <a:pt x="6885" y="4022"/>
                  </a:cubicBezTo>
                  <a:cubicBezTo>
                    <a:pt x="7080" y="4069"/>
                    <a:pt x="7054" y="4162"/>
                    <a:pt x="6832" y="4291"/>
                  </a:cubicBezTo>
                  <a:cubicBezTo>
                    <a:pt x="7003" y="4350"/>
                    <a:pt x="6975" y="4443"/>
                    <a:pt x="6767" y="4554"/>
                  </a:cubicBezTo>
                  <a:cubicBezTo>
                    <a:pt x="6915" y="4647"/>
                    <a:pt x="6883" y="4760"/>
                    <a:pt x="6668" y="4863"/>
                  </a:cubicBezTo>
                  <a:cubicBezTo>
                    <a:pt x="6818" y="4985"/>
                    <a:pt x="6787" y="5097"/>
                    <a:pt x="6568" y="5202"/>
                  </a:cubicBezTo>
                  <a:cubicBezTo>
                    <a:pt x="6725" y="5321"/>
                    <a:pt x="6694" y="5434"/>
                    <a:pt x="6477" y="5556"/>
                  </a:cubicBezTo>
                  <a:cubicBezTo>
                    <a:pt x="6633" y="5659"/>
                    <a:pt x="6602" y="5772"/>
                    <a:pt x="6408" y="5901"/>
                  </a:cubicBezTo>
                  <a:cubicBezTo>
                    <a:pt x="6543" y="5997"/>
                    <a:pt x="6513" y="6110"/>
                    <a:pt x="6341" y="6237"/>
                  </a:cubicBezTo>
                  <a:cubicBezTo>
                    <a:pt x="6446" y="6364"/>
                    <a:pt x="6410" y="6505"/>
                    <a:pt x="6251" y="6643"/>
                  </a:cubicBezTo>
                  <a:cubicBezTo>
                    <a:pt x="6337" y="6788"/>
                    <a:pt x="6301" y="6928"/>
                    <a:pt x="6142" y="7058"/>
                  </a:cubicBezTo>
                  <a:cubicBezTo>
                    <a:pt x="6230" y="7211"/>
                    <a:pt x="6194" y="7354"/>
                    <a:pt x="6037" y="7485"/>
                  </a:cubicBezTo>
                  <a:cubicBezTo>
                    <a:pt x="6125" y="7637"/>
                    <a:pt x="6090" y="7778"/>
                    <a:pt x="5941" y="7913"/>
                  </a:cubicBezTo>
                  <a:cubicBezTo>
                    <a:pt x="6022" y="8061"/>
                    <a:pt x="5988" y="8204"/>
                    <a:pt x="5854" y="8333"/>
                  </a:cubicBezTo>
                  <a:cubicBezTo>
                    <a:pt x="5921" y="8488"/>
                    <a:pt x="5889" y="8629"/>
                    <a:pt x="5764" y="8641"/>
                  </a:cubicBezTo>
                  <a:cubicBezTo>
                    <a:pt x="5808" y="8847"/>
                    <a:pt x="5800" y="8979"/>
                    <a:pt x="5734" y="8979"/>
                  </a:cubicBezTo>
                  <a:cubicBezTo>
                    <a:pt x="5713" y="8979"/>
                    <a:pt x="5685" y="8965"/>
                    <a:pt x="5651" y="8935"/>
                  </a:cubicBezTo>
                  <a:lnTo>
                    <a:pt x="5651" y="8935"/>
                  </a:lnTo>
                  <a:cubicBezTo>
                    <a:pt x="5701" y="9212"/>
                    <a:pt x="5703" y="9365"/>
                    <a:pt x="5645" y="9365"/>
                  </a:cubicBezTo>
                  <a:cubicBezTo>
                    <a:pt x="5618" y="9365"/>
                    <a:pt x="5577" y="9331"/>
                    <a:pt x="5522" y="9260"/>
                  </a:cubicBezTo>
                  <a:lnTo>
                    <a:pt x="5522" y="9260"/>
                  </a:lnTo>
                  <a:cubicBezTo>
                    <a:pt x="5594" y="9595"/>
                    <a:pt x="5605" y="9771"/>
                    <a:pt x="5543" y="9771"/>
                  </a:cubicBezTo>
                  <a:cubicBezTo>
                    <a:pt x="5511" y="9771"/>
                    <a:pt x="5460" y="9724"/>
                    <a:pt x="5386" y="9626"/>
                  </a:cubicBezTo>
                  <a:lnTo>
                    <a:pt x="5386" y="9626"/>
                  </a:lnTo>
                  <a:cubicBezTo>
                    <a:pt x="5489" y="10012"/>
                    <a:pt x="5509" y="10202"/>
                    <a:pt x="5426" y="10202"/>
                  </a:cubicBezTo>
                  <a:cubicBezTo>
                    <a:pt x="5386" y="10202"/>
                    <a:pt x="5323" y="10158"/>
                    <a:pt x="5235" y="10072"/>
                  </a:cubicBezTo>
                  <a:lnTo>
                    <a:pt x="5235" y="10072"/>
                  </a:lnTo>
                  <a:cubicBezTo>
                    <a:pt x="5389" y="10473"/>
                    <a:pt x="5415" y="10658"/>
                    <a:pt x="5293" y="10658"/>
                  </a:cubicBezTo>
                  <a:cubicBezTo>
                    <a:pt x="5246" y="10658"/>
                    <a:pt x="5178" y="10631"/>
                    <a:pt x="5087" y="10579"/>
                  </a:cubicBezTo>
                  <a:lnTo>
                    <a:pt x="5087" y="10579"/>
                  </a:lnTo>
                  <a:cubicBezTo>
                    <a:pt x="5320" y="10987"/>
                    <a:pt x="5331" y="11150"/>
                    <a:pt x="5092" y="11150"/>
                  </a:cubicBezTo>
                  <a:cubicBezTo>
                    <a:pt x="5052" y="11150"/>
                    <a:pt x="5006" y="11145"/>
                    <a:pt x="4953" y="11137"/>
                  </a:cubicBezTo>
                  <a:lnTo>
                    <a:pt x="4953" y="11137"/>
                  </a:lnTo>
                  <a:cubicBezTo>
                    <a:pt x="5271" y="11482"/>
                    <a:pt x="5242" y="11625"/>
                    <a:pt x="4842" y="11723"/>
                  </a:cubicBezTo>
                  <a:cubicBezTo>
                    <a:pt x="5137" y="12162"/>
                    <a:pt x="5060" y="12557"/>
                    <a:pt x="4683" y="13202"/>
                  </a:cubicBezTo>
                  <a:cubicBezTo>
                    <a:pt x="4796" y="13274"/>
                    <a:pt x="4833" y="13408"/>
                    <a:pt x="4822" y="13592"/>
                  </a:cubicBezTo>
                  <a:cubicBezTo>
                    <a:pt x="4808" y="13776"/>
                    <a:pt x="4746" y="14010"/>
                    <a:pt x="4654" y="14255"/>
                  </a:cubicBezTo>
                  <a:cubicBezTo>
                    <a:pt x="4669" y="14381"/>
                    <a:pt x="4662" y="14515"/>
                    <a:pt x="4606" y="14515"/>
                  </a:cubicBezTo>
                  <a:cubicBezTo>
                    <a:pt x="4596" y="14515"/>
                    <a:pt x="4584" y="14511"/>
                    <a:pt x="4570" y="14501"/>
                  </a:cubicBezTo>
                  <a:lnTo>
                    <a:pt x="4570" y="14501"/>
                  </a:lnTo>
                  <a:cubicBezTo>
                    <a:pt x="4600" y="14815"/>
                    <a:pt x="4587" y="15005"/>
                    <a:pt x="4498" y="15005"/>
                  </a:cubicBezTo>
                  <a:cubicBezTo>
                    <a:pt x="4468" y="15005"/>
                    <a:pt x="4430" y="14983"/>
                    <a:pt x="4382" y="14938"/>
                  </a:cubicBezTo>
                  <a:lnTo>
                    <a:pt x="4382" y="14938"/>
                  </a:lnTo>
                  <a:cubicBezTo>
                    <a:pt x="4470" y="15372"/>
                    <a:pt x="4471" y="15591"/>
                    <a:pt x="4340" y="15591"/>
                  </a:cubicBezTo>
                  <a:cubicBezTo>
                    <a:pt x="4298" y="15591"/>
                    <a:pt x="4241" y="15568"/>
                    <a:pt x="4169" y="15521"/>
                  </a:cubicBezTo>
                  <a:lnTo>
                    <a:pt x="4169" y="15521"/>
                  </a:lnTo>
                  <a:cubicBezTo>
                    <a:pt x="4356" y="16021"/>
                    <a:pt x="4354" y="16237"/>
                    <a:pt x="4110" y="16237"/>
                  </a:cubicBezTo>
                  <a:cubicBezTo>
                    <a:pt x="4069" y="16237"/>
                    <a:pt x="4021" y="16231"/>
                    <a:pt x="3966" y="16219"/>
                  </a:cubicBezTo>
                  <a:lnTo>
                    <a:pt x="3966" y="16219"/>
                  </a:lnTo>
                  <a:cubicBezTo>
                    <a:pt x="4312" y="16499"/>
                    <a:pt x="4256" y="16784"/>
                    <a:pt x="3777" y="17093"/>
                  </a:cubicBezTo>
                  <a:cubicBezTo>
                    <a:pt x="4112" y="17550"/>
                    <a:pt x="4021" y="18028"/>
                    <a:pt x="3604" y="18657"/>
                  </a:cubicBezTo>
                  <a:cubicBezTo>
                    <a:pt x="3875" y="18792"/>
                    <a:pt x="3822" y="19078"/>
                    <a:pt x="3599" y="19326"/>
                  </a:cubicBezTo>
                  <a:lnTo>
                    <a:pt x="3599" y="19326"/>
                  </a:lnTo>
                  <a:cubicBezTo>
                    <a:pt x="3655" y="19265"/>
                    <a:pt x="3693" y="19237"/>
                    <a:pt x="3717" y="19237"/>
                  </a:cubicBezTo>
                  <a:cubicBezTo>
                    <a:pt x="3742" y="19237"/>
                    <a:pt x="3752" y="19265"/>
                    <a:pt x="3750" y="19317"/>
                  </a:cubicBezTo>
                  <a:cubicBezTo>
                    <a:pt x="3746" y="19421"/>
                    <a:pt x="3695" y="19617"/>
                    <a:pt x="3611" y="19824"/>
                  </a:cubicBezTo>
                  <a:cubicBezTo>
                    <a:pt x="3627" y="20001"/>
                    <a:pt x="3610" y="20187"/>
                    <a:pt x="3530" y="20209"/>
                  </a:cubicBezTo>
                  <a:cubicBezTo>
                    <a:pt x="3549" y="20540"/>
                    <a:pt x="3522" y="20747"/>
                    <a:pt x="3416" y="20747"/>
                  </a:cubicBezTo>
                  <a:cubicBezTo>
                    <a:pt x="3400" y="20747"/>
                    <a:pt x="3383" y="20743"/>
                    <a:pt x="3365" y="20734"/>
                  </a:cubicBezTo>
                  <a:lnTo>
                    <a:pt x="3365" y="20734"/>
                  </a:lnTo>
                  <a:cubicBezTo>
                    <a:pt x="3397" y="21210"/>
                    <a:pt x="3377" y="21491"/>
                    <a:pt x="3286" y="21491"/>
                  </a:cubicBezTo>
                  <a:cubicBezTo>
                    <a:pt x="3254" y="21491"/>
                    <a:pt x="3213" y="21457"/>
                    <a:pt x="3163" y="21383"/>
                  </a:cubicBezTo>
                  <a:lnTo>
                    <a:pt x="3163" y="21383"/>
                  </a:lnTo>
                  <a:cubicBezTo>
                    <a:pt x="3302" y="21845"/>
                    <a:pt x="3271" y="22078"/>
                    <a:pt x="2986" y="22175"/>
                  </a:cubicBezTo>
                  <a:cubicBezTo>
                    <a:pt x="3169" y="22504"/>
                    <a:pt x="3096" y="22696"/>
                    <a:pt x="2824" y="22871"/>
                  </a:cubicBezTo>
                  <a:cubicBezTo>
                    <a:pt x="3016" y="23128"/>
                    <a:pt x="3011" y="23366"/>
                    <a:pt x="2756" y="23728"/>
                  </a:cubicBezTo>
                  <a:cubicBezTo>
                    <a:pt x="2932" y="23830"/>
                    <a:pt x="2857" y="24057"/>
                    <a:pt x="2663" y="24378"/>
                  </a:cubicBezTo>
                  <a:cubicBezTo>
                    <a:pt x="2780" y="24489"/>
                    <a:pt x="2777" y="24694"/>
                    <a:pt x="2675" y="24963"/>
                  </a:cubicBezTo>
                  <a:cubicBezTo>
                    <a:pt x="2728" y="25121"/>
                    <a:pt x="2684" y="25344"/>
                    <a:pt x="2597" y="25406"/>
                  </a:cubicBezTo>
                  <a:cubicBezTo>
                    <a:pt x="2607" y="25721"/>
                    <a:pt x="2587" y="25919"/>
                    <a:pt x="2512" y="25919"/>
                  </a:cubicBezTo>
                  <a:cubicBezTo>
                    <a:pt x="2499" y="25919"/>
                    <a:pt x="2485" y="25913"/>
                    <a:pt x="2468" y="25900"/>
                  </a:cubicBezTo>
                  <a:lnTo>
                    <a:pt x="2468" y="25900"/>
                  </a:lnTo>
                  <a:cubicBezTo>
                    <a:pt x="2504" y="26324"/>
                    <a:pt x="2485" y="26545"/>
                    <a:pt x="2374" y="26545"/>
                  </a:cubicBezTo>
                  <a:cubicBezTo>
                    <a:pt x="2351" y="26545"/>
                    <a:pt x="2325" y="26536"/>
                    <a:pt x="2294" y="26518"/>
                  </a:cubicBezTo>
                  <a:lnTo>
                    <a:pt x="2294" y="26518"/>
                  </a:lnTo>
                  <a:cubicBezTo>
                    <a:pt x="2366" y="27273"/>
                    <a:pt x="2292" y="27704"/>
                    <a:pt x="1945" y="28087"/>
                  </a:cubicBezTo>
                  <a:cubicBezTo>
                    <a:pt x="2045" y="28328"/>
                    <a:pt x="2076" y="28555"/>
                    <a:pt x="2042" y="28810"/>
                  </a:cubicBezTo>
                  <a:cubicBezTo>
                    <a:pt x="2009" y="29063"/>
                    <a:pt x="1911" y="29342"/>
                    <a:pt x="1746" y="29622"/>
                  </a:cubicBezTo>
                  <a:cubicBezTo>
                    <a:pt x="1823" y="29752"/>
                    <a:pt x="1853" y="29882"/>
                    <a:pt x="1834" y="29882"/>
                  </a:cubicBezTo>
                  <a:cubicBezTo>
                    <a:pt x="1830" y="29882"/>
                    <a:pt x="1826" y="29878"/>
                    <a:pt x="1819" y="29869"/>
                  </a:cubicBezTo>
                  <a:lnTo>
                    <a:pt x="1819" y="29869"/>
                  </a:lnTo>
                  <a:cubicBezTo>
                    <a:pt x="1825" y="30267"/>
                    <a:pt x="1784" y="30513"/>
                    <a:pt x="1671" y="30513"/>
                  </a:cubicBezTo>
                  <a:cubicBezTo>
                    <a:pt x="1651" y="30513"/>
                    <a:pt x="1629" y="30505"/>
                    <a:pt x="1604" y="30489"/>
                  </a:cubicBezTo>
                  <a:lnTo>
                    <a:pt x="1604" y="30489"/>
                  </a:lnTo>
                  <a:cubicBezTo>
                    <a:pt x="1666" y="30852"/>
                    <a:pt x="1681" y="31050"/>
                    <a:pt x="1633" y="31050"/>
                  </a:cubicBezTo>
                  <a:cubicBezTo>
                    <a:pt x="1610" y="31050"/>
                    <a:pt x="1572" y="31004"/>
                    <a:pt x="1517" y="30907"/>
                  </a:cubicBezTo>
                  <a:lnTo>
                    <a:pt x="1517" y="30907"/>
                  </a:lnTo>
                  <a:cubicBezTo>
                    <a:pt x="1609" y="31436"/>
                    <a:pt x="1609" y="31686"/>
                    <a:pt x="1482" y="31686"/>
                  </a:cubicBezTo>
                  <a:cubicBezTo>
                    <a:pt x="1443" y="31686"/>
                    <a:pt x="1393" y="31664"/>
                    <a:pt x="1331" y="31620"/>
                  </a:cubicBezTo>
                  <a:lnTo>
                    <a:pt x="1331" y="31620"/>
                  </a:lnTo>
                  <a:cubicBezTo>
                    <a:pt x="1567" y="32028"/>
                    <a:pt x="1520" y="32316"/>
                    <a:pt x="1129" y="32563"/>
                  </a:cubicBezTo>
                  <a:cubicBezTo>
                    <a:pt x="1397" y="33086"/>
                    <a:pt x="1319" y="33566"/>
                    <a:pt x="913" y="34343"/>
                  </a:cubicBezTo>
                  <a:cubicBezTo>
                    <a:pt x="916" y="34343"/>
                    <a:pt x="920" y="34343"/>
                    <a:pt x="924" y="34343"/>
                  </a:cubicBezTo>
                  <a:cubicBezTo>
                    <a:pt x="1057" y="34343"/>
                    <a:pt x="1112" y="34413"/>
                    <a:pt x="1103" y="34515"/>
                  </a:cubicBezTo>
                  <a:cubicBezTo>
                    <a:pt x="1093" y="34665"/>
                    <a:pt x="1016" y="34851"/>
                    <a:pt x="878" y="34973"/>
                  </a:cubicBezTo>
                  <a:cubicBezTo>
                    <a:pt x="1003" y="34862"/>
                    <a:pt x="1060" y="34818"/>
                    <a:pt x="1066" y="34802"/>
                  </a:cubicBezTo>
                  <a:lnTo>
                    <a:pt x="1066" y="34802"/>
                  </a:lnTo>
                  <a:cubicBezTo>
                    <a:pt x="1058" y="35031"/>
                    <a:pt x="990" y="35288"/>
                    <a:pt x="860" y="35330"/>
                  </a:cubicBezTo>
                  <a:cubicBezTo>
                    <a:pt x="880" y="35421"/>
                    <a:pt x="895" y="35497"/>
                    <a:pt x="905" y="35554"/>
                  </a:cubicBezTo>
                  <a:lnTo>
                    <a:pt x="905" y="35554"/>
                  </a:lnTo>
                  <a:cubicBezTo>
                    <a:pt x="908" y="35943"/>
                    <a:pt x="894" y="36163"/>
                    <a:pt x="858" y="36163"/>
                  </a:cubicBezTo>
                  <a:cubicBezTo>
                    <a:pt x="836" y="36163"/>
                    <a:pt x="807" y="36087"/>
                    <a:pt x="768" y="35926"/>
                  </a:cubicBezTo>
                  <a:lnTo>
                    <a:pt x="768" y="35926"/>
                  </a:lnTo>
                  <a:cubicBezTo>
                    <a:pt x="785" y="36562"/>
                    <a:pt x="774" y="36912"/>
                    <a:pt x="725" y="36912"/>
                  </a:cubicBezTo>
                  <a:cubicBezTo>
                    <a:pt x="696" y="36912"/>
                    <a:pt x="653" y="36791"/>
                    <a:pt x="595" y="36535"/>
                  </a:cubicBezTo>
                  <a:lnTo>
                    <a:pt x="595" y="36535"/>
                  </a:lnTo>
                  <a:cubicBezTo>
                    <a:pt x="685" y="37658"/>
                    <a:pt x="620" y="38093"/>
                    <a:pt x="173" y="38537"/>
                  </a:cubicBezTo>
                  <a:cubicBezTo>
                    <a:pt x="492" y="38962"/>
                    <a:pt x="429" y="39397"/>
                    <a:pt x="13" y="40525"/>
                  </a:cubicBezTo>
                  <a:cubicBezTo>
                    <a:pt x="70" y="40475"/>
                    <a:pt x="113" y="40451"/>
                    <a:pt x="145" y="40451"/>
                  </a:cubicBezTo>
                  <a:cubicBezTo>
                    <a:pt x="278" y="40451"/>
                    <a:pt x="205" y="40879"/>
                    <a:pt x="28" y="41625"/>
                  </a:cubicBezTo>
                  <a:cubicBezTo>
                    <a:pt x="33" y="41622"/>
                    <a:pt x="38" y="41621"/>
                    <a:pt x="43" y="41621"/>
                  </a:cubicBezTo>
                  <a:cubicBezTo>
                    <a:pt x="122" y="41621"/>
                    <a:pt x="66" y="42035"/>
                    <a:pt x="1" y="42489"/>
                  </a:cubicBezTo>
                  <a:cubicBezTo>
                    <a:pt x="1" y="42488"/>
                    <a:pt x="2" y="42488"/>
                    <a:pt x="3" y="42488"/>
                  </a:cubicBezTo>
                  <a:cubicBezTo>
                    <a:pt x="12" y="42488"/>
                    <a:pt x="39" y="42525"/>
                    <a:pt x="74" y="42576"/>
                  </a:cubicBezTo>
                  <a:cubicBezTo>
                    <a:pt x="115" y="42560"/>
                    <a:pt x="153" y="42545"/>
                    <a:pt x="173" y="42545"/>
                  </a:cubicBezTo>
                  <a:cubicBezTo>
                    <a:pt x="183" y="42545"/>
                    <a:pt x="188" y="42548"/>
                    <a:pt x="188" y="42557"/>
                  </a:cubicBezTo>
                  <a:cubicBezTo>
                    <a:pt x="315" y="42163"/>
                    <a:pt x="431" y="41815"/>
                    <a:pt x="493" y="41815"/>
                  </a:cubicBezTo>
                  <a:cubicBezTo>
                    <a:pt x="507" y="41815"/>
                    <a:pt x="518" y="41834"/>
                    <a:pt x="526" y="41875"/>
                  </a:cubicBezTo>
                  <a:cubicBezTo>
                    <a:pt x="693" y="41135"/>
                    <a:pt x="810" y="40709"/>
                    <a:pt x="912" y="40709"/>
                  </a:cubicBezTo>
                  <a:cubicBezTo>
                    <a:pt x="956" y="40709"/>
                    <a:pt x="996" y="40785"/>
                    <a:pt x="1036" y="40947"/>
                  </a:cubicBezTo>
                  <a:cubicBezTo>
                    <a:pt x="1175" y="39571"/>
                    <a:pt x="1310" y="39153"/>
                    <a:pt x="1789" y="38922"/>
                  </a:cubicBezTo>
                  <a:cubicBezTo>
                    <a:pt x="1581" y="38317"/>
                    <a:pt x="1715" y="37899"/>
                    <a:pt x="2206" y="37022"/>
                  </a:cubicBezTo>
                  <a:lnTo>
                    <a:pt x="2206" y="37022"/>
                  </a:lnTo>
                  <a:cubicBezTo>
                    <a:pt x="2086" y="37174"/>
                    <a:pt x="2017" y="37246"/>
                    <a:pt x="1990" y="37246"/>
                  </a:cubicBezTo>
                  <a:cubicBezTo>
                    <a:pt x="1938" y="37246"/>
                    <a:pt x="2059" y="36959"/>
                    <a:pt x="2306" y="36471"/>
                  </a:cubicBezTo>
                  <a:lnTo>
                    <a:pt x="2306" y="36471"/>
                  </a:lnTo>
                  <a:cubicBezTo>
                    <a:pt x="2257" y="36521"/>
                    <a:pt x="2225" y="36545"/>
                    <a:pt x="2207" y="36545"/>
                  </a:cubicBezTo>
                  <a:cubicBezTo>
                    <a:pt x="2154" y="36545"/>
                    <a:pt x="2231" y="36338"/>
                    <a:pt x="2386" y="36016"/>
                  </a:cubicBezTo>
                  <a:lnTo>
                    <a:pt x="2386" y="36016"/>
                  </a:lnTo>
                  <a:cubicBezTo>
                    <a:pt x="2373" y="36031"/>
                    <a:pt x="2365" y="36038"/>
                    <a:pt x="2362" y="36038"/>
                  </a:cubicBezTo>
                  <a:cubicBezTo>
                    <a:pt x="2353" y="36038"/>
                    <a:pt x="2420" y="35935"/>
                    <a:pt x="2519" y="35839"/>
                  </a:cubicBezTo>
                  <a:cubicBezTo>
                    <a:pt x="2512" y="35586"/>
                    <a:pt x="2555" y="35348"/>
                    <a:pt x="2598" y="35235"/>
                  </a:cubicBezTo>
                  <a:cubicBezTo>
                    <a:pt x="2616" y="35189"/>
                    <a:pt x="2634" y="35165"/>
                    <a:pt x="2652" y="35165"/>
                  </a:cubicBezTo>
                  <a:cubicBezTo>
                    <a:pt x="2678" y="35165"/>
                    <a:pt x="2704" y="35211"/>
                    <a:pt x="2730" y="35310"/>
                  </a:cubicBezTo>
                  <a:cubicBezTo>
                    <a:pt x="2640" y="34971"/>
                    <a:pt x="2726" y="34692"/>
                    <a:pt x="2988" y="34591"/>
                  </a:cubicBezTo>
                  <a:cubicBezTo>
                    <a:pt x="2955" y="33946"/>
                    <a:pt x="3098" y="33481"/>
                    <a:pt x="3386" y="33129"/>
                  </a:cubicBezTo>
                  <a:cubicBezTo>
                    <a:pt x="3326" y="32736"/>
                    <a:pt x="3412" y="32456"/>
                    <a:pt x="3540" y="32405"/>
                  </a:cubicBezTo>
                  <a:cubicBezTo>
                    <a:pt x="3509" y="32324"/>
                    <a:pt x="3509" y="32233"/>
                    <a:pt x="3531" y="32165"/>
                  </a:cubicBezTo>
                  <a:cubicBezTo>
                    <a:pt x="3553" y="32047"/>
                    <a:pt x="3591" y="31946"/>
                    <a:pt x="3641" y="31946"/>
                  </a:cubicBezTo>
                  <a:cubicBezTo>
                    <a:pt x="3650" y="31946"/>
                    <a:pt x="3660" y="31950"/>
                    <a:pt x="3671" y="31958"/>
                  </a:cubicBezTo>
                  <a:cubicBezTo>
                    <a:pt x="3670" y="31796"/>
                    <a:pt x="3676" y="31699"/>
                    <a:pt x="3692" y="31699"/>
                  </a:cubicBezTo>
                  <a:cubicBezTo>
                    <a:pt x="3702" y="31699"/>
                    <a:pt x="3715" y="31733"/>
                    <a:pt x="3732" y="31807"/>
                  </a:cubicBezTo>
                  <a:cubicBezTo>
                    <a:pt x="3735" y="31561"/>
                    <a:pt x="3750" y="31428"/>
                    <a:pt x="3790" y="31428"/>
                  </a:cubicBezTo>
                  <a:cubicBezTo>
                    <a:pt x="3814" y="31428"/>
                    <a:pt x="3847" y="31476"/>
                    <a:pt x="3892" y="31576"/>
                  </a:cubicBezTo>
                  <a:cubicBezTo>
                    <a:pt x="3853" y="31252"/>
                    <a:pt x="3854" y="31099"/>
                    <a:pt x="3931" y="31099"/>
                  </a:cubicBezTo>
                  <a:cubicBezTo>
                    <a:pt x="3967" y="31099"/>
                    <a:pt x="4020" y="31132"/>
                    <a:pt x="4092" y="31197"/>
                  </a:cubicBezTo>
                  <a:cubicBezTo>
                    <a:pt x="3926" y="30782"/>
                    <a:pt x="3957" y="30677"/>
                    <a:pt x="4294" y="30643"/>
                  </a:cubicBezTo>
                  <a:cubicBezTo>
                    <a:pt x="4158" y="30556"/>
                    <a:pt x="4098" y="30486"/>
                    <a:pt x="4126" y="30438"/>
                  </a:cubicBezTo>
                  <a:cubicBezTo>
                    <a:pt x="4133" y="30329"/>
                    <a:pt x="4227" y="30238"/>
                    <a:pt x="4421" y="30141"/>
                  </a:cubicBezTo>
                  <a:cubicBezTo>
                    <a:pt x="4355" y="30140"/>
                    <a:pt x="4307" y="30138"/>
                    <a:pt x="4276" y="30138"/>
                  </a:cubicBezTo>
                  <a:cubicBezTo>
                    <a:pt x="4264" y="30138"/>
                    <a:pt x="4255" y="30138"/>
                    <a:pt x="4249" y="30139"/>
                  </a:cubicBezTo>
                  <a:lnTo>
                    <a:pt x="4249" y="30139"/>
                  </a:lnTo>
                  <a:cubicBezTo>
                    <a:pt x="4229" y="30004"/>
                    <a:pt x="4310" y="29906"/>
                    <a:pt x="4509" y="29839"/>
                  </a:cubicBezTo>
                  <a:cubicBezTo>
                    <a:pt x="4445" y="29819"/>
                    <a:pt x="4399" y="29804"/>
                    <a:pt x="4371" y="29797"/>
                  </a:cubicBezTo>
                  <a:lnTo>
                    <a:pt x="4371" y="29797"/>
                  </a:lnTo>
                  <a:cubicBezTo>
                    <a:pt x="4312" y="29632"/>
                    <a:pt x="4353" y="29543"/>
                    <a:pt x="4515" y="29543"/>
                  </a:cubicBezTo>
                  <a:cubicBezTo>
                    <a:pt x="4533" y="29543"/>
                    <a:pt x="4553" y="29544"/>
                    <a:pt x="4574" y="29547"/>
                  </a:cubicBezTo>
                  <a:cubicBezTo>
                    <a:pt x="4385" y="29411"/>
                    <a:pt x="4379" y="29289"/>
                    <a:pt x="4539" y="29289"/>
                  </a:cubicBezTo>
                  <a:cubicBezTo>
                    <a:pt x="4572" y="29289"/>
                    <a:pt x="4614" y="29295"/>
                    <a:pt x="4662" y="29307"/>
                  </a:cubicBezTo>
                  <a:cubicBezTo>
                    <a:pt x="4533" y="29124"/>
                    <a:pt x="4492" y="29031"/>
                    <a:pt x="4544" y="29031"/>
                  </a:cubicBezTo>
                  <a:cubicBezTo>
                    <a:pt x="4576" y="29031"/>
                    <a:pt x="4640" y="29064"/>
                    <a:pt x="4739" y="29131"/>
                  </a:cubicBezTo>
                  <a:cubicBezTo>
                    <a:pt x="4599" y="28934"/>
                    <a:pt x="4556" y="28834"/>
                    <a:pt x="4612" y="28834"/>
                  </a:cubicBezTo>
                  <a:cubicBezTo>
                    <a:pt x="4645" y="28834"/>
                    <a:pt x="4714" y="28869"/>
                    <a:pt x="4819" y="28941"/>
                  </a:cubicBezTo>
                  <a:cubicBezTo>
                    <a:pt x="4661" y="28653"/>
                    <a:pt x="4636" y="28500"/>
                    <a:pt x="4750" y="28500"/>
                  </a:cubicBezTo>
                  <a:cubicBezTo>
                    <a:pt x="4796" y="28500"/>
                    <a:pt x="4865" y="28524"/>
                    <a:pt x="4957" y="28575"/>
                  </a:cubicBezTo>
                  <a:cubicBezTo>
                    <a:pt x="4787" y="28254"/>
                    <a:pt x="4756" y="28088"/>
                    <a:pt x="4875" y="28088"/>
                  </a:cubicBezTo>
                  <a:cubicBezTo>
                    <a:pt x="4925" y="28088"/>
                    <a:pt x="5004" y="28119"/>
                    <a:pt x="5110" y="28180"/>
                  </a:cubicBezTo>
                  <a:cubicBezTo>
                    <a:pt x="4920" y="27842"/>
                    <a:pt x="4883" y="27671"/>
                    <a:pt x="5007" y="27671"/>
                  </a:cubicBezTo>
                  <a:cubicBezTo>
                    <a:pt x="5060" y="27671"/>
                    <a:pt x="5142" y="27702"/>
                    <a:pt x="5255" y="27765"/>
                  </a:cubicBezTo>
                  <a:cubicBezTo>
                    <a:pt x="5055" y="27428"/>
                    <a:pt x="5012" y="27257"/>
                    <a:pt x="5125" y="27257"/>
                  </a:cubicBezTo>
                  <a:cubicBezTo>
                    <a:pt x="5177" y="27257"/>
                    <a:pt x="5260" y="27292"/>
                    <a:pt x="5376" y="27362"/>
                  </a:cubicBezTo>
                  <a:cubicBezTo>
                    <a:pt x="5184" y="27024"/>
                    <a:pt x="5140" y="26850"/>
                    <a:pt x="5240" y="26850"/>
                  </a:cubicBezTo>
                  <a:cubicBezTo>
                    <a:pt x="5290" y="26850"/>
                    <a:pt x="5374" y="26892"/>
                    <a:pt x="5493" y="26977"/>
                  </a:cubicBezTo>
                  <a:cubicBezTo>
                    <a:pt x="5311" y="26625"/>
                    <a:pt x="5267" y="26446"/>
                    <a:pt x="5363" y="26446"/>
                  </a:cubicBezTo>
                  <a:cubicBezTo>
                    <a:pt x="5413" y="26446"/>
                    <a:pt x="5499" y="26494"/>
                    <a:pt x="5623" y="26590"/>
                  </a:cubicBezTo>
                  <a:cubicBezTo>
                    <a:pt x="5436" y="26218"/>
                    <a:pt x="5390" y="26030"/>
                    <a:pt x="5491" y="26030"/>
                  </a:cubicBezTo>
                  <a:cubicBezTo>
                    <a:pt x="5543" y="26030"/>
                    <a:pt x="5634" y="26079"/>
                    <a:pt x="5764" y="26180"/>
                  </a:cubicBezTo>
                  <a:cubicBezTo>
                    <a:pt x="5560" y="25789"/>
                    <a:pt x="5512" y="25597"/>
                    <a:pt x="5626" y="25597"/>
                  </a:cubicBezTo>
                  <a:cubicBezTo>
                    <a:pt x="5682" y="25597"/>
                    <a:pt x="5776" y="25643"/>
                    <a:pt x="5910" y="25733"/>
                  </a:cubicBezTo>
                  <a:cubicBezTo>
                    <a:pt x="5682" y="25340"/>
                    <a:pt x="5638" y="25157"/>
                    <a:pt x="5778" y="25157"/>
                  </a:cubicBezTo>
                  <a:cubicBezTo>
                    <a:pt x="5834" y="25157"/>
                    <a:pt x="5921" y="25187"/>
                    <a:pt x="6037" y="25245"/>
                  </a:cubicBezTo>
                  <a:cubicBezTo>
                    <a:pt x="5768" y="24843"/>
                    <a:pt x="5748" y="24676"/>
                    <a:pt x="5986" y="24676"/>
                  </a:cubicBezTo>
                  <a:cubicBezTo>
                    <a:pt x="6034" y="24676"/>
                    <a:pt x="6092" y="24683"/>
                    <a:pt x="6161" y="24696"/>
                  </a:cubicBezTo>
                  <a:cubicBezTo>
                    <a:pt x="5824" y="24333"/>
                    <a:pt x="5863" y="24191"/>
                    <a:pt x="6233" y="24102"/>
                  </a:cubicBezTo>
                  <a:cubicBezTo>
                    <a:pt x="5942" y="23910"/>
                    <a:pt x="5983" y="23769"/>
                    <a:pt x="6234" y="23578"/>
                  </a:cubicBezTo>
                  <a:cubicBezTo>
                    <a:pt x="6063" y="23488"/>
                    <a:pt x="6104" y="23348"/>
                    <a:pt x="6216" y="23166"/>
                  </a:cubicBezTo>
                  <a:cubicBezTo>
                    <a:pt x="6184" y="23066"/>
                    <a:pt x="6224" y="22926"/>
                    <a:pt x="6267" y="22816"/>
                  </a:cubicBezTo>
                  <a:cubicBezTo>
                    <a:pt x="6282" y="22736"/>
                    <a:pt x="6297" y="22675"/>
                    <a:pt x="6323" y="22675"/>
                  </a:cubicBezTo>
                  <a:cubicBezTo>
                    <a:pt x="6329" y="22675"/>
                    <a:pt x="6336" y="22679"/>
                    <a:pt x="6343" y="22687"/>
                  </a:cubicBezTo>
                  <a:cubicBezTo>
                    <a:pt x="6345" y="22570"/>
                    <a:pt x="6355" y="22499"/>
                    <a:pt x="6379" y="22499"/>
                  </a:cubicBezTo>
                  <a:cubicBezTo>
                    <a:pt x="6393" y="22499"/>
                    <a:pt x="6411" y="22520"/>
                    <a:pt x="6435" y="22567"/>
                  </a:cubicBezTo>
                  <a:cubicBezTo>
                    <a:pt x="6395" y="22402"/>
                    <a:pt x="6418" y="22266"/>
                    <a:pt x="6550" y="22266"/>
                  </a:cubicBezTo>
                  <a:cubicBezTo>
                    <a:pt x="6580" y="22266"/>
                    <a:pt x="6615" y="22273"/>
                    <a:pt x="6656" y="22288"/>
                  </a:cubicBezTo>
                  <a:cubicBezTo>
                    <a:pt x="6568" y="21733"/>
                    <a:pt x="6658" y="21417"/>
                    <a:pt x="7119" y="21074"/>
                  </a:cubicBezTo>
                  <a:cubicBezTo>
                    <a:pt x="6841" y="20786"/>
                    <a:pt x="6931" y="20470"/>
                    <a:pt x="7091" y="20139"/>
                  </a:cubicBezTo>
                  <a:cubicBezTo>
                    <a:pt x="7066" y="19996"/>
                    <a:pt x="7112" y="19838"/>
                    <a:pt x="7114" y="19836"/>
                  </a:cubicBezTo>
                  <a:lnTo>
                    <a:pt x="7114" y="19836"/>
                  </a:lnTo>
                  <a:cubicBezTo>
                    <a:pt x="7114" y="19836"/>
                    <a:pt x="7114" y="19836"/>
                    <a:pt x="7114" y="19836"/>
                  </a:cubicBezTo>
                  <a:cubicBezTo>
                    <a:pt x="7113" y="19836"/>
                    <a:pt x="7123" y="19798"/>
                    <a:pt x="7142" y="19729"/>
                  </a:cubicBezTo>
                  <a:cubicBezTo>
                    <a:pt x="7161" y="19660"/>
                    <a:pt x="7188" y="19562"/>
                    <a:pt x="7231" y="19518"/>
                  </a:cubicBezTo>
                  <a:cubicBezTo>
                    <a:pt x="7265" y="19303"/>
                    <a:pt x="7314" y="19111"/>
                    <a:pt x="7448" y="19111"/>
                  </a:cubicBezTo>
                  <a:cubicBezTo>
                    <a:pt x="7472" y="19111"/>
                    <a:pt x="7499" y="19117"/>
                    <a:pt x="7528" y="19130"/>
                  </a:cubicBezTo>
                  <a:cubicBezTo>
                    <a:pt x="7462" y="18575"/>
                    <a:pt x="7529" y="18331"/>
                    <a:pt x="7971" y="18234"/>
                  </a:cubicBezTo>
                  <a:cubicBezTo>
                    <a:pt x="7653" y="17884"/>
                    <a:pt x="7709" y="17685"/>
                    <a:pt x="8053" y="17378"/>
                  </a:cubicBezTo>
                  <a:lnTo>
                    <a:pt x="8053" y="17378"/>
                  </a:lnTo>
                  <a:cubicBezTo>
                    <a:pt x="8031" y="17379"/>
                    <a:pt x="8011" y="17380"/>
                    <a:pt x="7993" y="17380"/>
                  </a:cubicBezTo>
                  <a:cubicBezTo>
                    <a:pt x="7795" y="17380"/>
                    <a:pt x="7833" y="17292"/>
                    <a:pt x="8031" y="17135"/>
                  </a:cubicBezTo>
                  <a:cubicBezTo>
                    <a:pt x="7872" y="17095"/>
                    <a:pt x="7930" y="16884"/>
                    <a:pt x="8003" y="16653"/>
                  </a:cubicBezTo>
                  <a:cubicBezTo>
                    <a:pt x="8048" y="16463"/>
                    <a:pt x="8105" y="16251"/>
                    <a:pt x="8165" y="16040"/>
                  </a:cubicBezTo>
                  <a:cubicBezTo>
                    <a:pt x="8224" y="15830"/>
                    <a:pt x="8281" y="15619"/>
                    <a:pt x="8341" y="15408"/>
                  </a:cubicBezTo>
                  <a:cubicBezTo>
                    <a:pt x="8400" y="15196"/>
                    <a:pt x="8460" y="14987"/>
                    <a:pt x="8527" y="14864"/>
                  </a:cubicBezTo>
                  <a:cubicBezTo>
                    <a:pt x="8571" y="14603"/>
                    <a:pt x="8620" y="14410"/>
                    <a:pt x="8744" y="14410"/>
                  </a:cubicBezTo>
                  <a:cubicBezTo>
                    <a:pt x="8763" y="14410"/>
                    <a:pt x="8783" y="14415"/>
                    <a:pt x="8805" y="14424"/>
                  </a:cubicBezTo>
                  <a:cubicBezTo>
                    <a:pt x="8752" y="13932"/>
                    <a:pt x="8810" y="13721"/>
                    <a:pt x="9160" y="13617"/>
                  </a:cubicBezTo>
                  <a:cubicBezTo>
                    <a:pt x="8897" y="13404"/>
                    <a:pt x="8924" y="13298"/>
                    <a:pt x="9253" y="13123"/>
                  </a:cubicBezTo>
                  <a:cubicBezTo>
                    <a:pt x="8982" y="13086"/>
                    <a:pt x="9012" y="12980"/>
                    <a:pt x="9273" y="12718"/>
                  </a:cubicBezTo>
                  <a:lnTo>
                    <a:pt x="9273" y="12718"/>
                  </a:lnTo>
                  <a:cubicBezTo>
                    <a:pt x="9238" y="12727"/>
                    <a:pt x="9211" y="12731"/>
                    <a:pt x="9189" y="12731"/>
                  </a:cubicBezTo>
                  <a:cubicBezTo>
                    <a:pt x="9082" y="12731"/>
                    <a:pt x="9127" y="12628"/>
                    <a:pt x="9271" y="12444"/>
                  </a:cubicBezTo>
                  <a:lnTo>
                    <a:pt x="9271" y="12444"/>
                  </a:lnTo>
                  <a:cubicBezTo>
                    <a:pt x="9237" y="12463"/>
                    <a:pt x="9216" y="12471"/>
                    <a:pt x="9207" y="12471"/>
                  </a:cubicBezTo>
                  <a:cubicBezTo>
                    <a:pt x="9188" y="12471"/>
                    <a:pt x="9230" y="12428"/>
                    <a:pt x="9319" y="12366"/>
                  </a:cubicBezTo>
                  <a:cubicBezTo>
                    <a:pt x="9247" y="12243"/>
                    <a:pt x="9270" y="12084"/>
                    <a:pt x="9320" y="11986"/>
                  </a:cubicBezTo>
                  <a:cubicBezTo>
                    <a:pt x="9346" y="11933"/>
                    <a:pt x="9382" y="11904"/>
                    <a:pt x="9433" y="11904"/>
                  </a:cubicBezTo>
                  <a:cubicBezTo>
                    <a:pt x="9464" y="11904"/>
                    <a:pt x="9500" y="11915"/>
                    <a:pt x="9542" y="11937"/>
                  </a:cubicBezTo>
                  <a:cubicBezTo>
                    <a:pt x="9428" y="11393"/>
                    <a:pt x="9481" y="11182"/>
                    <a:pt x="9857" y="10900"/>
                  </a:cubicBezTo>
                  <a:cubicBezTo>
                    <a:pt x="9588" y="10758"/>
                    <a:pt x="9639" y="10544"/>
                    <a:pt x="9869" y="10115"/>
                  </a:cubicBezTo>
                  <a:lnTo>
                    <a:pt x="9869" y="10115"/>
                  </a:lnTo>
                  <a:cubicBezTo>
                    <a:pt x="9868" y="10115"/>
                    <a:pt x="9866" y="10115"/>
                    <a:pt x="9865" y="10115"/>
                  </a:cubicBezTo>
                  <a:cubicBezTo>
                    <a:pt x="9744" y="10115"/>
                    <a:pt x="9795" y="9905"/>
                    <a:pt x="9864" y="9658"/>
                  </a:cubicBezTo>
                  <a:cubicBezTo>
                    <a:pt x="9895" y="9481"/>
                    <a:pt x="9943" y="9269"/>
                    <a:pt x="9993" y="9055"/>
                  </a:cubicBezTo>
                  <a:cubicBezTo>
                    <a:pt x="10041" y="8842"/>
                    <a:pt x="10089" y="8628"/>
                    <a:pt x="10131" y="8477"/>
                  </a:cubicBezTo>
                  <a:cubicBezTo>
                    <a:pt x="10169" y="8279"/>
                    <a:pt x="10203" y="8113"/>
                    <a:pt x="10239" y="8113"/>
                  </a:cubicBezTo>
                  <a:cubicBezTo>
                    <a:pt x="10253" y="8113"/>
                    <a:pt x="10268" y="8139"/>
                    <a:pt x="10283" y="8199"/>
                  </a:cubicBezTo>
                  <a:cubicBezTo>
                    <a:pt x="10310" y="7743"/>
                    <a:pt x="10340" y="7503"/>
                    <a:pt x="10455" y="7503"/>
                  </a:cubicBezTo>
                  <a:cubicBezTo>
                    <a:pt x="10501" y="7503"/>
                    <a:pt x="10561" y="7542"/>
                    <a:pt x="10640" y="7621"/>
                  </a:cubicBezTo>
                  <a:cubicBezTo>
                    <a:pt x="10431" y="7024"/>
                    <a:pt x="10452" y="6916"/>
                    <a:pt x="10885" y="6808"/>
                  </a:cubicBezTo>
                  <a:cubicBezTo>
                    <a:pt x="10495" y="6700"/>
                    <a:pt x="10515" y="6593"/>
                    <a:pt x="10907" y="6061"/>
                  </a:cubicBezTo>
                  <a:lnTo>
                    <a:pt x="10907" y="6061"/>
                  </a:lnTo>
                  <a:cubicBezTo>
                    <a:pt x="10777" y="6179"/>
                    <a:pt x="10699" y="6239"/>
                    <a:pt x="10665" y="6239"/>
                  </a:cubicBezTo>
                  <a:cubicBezTo>
                    <a:pt x="10609" y="6239"/>
                    <a:pt x="10683" y="6068"/>
                    <a:pt x="10859" y="5723"/>
                  </a:cubicBezTo>
                  <a:lnTo>
                    <a:pt x="10859" y="5723"/>
                  </a:lnTo>
                  <a:cubicBezTo>
                    <a:pt x="10750" y="5900"/>
                    <a:pt x="10695" y="5985"/>
                    <a:pt x="10691" y="5985"/>
                  </a:cubicBezTo>
                  <a:cubicBezTo>
                    <a:pt x="10686" y="5985"/>
                    <a:pt x="10752" y="5867"/>
                    <a:pt x="10881" y="5645"/>
                  </a:cubicBezTo>
                  <a:lnTo>
                    <a:pt x="10881" y="5645"/>
                  </a:lnTo>
                  <a:cubicBezTo>
                    <a:pt x="10820" y="5704"/>
                    <a:pt x="10780" y="5730"/>
                    <a:pt x="10756" y="5730"/>
                  </a:cubicBezTo>
                  <a:cubicBezTo>
                    <a:pt x="10704" y="5730"/>
                    <a:pt x="10731" y="5606"/>
                    <a:pt x="10799" y="5422"/>
                  </a:cubicBezTo>
                  <a:lnTo>
                    <a:pt x="10799" y="5422"/>
                  </a:lnTo>
                  <a:cubicBezTo>
                    <a:pt x="10784" y="5466"/>
                    <a:pt x="10789" y="5485"/>
                    <a:pt x="10814" y="5485"/>
                  </a:cubicBezTo>
                  <a:cubicBezTo>
                    <a:pt x="10838" y="5485"/>
                    <a:pt x="10880" y="5469"/>
                    <a:pt x="10941" y="5443"/>
                  </a:cubicBezTo>
                  <a:cubicBezTo>
                    <a:pt x="10849" y="5388"/>
                    <a:pt x="10841" y="5227"/>
                    <a:pt x="10850" y="5093"/>
                  </a:cubicBezTo>
                  <a:cubicBezTo>
                    <a:pt x="10859" y="4959"/>
                    <a:pt x="10883" y="4852"/>
                    <a:pt x="10931" y="4752"/>
                  </a:cubicBezTo>
                  <a:cubicBezTo>
                    <a:pt x="10979" y="4651"/>
                    <a:pt x="11048" y="4560"/>
                    <a:pt x="11148" y="4458"/>
                  </a:cubicBezTo>
                  <a:cubicBezTo>
                    <a:pt x="10908" y="4403"/>
                    <a:pt x="10931" y="4258"/>
                    <a:pt x="11163" y="3764"/>
                  </a:cubicBezTo>
                  <a:lnTo>
                    <a:pt x="11163" y="3764"/>
                  </a:lnTo>
                  <a:cubicBezTo>
                    <a:pt x="11107" y="3826"/>
                    <a:pt x="11070" y="3856"/>
                    <a:pt x="11049" y="3856"/>
                  </a:cubicBezTo>
                  <a:cubicBezTo>
                    <a:pt x="11000" y="3856"/>
                    <a:pt x="11039" y="3696"/>
                    <a:pt x="11131" y="3401"/>
                  </a:cubicBezTo>
                  <a:lnTo>
                    <a:pt x="11131" y="3401"/>
                  </a:lnTo>
                  <a:cubicBezTo>
                    <a:pt x="11092" y="3483"/>
                    <a:pt x="11070" y="3521"/>
                    <a:pt x="11063" y="3521"/>
                  </a:cubicBezTo>
                  <a:cubicBezTo>
                    <a:pt x="11052" y="3521"/>
                    <a:pt x="11077" y="3433"/>
                    <a:pt x="11127" y="3274"/>
                  </a:cubicBezTo>
                  <a:lnTo>
                    <a:pt x="11127" y="3274"/>
                  </a:lnTo>
                  <a:cubicBezTo>
                    <a:pt x="11109" y="3319"/>
                    <a:pt x="11100" y="3339"/>
                    <a:pt x="11098" y="3339"/>
                  </a:cubicBezTo>
                  <a:cubicBezTo>
                    <a:pt x="11097" y="3339"/>
                    <a:pt x="11121" y="3275"/>
                    <a:pt x="11164" y="3172"/>
                  </a:cubicBezTo>
                  <a:lnTo>
                    <a:pt x="11164" y="3172"/>
                  </a:lnTo>
                  <a:cubicBezTo>
                    <a:pt x="11160" y="3174"/>
                    <a:pt x="11157" y="3174"/>
                    <a:pt x="11153" y="3174"/>
                  </a:cubicBezTo>
                  <a:cubicBezTo>
                    <a:pt x="11117" y="3174"/>
                    <a:pt x="11118" y="3100"/>
                    <a:pt x="11140" y="3012"/>
                  </a:cubicBezTo>
                  <a:cubicBezTo>
                    <a:pt x="11148" y="2968"/>
                    <a:pt x="11183" y="2908"/>
                    <a:pt x="11239" y="2860"/>
                  </a:cubicBezTo>
                  <a:cubicBezTo>
                    <a:pt x="11162" y="2663"/>
                    <a:pt x="11180" y="2518"/>
                    <a:pt x="11310" y="2398"/>
                  </a:cubicBezTo>
                  <a:cubicBezTo>
                    <a:pt x="11212" y="2228"/>
                    <a:pt x="11227" y="2080"/>
                    <a:pt x="11315" y="1917"/>
                  </a:cubicBezTo>
                  <a:cubicBezTo>
                    <a:pt x="11253" y="1809"/>
                    <a:pt x="11245" y="1683"/>
                    <a:pt x="11257" y="1551"/>
                  </a:cubicBezTo>
                  <a:cubicBezTo>
                    <a:pt x="11191" y="1446"/>
                    <a:pt x="11144" y="1324"/>
                    <a:pt x="11134" y="1167"/>
                  </a:cubicBezTo>
                  <a:cubicBezTo>
                    <a:pt x="11017" y="1094"/>
                    <a:pt x="10937" y="986"/>
                    <a:pt x="10912" y="798"/>
                  </a:cubicBezTo>
                  <a:cubicBezTo>
                    <a:pt x="10744" y="787"/>
                    <a:pt x="10633" y="698"/>
                    <a:pt x="10603" y="484"/>
                  </a:cubicBezTo>
                  <a:cubicBezTo>
                    <a:pt x="10555" y="497"/>
                    <a:pt x="10510" y="503"/>
                    <a:pt x="10470" y="503"/>
                  </a:cubicBezTo>
                  <a:cubicBezTo>
                    <a:pt x="10325" y="503"/>
                    <a:pt x="10227" y="420"/>
                    <a:pt x="10167" y="220"/>
                  </a:cubicBezTo>
                  <a:cubicBezTo>
                    <a:pt x="10090" y="300"/>
                    <a:pt x="10027" y="338"/>
                    <a:pt x="9976" y="338"/>
                  </a:cubicBezTo>
                  <a:cubicBezTo>
                    <a:pt x="9916" y="338"/>
                    <a:pt x="9870" y="285"/>
                    <a:pt x="9834" y="186"/>
                  </a:cubicBezTo>
                  <a:cubicBezTo>
                    <a:pt x="9777" y="252"/>
                    <a:pt x="9727" y="287"/>
                    <a:pt x="9687" y="287"/>
                  </a:cubicBezTo>
                  <a:cubicBezTo>
                    <a:pt x="9637" y="287"/>
                    <a:pt x="9604" y="234"/>
                    <a:pt x="9595" y="124"/>
                  </a:cubicBezTo>
                  <a:cubicBezTo>
                    <a:pt x="9517" y="210"/>
                    <a:pt x="9455" y="260"/>
                    <a:pt x="9406" y="260"/>
                  </a:cubicBezTo>
                  <a:cubicBezTo>
                    <a:pt x="9343" y="260"/>
                    <a:pt x="9299" y="181"/>
                    <a:pt x="92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6485950" y="1466988"/>
              <a:ext cx="322875" cy="1241425"/>
            </a:xfrm>
            <a:custGeom>
              <a:avLst/>
              <a:gdLst/>
              <a:ahLst/>
              <a:cxnLst/>
              <a:rect l="l" t="t" r="r" b="b"/>
              <a:pathLst>
                <a:path w="12915" h="49657" extrusionOk="0">
                  <a:moveTo>
                    <a:pt x="12221" y="0"/>
                  </a:moveTo>
                  <a:lnTo>
                    <a:pt x="12221" y="0"/>
                  </a:lnTo>
                  <a:cubicBezTo>
                    <a:pt x="12057" y="456"/>
                    <a:pt x="11940" y="673"/>
                    <a:pt x="11856" y="673"/>
                  </a:cubicBezTo>
                  <a:cubicBezTo>
                    <a:pt x="11777" y="673"/>
                    <a:pt x="11727" y="483"/>
                    <a:pt x="11695" y="121"/>
                  </a:cubicBezTo>
                  <a:cubicBezTo>
                    <a:pt x="11562" y="614"/>
                    <a:pt x="11458" y="832"/>
                    <a:pt x="11355" y="832"/>
                  </a:cubicBezTo>
                  <a:cubicBezTo>
                    <a:pt x="11290" y="832"/>
                    <a:pt x="11225" y="744"/>
                    <a:pt x="11154" y="585"/>
                  </a:cubicBezTo>
                  <a:cubicBezTo>
                    <a:pt x="11093" y="1031"/>
                    <a:pt x="11010" y="1227"/>
                    <a:pt x="10839" y="1227"/>
                  </a:cubicBezTo>
                  <a:cubicBezTo>
                    <a:pt x="10773" y="1227"/>
                    <a:pt x="10694" y="1198"/>
                    <a:pt x="10597" y="1142"/>
                  </a:cubicBezTo>
                  <a:lnTo>
                    <a:pt x="10597" y="1142"/>
                  </a:lnTo>
                  <a:cubicBezTo>
                    <a:pt x="10660" y="1409"/>
                    <a:pt x="10669" y="1592"/>
                    <a:pt x="10601" y="1706"/>
                  </a:cubicBezTo>
                  <a:cubicBezTo>
                    <a:pt x="10544" y="1856"/>
                    <a:pt x="10411" y="1939"/>
                    <a:pt x="10191" y="2006"/>
                  </a:cubicBezTo>
                  <a:cubicBezTo>
                    <a:pt x="10497" y="2290"/>
                    <a:pt x="10433" y="2491"/>
                    <a:pt x="10145" y="2796"/>
                  </a:cubicBezTo>
                  <a:cubicBezTo>
                    <a:pt x="10227" y="2845"/>
                    <a:pt x="10253" y="2919"/>
                    <a:pt x="10241" y="2999"/>
                  </a:cubicBezTo>
                  <a:cubicBezTo>
                    <a:pt x="10246" y="3097"/>
                    <a:pt x="10212" y="3201"/>
                    <a:pt x="10155" y="3259"/>
                  </a:cubicBezTo>
                  <a:cubicBezTo>
                    <a:pt x="10152" y="3377"/>
                    <a:pt x="10133" y="3464"/>
                    <a:pt x="10067" y="3464"/>
                  </a:cubicBezTo>
                  <a:cubicBezTo>
                    <a:pt x="10053" y="3464"/>
                    <a:pt x="10037" y="3460"/>
                    <a:pt x="10018" y="3452"/>
                  </a:cubicBezTo>
                  <a:lnTo>
                    <a:pt x="10018" y="3452"/>
                  </a:lnTo>
                  <a:cubicBezTo>
                    <a:pt x="10054" y="3632"/>
                    <a:pt x="10048" y="3735"/>
                    <a:pt x="9965" y="3735"/>
                  </a:cubicBezTo>
                  <a:cubicBezTo>
                    <a:pt x="9934" y="3735"/>
                    <a:pt x="9892" y="3721"/>
                    <a:pt x="9838" y="3691"/>
                  </a:cubicBezTo>
                  <a:lnTo>
                    <a:pt x="9838" y="3691"/>
                  </a:lnTo>
                  <a:cubicBezTo>
                    <a:pt x="9957" y="4004"/>
                    <a:pt x="9937" y="4144"/>
                    <a:pt x="9682" y="4144"/>
                  </a:cubicBezTo>
                  <a:cubicBezTo>
                    <a:pt x="9656" y="4144"/>
                    <a:pt x="9628" y="4143"/>
                    <a:pt x="9597" y="4140"/>
                  </a:cubicBezTo>
                  <a:lnTo>
                    <a:pt x="9597" y="4140"/>
                  </a:lnTo>
                  <a:cubicBezTo>
                    <a:pt x="9854" y="4441"/>
                    <a:pt x="9815" y="4576"/>
                    <a:pt x="9422" y="4676"/>
                  </a:cubicBezTo>
                  <a:cubicBezTo>
                    <a:pt x="9738" y="4846"/>
                    <a:pt x="9699" y="4980"/>
                    <a:pt x="9309" y="5167"/>
                  </a:cubicBezTo>
                  <a:cubicBezTo>
                    <a:pt x="9603" y="5318"/>
                    <a:pt x="9546" y="5521"/>
                    <a:pt x="9192" y="5755"/>
                  </a:cubicBezTo>
                  <a:cubicBezTo>
                    <a:pt x="9434" y="5926"/>
                    <a:pt x="9379" y="6129"/>
                    <a:pt x="9072" y="6342"/>
                  </a:cubicBezTo>
                  <a:cubicBezTo>
                    <a:pt x="9268" y="6535"/>
                    <a:pt x="9214" y="6739"/>
                    <a:pt x="8915" y="6895"/>
                  </a:cubicBezTo>
                  <a:cubicBezTo>
                    <a:pt x="9104" y="7146"/>
                    <a:pt x="9051" y="7348"/>
                    <a:pt x="8715" y="7482"/>
                  </a:cubicBezTo>
                  <a:cubicBezTo>
                    <a:pt x="8943" y="7755"/>
                    <a:pt x="8891" y="7958"/>
                    <a:pt x="8539" y="8156"/>
                  </a:cubicBezTo>
                  <a:cubicBezTo>
                    <a:pt x="8778" y="8388"/>
                    <a:pt x="8721" y="8615"/>
                    <a:pt x="8481" y="8895"/>
                  </a:cubicBezTo>
                  <a:cubicBezTo>
                    <a:pt x="8604" y="9067"/>
                    <a:pt x="8547" y="9294"/>
                    <a:pt x="8431" y="9570"/>
                  </a:cubicBezTo>
                  <a:cubicBezTo>
                    <a:pt x="8432" y="9660"/>
                    <a:pt x="8418" y="9760"/>
                    <a:pt x="8397" y="9867"/>
                  </a:cubicBezTo>
                  <a:cubicBezTo>
                    <a:pt x="8377" y="9974"/>
                    <a:pt x="8349" y="10087"/>
                    <a:pt x="8320" y="10198"/>
                  </a:cubicBezTo>
                  <a:cubicBezTo>
                    <a:pt x="8264" y="10427"/>
                    <a:pt x="8210" y="10655"/>
                    <a:pt x="8037" y="10700"/>
                  </a:cubicBezTo>
                  <a:cubicBezTo>
                    <a:pt x="8098" y="11108"/>
                    <a:pt x="8043" y="11335"/>
                    <a:pt x="7700" y="11460"/>
                  </a:cubicBezTo>
                  <a:cubicBezTo>
                    <a:pt x="7933" y="11789"/>
                    <a:pt x="7880" y="12017"/>
                    <a:pt x="7618" y="12333"/>
                  </a:cubicBezTo>
                  <a:cubicBezTo>
                    <a:pt x="7770" y="12472"/>
                    <a:pt x="7717" y="12699"/>
                    <a:pt x="7654" y="12936"/>
                  </a:cubicBezTo>
                  <a:cubicBezTo>
                    <a:pt x="7610" y="13154"/>
                    <a:pt x="7557" y="13381"/>
                    <a:pt x="7505" y="13609"/>
                  </a:cubicBezTo>
                  <a:cubicBezTo>
                    <a:pt x="7452" y="13835"/>
                    <a:pt x="7399" y="14064"/>
                    <a:pt x="7347" y="14292"/>
                  </a:cubicBezTo>
                  <a:cubicBezTo>
                    <a:pt x="7296" y="14520"/>
                    <a:pt x="7244" y="14747"/>
                    <a:pt x="7181" y="14938"/>
                  </a:cubicBezTo>
                  <a:cubicBezTo>
                    <a:pt x="7141" y="15204"/>
                    <a:pt x="7090" y="15431"/>
                    <a:pt x="6951" y="15558"/>
                  </a:cubicBezTo>
                  <a:cubicBezTo>
                    <a:pt x="6989" y="15888"/>
                    <a:pt x="6938" y="16116"/>
                    <a:pt x="6748" y="16347"/>
                  </a:cubicBezTo>
                  <a:cubicBezTo>
                    <a:pt x="6836" y="16571"/>
                    <a:pt x="6786" y="16801"/>
                    <a:pt x="6669" y="17081"/>
                  </a:cubicBezTo>
                  <a:cubicBezTo>
                    <a:pt x="6686" y="17256"/>
                    <a:pt x="6635" y="17485"/>
                    <a:pt x="6585" y="17713"/>
                  </a:cubicBezTo>
                  <a:cubicBezTo>
                    <a:pt x="6485" y="18168"/>
                    <a:pt x="6384" y="18624"/>
                    <a:pt x="6288" y="18953"/>
                  </a:cubicBezTo>
                  <a:cubicBezTo>
                    <a:pt x="6203" y="19427"/>
                    <a:pt x="6121" y="19816"/>
                    <a:pt x="6027" y="19816"/>
                  </a:cubicBezTo>
                  <a:cubicBezTo>
                    <a:pt x="6005" y="19816"/>
                    <a:pt x="5983" y="19795"/>
                    <a:pt x="5959" y="19749"/>
                  </a:cubicBezTo>
                  <a:lnTo>
                    <a:pt x="5959" y="19749"/>
                  </a:lnTo>
                  <a:cubicBezTo>
                    <a:pt x="5974" y="20229"/>
                    <a:pt x="5943" y="20541"/>
                    <a:pt x="5862" y="20541"/>
                  </a:cubicBezTo>
                  <a:cubicBezTo>
                    <a:pt x="5824" y="20541"/>
                    <a:pt x="5776" y="20475"/>
                    <a:pt x="5717" y="20329"/>
                  </a:cubicBezTo>
                  <a:cubicBezTo>
                    <a:pt x="5706" y="21448"/>
                    <a:pt x="5621" y="22035"/>
                    <a:pt x="5373" y="22035"/>
                  </a:cubicBezTo>
                  <a:cubicBezTo>
                    <a:pt x="5316" y="22035"/>
                    <a:pt x="5251" y="22004"/>
                    <a:pt x="5175" y="21941"/>
                  </a:cubicBezTo>
                  <a:lnTo>
                    <a:pt x="5175" y="21941"/>
                  </a:lnTo>
                  <a:cubicBezTo>
                    <a:pt x="5322" y="22847"/>
                    <a:pt x="5322" y="23276"/>
                    <a:pt x="5151" y="23276"/>
                  </a:cubicBezTo>
                  <a:cubicBezTo>
                    <a:pt x="5087" y="23276"/>
                    <a:pt x="4998" y="23215"/>
                    <a:pt x="4885" y="23097"/>
                  </a:cubicBezTo>
                  <a:lnTo>
                    <a:pt x="4885" y="23097"/>
                  </a:lnTo>
                  <a:cubicBezTo>
                    <a:pt x="5301" y="23530"/>
                    <a:pt x="5228" y="23874"/>
                    <a:pt x="4651" y="24314"/>
                  </a:cubicBezTo>
                  <a:cubicBezTo>
                    <a:pt x="5031" y="24787"/>
                    <a:pt x="4907" y="25359"/>
                    <a:pt x="4411" y="26261"/>
                  </a:cubicBezTo>
                  <a:cubicBezTo>
                    <a:pt x="4710" y="26271"/>
                    <a:pt x="4636" y="26615"/>
                    <a:pt x="4357" y="27043"/>
                  </a:cubicBezTo>
                  <a:cubicBezTo>
                    <a:pt x="4441" y="27085"/>
                    <a:pt x="4455" y="27235"/>
                    <a:pt x="4436" y="27348"/>
                  </a:cubicBezTo>
                  <a:cubicBezTo>
                    <a:pt x="4410" y="27611"/>
                    <a:pt x="4362" y="27847"/>
                    <a:pt x="4309" y="27847"/>
                  </a:cubicBezTo>
                  <a:cubicBezTo>
                    <a:pt x="4300" y="27847"/>
                    <a:pt x="4290" y="27839"/>
                    <a:pt x="4280" y="27821"/>
                  </a:cubicBezTo>
                  <a:cubicBezTo>
                    <a:pt x="4248" y="28224"/>
                    <a:pt x="4217" y="28466"/>
                    <a:pt x="4184" y="28466"/>
                  </a:cubicBezTo>
                  <a:cubicBezTo>
                    <a:pt x="4166" y="28466"/>
                    <a:pt x="4147" y="28391"/>
                    <a:pt x="4126" y="28227"/>
                  </a:cubicBezTo>
                  <a:cubicBezTo>
                    <a:pt x="4098" y="28819"/>
                    <a:pt x="4066" y="29142"/>
                    <a:pt x="4018" y="29142"/>
                  </a:cubicBezTo>
                  <a:cubicBezTo>
                    <a:pt x="3989" y="29142"/>
                    <a:pt x="3954" y="29019"/>
                    <a:pt x="3911" y="28760"/>
                  </a:cubicBezTo>
                  <a:cubicBezTo>
                    <a:pt x="3901" y="29623"/>
                    <a:pt x="3864" y="30060"/>
                    <a:pt x="3760" y="30060"/>
                  </a:cubicBezTo>
                  <a:cubicBezTo>
                    <a:pt x="3709" y="30060"/>
                    <a:pt x="3643" y="29957"/>
                    <a:pt x="3556" y="29752"/>
                  </a:cubicBezTo>
                  <a:lnTo>
                    <a:pt x="3556" y="29752"/>
                  </a:lnTo>
                  <a:cubicBezTo>
                    <a:pt x="3650" y="30793"/>
                    <a:pt x="3624" y="31225"/>
                    <a:pt x="3392" y="31225"/>
                  </a:cubicBezTo>
                  <a:cubicBezTo>
                    <a:pt x="3331" y="31225"/>
                    <a:pt x="3255" y="31195"/>
                    <a:pt x="3163" y="31138"/>
                  </a:cubicBezTo>
                  <a:lnTo>
                    <a:pt x="3163" y="31138"/>
                  </a:lnTo>
                  <a:cubicBezTo>
                    <a:pt x="3458" y="32097"/>
                    <a:pt x="3386" y="32440"/>
                    <a:pt x="2828" y="32761"/>
                  </a:cubicBezTo>
                  <a:cubicBezTo>
                    <a:pt x="3205" y="33297"/>
                    <a:pt x="3097" y="33812"/>
                    <a:pt x="2562" y="34873"/>
                  </a:cubicBezTo>
                  <a:cubicBezTo>
                    <a:pt x="2571" y="34872"/>
                    <a:pt x="2580" y="34871"/>
                    <a:pt x="2589" y="34871"/>
                  </a:cubicBezTo>
                  <a:cubicBezTo>
                    <a:pt x="2874" y="34871"/>
                    <a:pt x="2763" y="35382"/>
                    <a:pt x="2472" y="36260"/>
                  </a:cubicBezTo>
                  <a:cubicBezTo>
                    <a:pt x="2555" y="36384"/>
                    <a:pt x="2447" y="36899"/>
                    <a:pt x="2339" y="37419"/>
                  </a:cubicBezTo>
                  <a:lnTo>
                    <a:pt x="2180" y="38187"/>
                  </a:lnTo>
                  <a:cubicBezTo>
                    <a:pt x="2128" y="38445"/>
                    <a:pt x="2075" y="38704"/>
                    <a:pt x="2051" y="38795"/>
                  </a:cubicBezTo>
                  <a:cubicBezTo>
                    <a:pt x="2025" y="38952"/>
                    <a:pt x="1961" y="39262"/>
                    <a:pt x="1946" y="39262"/>
                  </a:cubicBezTo>
                  <a:cubicBezTo>
                    <a:pt x="1945" y="39262"/>
                    <a:pt x="1944" y="39261"/>
                    <a:pt x="1943" y="39258"/>
                  </a:cubicBezTo>
                  <a:cubicBezTo>
                    <a:pt x="1821" y="39917"/>
                    <a:pt x="1728" y="40393"/>
                    <a:pt x="1708" y="40393"/>
                  </a:cubicBezTo>
                  <a:cubicBezTo>
                    <a:pt x="1699" y="40393"/>
                    <a:pt x="1705" y="40292"/>
                    <a:pt x="1732" y="40061"/>
                  </a:cubicBezTo>
                  <a:lnTo>
                    <a:pt x="1732" y="40061"/>
                  </a:lnTo>
                  <a:cubicBezTo>
                    <a:pt x="1575" y="41007"/>
                    <a:pt x="1485" y="41523"/>
                    <a:pt x="1473" y="41523"/>
                  </a:cubicBezTo>
                  <a:cubicBezTo>
                    <a:pt x="1463" y="41523"/>
                    <a:pt x="1496" y="41239"/>
                    <a:pt x="1575" y="40634"/>
                  </a:cubicBezTo>
                  <a:lnTo>
                    <a:pt x="1575" y="40634"/>
                  </a:lnTo>
                  <a:cubicBezTo>
                    <a:pt x="1457" y="41523"/>
                    <a:pt x="1386" y="41990"/>
                    <a:pt x="1360" y="41990"/>
                  </a:cubicBezTo>
                  <a:cubicBezTo>
                    <a:pt x="1344" y="41990"/>
                    <a:pt x="1343" y="41824"/>
                    <a:pt x="1358" y="41482"/>
                  </a:cubicBezTo>
                  <a:lnTo>
                    <a:pt x="1358" y="41482"/>
                  </a:lnTo>
                  <a:cubicBezTo>
                    <a:pt x="1134" y="43313"/>
                    <a:pt x="1019" y="43887"/>
                    <a:pt x="727" y="44306"/>
                  </a:cubicBezTo>
                  <a:cubicBezTo>
                    <a:pt x="835" y="44804"/>
                    <a:pt x="766" y="45147"/>
                    <a:pt x="413" y="46009"/>
                  </a:cubicBezTo>
                  <a:cubicBezTo>
                    <a:pt x="441" y="45987"/>
                    <a:pt x="464" y="45975"/>
                    <a:pt x="482" y="45975"/>
                  </a:cubicBezTo>
                  <a:cubicBezTo>
                    <a:pt x="601" y="45975"/>
                    <a:pt x="495" y="46508"/>
                    <a:pt x="149" y="47975"/>
                  </a:cubicBezTo>
                  <a:cubicBezTo>
                    <a:pt x="258" y="47613"/>
                    <a:pt x="319" y="47435"/>
                    <a:pt x="336" y="47435"/>
                  </a:cubicBezTo>
                  <a:lnTo>
                    <a:pt x="336" y="47435"/>
                  </a:lnTo>
                  <a:cubicBezTo>
                    <a:pt x="363" y="47435"/>
                    <a:pt x="280" y="47880"/>
                    <a:pt x="104" y="48741"/>
                  </a:cubicBezTo>
                  <a:cubicBezTo>
                    <a:pt x="160" y="48532"/>
                    <a:pt x="190" y="48436"/>
                    <a:pt x="199" y="48436"/>
                  </a:cubicBezTo>
                  <a:lnTo>
                    <a:pt x="199" y="48436"/>
                  </a:lnTo>
                  <a:cubicBezTo>
                    <a:pt x="218" y="48436"/>
                    <a:pt x="139" y="48873"/>
                    <a:pt x="0" y="49583"/>
                  </a:cubicBezTo>
                  <a:cubicBezTo>
                    <a:pt x="30" y="49443"/>
                    <a:pt x="48" y="49377"/>
                    <a:pt x="57" y="49377"/>
                  </a:cubicBezTo>
                  <a:lnTo>
                    <a:pt x="57" y="49377"/>
                  </a:lnTo>
                  <a:cubicBezTo>
                    <a:pt x="67" y="49377"/>
                    <a:pt x="63" y="49473"/>
                    <a:pt x="44" y="49657"/>
                  </a:cubicBezTo>
                  <a:cubicBezTo>
                    <a:pt x="94" y="49493"/>
                    <a:pt x="128" y="49406"/>
                    <a:pt x="142" y="49406"/>
                  </a:cubicBezTo>
                  <a:lnTo>
                    <a:pt x="142" y="49406"/>
                  </a:lnTo>
                  <a:cubicBezTo>
                    <a:pt x="155" y="49406"/>
                    <a:pt x="151" y="49479"/>
                    <a:pt x="127" y="49632"/>
                  </a:cubicBezTo>
                  <a:cubicBezTo>
                    <a:pt x="306" y="48934"/>
                    <a:pt x="430" y="48507"/>
                    <a:pt x="490" y="48507"/>
                  </a:cubicBezTo>
                  <a:cubicBezTo>
                    <a:pt x="520" y="48507"/>
                    <a:pt x="534" y="48612"/>
                    <a:pt x="532" y="48841"/>
                  </a:cubicBezTo>
                  <a:cubicBezTo>
                    <a:pt x="688" y="47965"/>
                    <a:pt x="787" y="47525"/>
                    <a:pt x="859" y="47525"/>
                  </a:cubicBezTo>
                  <a:cubicBezTo>
                    <a:pt x="903" y="47525"/>
                    <a:pt x="937" y="47687"/>
                    <a:pt x="969" y="48013"/>
                  </a:cubicBezTo>
                  <a:cubicBezTo>
                    <a:pt x="1126" y="46432"/>
                    <a:pt x="1265" y="45992"/>
                    <a:pt x="1711" y="45950"/>
                  </a:cubicBezTo>
                  <a:cubicBezTo>
                    <a:pt x="1459" y="45319"/>
                    <a:pt x="1556" y="44981"/>
                    <a:pt x="2054" y="44627"/>
                  </a:cubicBezTo>
                  <a:cubicBezTo>
                    <a:pt x="1814" y="44083"/>
                    <a:pt x="1976" y="43521"/>
                    <a:pt x="2452" y="42630"/>
                  </a:cubicBezTo>
                  <a:cubicBezTo>
                    <a:pt x="2235" y="42622"/>
                    <a:pt x="2332" y="42286"/>
                    <a:pt x="2581" y="41869"/>
                  </a:cubicBezTo>
                  <a:lnTo>
                    <a:pt x="2581" y="41869"/>
                  </a:lnTo>
                  <a:cubicBezTo>
                    <a:pt x="2507" y="41992"/>
                    <a:pt x="2463" y="42049"/>
                    <a:pt x="2446" y="42049"/>
                  </a:cubicBezTo>
                  <a:cubicBezTo>
                    <a:pt x="2404" y="42049"/>
                    <a:pt x="2506" y="41733"/>
                    <a:pt x="2692" y="41230"/>
                  </a:cubicBezTo>
                  <a:cubicBezTo>
                    <a:pt x="2683" y="41048"/>
                    <a:pt x="2842" y="40485"/>
                    <a:pt x="2968" y="40036"/>
                  </a:cubicBezTo>
                  <a:cubicBezTo>
                    <a:pt x="3096" y="39586"/>
                    <a:pt x="3192" y="39248"/>
                    <a:pt x="3192" y="39248"/>
                  </a:cubicBezTo>
                  <a:cubicBezTo>
                    <a:pt x="3332" y="38758"/>
                    <a:pt x="3470" y="38268"/>
                    <a:pt x="3553" y="38268"/>
                  </a:cubicBezTo>
                  <a:cubicBezTo>
                    <a:pt x="3556" y="38268"/>
                    <a:pt x="3558" y="38269"/>
                    <a:pt x="3561" y="38270"/>
                  </a:cubicBezTo>
                  <a:cubicBezTo>
                    <a:pt x="3695" y="37578"/>
                    <a:pt x="3802" y="37123"/>
                    <a:pt x="3886" y="37123"/>
                  </a:cubicBezTo>
                  <a:cubicBezTo>
                    <a:pt x="3930" y="37123"/>
                    <a:pt x="3967" y="37243"/>
                    <a:pt x="3999" y="37513"/>
                  </a:cubicBezTo>
                  <a:cubicBezTo>
                    <a:pt x="4130" y="36254"/>
                    <a:pt x="4238" y="35625"/>
                    <a:pt x="4408" y="35625"/>
                  </a:cubicBezTo>
                  <a:cubicBezTo>
                    <a:pt x="4483" y="35625"/>
                    <a:pt x="4570" y="35746"/>
                    <a:pt x="4677" y="35987"/>
                  </a:cubicBezTo>
                  <a:cubicBezTo>
                    <a:pt x="4609" y="34182"/>
                    <a:pt x="4749" y="33674"/>
                    <a:pt x="5388" y="33406"/>
                  </a:cubicBezTo>
                  <a:cubicBezTo>
                    <a:pt x="4960" y="32916"/>
                    <a:pt x="5031" y="32663"/>
                    <a:pt x="5608" y="32185"/>
                  </a:cubicBezTo>
                  <a:cubicBezTo>
                    <a:pt x="5172" y="32155"/>
                    <a:pt x="5242" y="31901"/>
                    <a:pt x="5742" y="31207"/>
                  </a:cubicBezTo>
                  <a:lnTo>
                    <a:pt x="5742" y="31207"/>
                  </a:lnTo>
                  <a:cubicBezTo>
                    <a:pt x="5665" y="31247"/>
                    <a:pt x="5608" y="31267"/>
                    <a:pt x="5569" y="31267"/>
                  </a:cubicBezTo>
                  <a:cubicBezTo>
                    <a:pt x="5426" y="31267"/>
                    <a:pt x="5532" y="30995"/>
                    <a:pt x="5826" y="30454"/>
                  </a:cubicBezTo>
                  <a:lnTo>
                    <a:pt x="5826" y="30454"/>
                  </a:lnTo>
                  <a:cubicBezTo>
                    <a:pt x="5774" y="30495"/>
                    <a:pt x="5737" y="30515"/>
                    <a:pt x="5713" y="30515"/>
                  </a:cubicBezTo>
                  <a:cubicBezTo>
                    <a:pt x="5629" y="30515"/>
                    <a:pt x="5712" y="30273"/>
                    <a:pt x="5894" y="29860"/>
                  </a:cubicBezTo>
                  <a:lnTo>
                    <a:pt x="5894" y="29860"/>
                  </a:lnTo>
                  <a:cubicBezTo>
                    <a:pt x="5891" y="29861"/>
                    <a:pt x="5887" y="29861"/>
                    <a:pt x="5884" y="29861"/>
                  </a:cubicBezTo>
                  <a:cubicBezTo>
                    <a:pt x="5804" y="29861"/>
                    <a:pt x="5871" y="29614"/>
                    <a:pt x="5981" y="29355"/>
                  </a:cubicBezTo>
                  <a:cubicBezTo>
                    <a:pt x="6004" y="29267"/>
                    <a:pt x="6060" y="29171"/>
                    <a:pt x="6122" y="29171"/>
                  </a:cubicBezTo>
                  <a:cubicBezTo>
                    <a:pt x="6131" y="29171"/>
                    <a:pt x="6140" y="29173"/>
                    <a:pt x="6149" y="29177"/>
                  </a:cubicBezTo>
                  <a:cubicBezTo>
                    <a:pt x="6256" y="28303"/>
                    <a:pt x="6367" y="27804"/>
                    <a:pt x="6550" y="27804"/>
                  </a:cubicBezTo>
                  <a:cubicBezTo>
                    <a:pt x="6593" y="27804"/>
                    <a:pt x="6640" y="27831"/>
                    <a:pt x="6692" y="27888"/>
                  </a:cubicBezTo>
                  <a:cubicBezTo>
                    <a:pt x="6584" y="27238"/>
                    <a:pt x="6623" y="26892"/>
                    <a:pt x="6826" y="26892"/>
                  </a:cubicBezTo>
                  <a:cubicBezTo>
                    <a:pt x="6875" y="26892"/>
                    <a:pt x="6933" y="26911"/>
                    <a:pt x="7001" y="26951"/>
                  </a:cubicBezTo>
                  <a:cubicBezTo>
                    <a:pt x="6896" y="25842"/>
                    <a:pt x="7050" y="25277"/>
                    <a:pt x="7489" y="24965"/>
                  </a:cubicBezTo>
                  <a:cubicBezTo>
                    <a:pt x="7296" y="24375"/>
                    <a:pt x="7387" y="24038"/>
                    <a:pt x="7669" y="23967"/>
                  </a:cubicBezTo>
                  <a:lnTo>
                    <a:pt x="7669" y="23967"/>
                  </a:lnTo>
                  <a:cubicBezTo>
                    <a:pt x="7644" y="23973"/>
                    <a:pt x="7622" y="23976"/>
                    <a:pt x="7603" y="23976"/>
                  </a:cubicBezTo>
                  <a:cubicBezTo>
                    <a:pt x="7513" y="23976"/>
                    <a:pt x="7485" y="23908"/>
                    <a:pt x="7507" y="23783"/>
                  </a:cubicBezTo>
                  <a:cubicBezTo>
                    <a:pt x="7535" y="23633"/>
                    <a:pt x="7636" y="23399"/>
                    <a:pt x="7784" y="23183"/>
                  </a:cubicBezTo>
                  <a:cubicBezTo>
                    <a:pt x="7761" y="22977"/>
                    <a:pt x="7771" y="22784"/>
                    <a:pt x="7776" y="22784"/>
                  </a:cubicBezTo>
                  <a:lnTo>
                    <a:pt x="7776" y="22784"/>
                  </a:lnTo>
                  <a:cubicBezTo>
                    <a:pt x="7776" y="22784"/>
                    <a:pt x="7777" y="22788"/>
                    <a:pt x="7777" y="22796"/>
                  </a:cubicBezTo>
                  <a:cubicBezTo>
                    <a:pt x="7835" y="22435"/>
                    <a:pt x="7886" y="22201"/>
                    <a:pt x="7909" y="22201"/>
                  </a:cubicBezTo>
                  <a:cubicBezTo>
                    <a:pt x="7920" y="22201"/>
                    <a:pt x="7925" y="22258"/>
                    <a:pt x="7921" y="22387"/>
                  </a:cubicBezTo>
                  <a:cubicBezTo>
                    <a:pt x="8034" y="21756"/>
                    <a:pt x="8111" y="21380"/>
                    <a:pt x="8136" y="21380"/>
                  </a:cubicBezTo>
                  <a:lnTo>
                    <a:pt x="8136" y="21380"/>
                  </a:lnTo>
                  <a:cubicBezTo>
                    <a:pt x="8153" y="21380"/>
                    <a:pt x="8146" y="21552"/>
                    <a:pt x="8109" y="21934"/>
                  </a:cubicBezTo>
                  <a:cubicBezTo>
                    <a:pt x="8204" y="21220"/>
                    <a:pt x="8266" y="20841"/>
                    <a:pt x="8303" y="20841"/>
                  </a:cubicBezTo>
                  <a:cubicBezTo>
                    <a:pt x="8328" y="20841"/>
                    <a:pt x="8341" y="21016"/>
                    <a:pt x="8345" y="21380"/>
                  </a:cubicBezTo>
                  <a:cubicBezTo>
                    <a:pt x="8423" y="20521"/>
                    <a:pt x="8478" y="20093"/>
                    <a:pt x="8533" y="20093"/>
                  </a:cubicBezTo>
                  <a:cubicBezTo>
                    <a:pt x="8568" y="20093"/>
                    <a:pt x="8603" y="20267"/>
                    <a:pt x="8642" y="20615"/>
                  </a:cubicBezTo>
                  <a:cubicBezTo>
                    <a:pt x="8665" y="19683"/>
                    <a:pt x="8703" y="19258"/>
                    <a:pt x="8798" y="19258"/>
                  </a:cubicBezTo>
                  <a:cubicBezTo>
                    <a:pt x="8846" y="19258"/>
                    <a:pt x="8908" y="19366"/>
                    <a:pt x="8991" y="19572"/>
                  </a:cubicBezTo>
                  <a:cubicBezTo>
                    <a:pt x="8898" y="18634"/>
                    <a:pt x="8931" y="18310"/>
                    <a:pt x="9175" y="18310"/>
                  </a:cubicBezTo>
                  <a:cubicBezTo>
                    <a:pt x="9221" y="18310"/>
                    <a:pt x="9274" y="18322"/>
                    <a:pt x="9335" y="18342"/>
                  </a:cubicBezTo>
                  <a:cubicBezTo>
                    <a:pt x="9083" y="17702"/>
                    <a:pt x="9152" y="17442"/>
                    <a:pt x="9614" y="17140"/>
                  </a:cubicBezTo>
                  <a:cubicBezTo>
                    <a:pt x="9278" y="17055"/>
                    <a:pt x="9335" y="16932"/>
                    <a:pt x="9761" y="16709"/>
                  </a:cubicBezTo>
                  <a:cubicBezTo>
                    <a:pt x="9504" y="16458"/>
                    <a:pt x="9534" y="16130"/>
                    <a:pt x="9821" y="15579"/>
                  </a:cubicBezTo>
                  <a:lnTo>
                    <a:pt x="9821" y="15579"/>
                  </a:lnTo>
                  <a:cubicBezTo>
                    <a:pt x="9822" y="15579"/>
                    <a:pt x="9823" y="15579"/>
                    <a:pt x="9825" y="15579"/>
                  </a:cubicBezTo>
                  <a:cubicBezTo>
                    <a:pt x="9866" y="15579"/>
                    <a:pt x="9947" y="15556"/>
                    <a:pt x="10061" y="15525"/>
                  </a:cubicBezTo>
                  <a:cubicBezTo>
                    <a:pt x="9896" y="15096"/>
                    <a:pt x="9958" y="14612"/>
                    <a:pt x="10168" y="14078"/>
                  </a:cubicBezTo>
                  <a:cubicBezTo>
                    <a:pt x="10146" y="14048"/>
                    <a:pt x="10208" y="13988"/>
                    <a:pt x="10315" y="13988"/>
                  </a:cubicBezTo>
                  <a:cubicBezTo>
                    <a:pt x="10350" y="13988"/>
                    <a:pt x="10389" y="13994"/>
                    <a:pt x="10431" y="14010"/>
                  </a:cubicBezTo>
                  <a:cubicBezTo>
                    <a:pt x="10386" y="13437"/>
                    <a:pt x="10397" y="13019"/>
                    <a:pt x="10478" y="12671"/>
                  </a:cubicBezTo>
                  <a:cubicBezTo>
                    <a:pt x="10561" y="12324"/>
                    <a:pt x="10713" y="12047"/>
                    <a:pt x="10953" y="11749"/>
                  </a:cubicBezTo>
                  <a:cubicBezTo>
                    <a:pt x="10838" y="11537"/>
                    <a:pt x="10812" y="11304"/>
                    <a:pt x="10864" y="11007"/>
                  </a:cubicBezTo>
                  <a:cubicBezTo>
                    <a:pt x="10916" y="10713"/>
                    <a:pt x="11048" y="10355"/>
                    <a:pt x="11242" y="10015"/>
                  </a:cubicBezTo>
                  <a:cubicBezTo>
                    <a:pt x="11184" y="9880"/>
                    <a:pt x="11166" y="9756"/>
                    <a:pt x="11169" y="9756"/>
                  </a:cubicBezTo>
                  <a:lnTo>
                    <a:pt x="11169" y="9756"/>
                  </a:lnTo>
                  <a:cubicBezTo>
                    <a:pt x="11169" y="9756"/>
                    <a:pt x="11172" y="9765"/>
                    <a:pt x="11175" y="9785"/>
                  </a:cubicBezTo>
                  <a:cubicBezTo>
                    <a:pt x="11220" y="9357"/>
                    <a:pt x="11280" y="9075"/>
                    <a:pt x="11349" y="9075"/>
                  </a:cubicBezTo>
                  <a:cubicBezTo>
                    <a:pt x="11370" y="9075"/>
                    <a:pt x="11391" y="9101"/>
                    <a:pt x="11414" y="9156"/>
                  </a:cubicBezTo>
                  <a:cubicBezTo>
                    <a:pt x="11407" y="8657"/>
                    <a:pt x="11441" y="8339"/>
                    <a:pt x="11496" y="8339"/>
                  </a:cubicBezTo>
                  <a:cubicBezTo>
                    <a:pt x="11522" y="8339"/>
                    <a:pt x="11552" y="8407"/>
                    <a:pt x="11585" y="8557"/>
                  </a:cubicBezTo>
                  <a:cubicBezTo>
                    <a:pt x="11593" y="7968"/>
                    <a:pt x="11609" y="7669"/>
                    <a:pt x="11640" y="7669"/>
                  </a:cubicBezTo>
                  <a:cubicBezTo>
                    <a:pt x="11662" y="7669"/>
                    <a:pt x="11691" y="7814"/>
                    <a:pt x="11731" y="8107"/>
                  </a:cubicBezTo>
                  <a:cubicBezTo>
                    <a:pt x="11716" y="7471"/>
                    <a:pt x="11723" y="7157"/>
                    <a:pt x="11767" y="7157"/>
                  </a:cubicBezTo>
                  <a:cubicBezTo>
                    <a:pt x="11795" y="7157"/>
                    <a:pt x="11839" y="7291"/>
                    <a:pt x="11901" y="7558"/>
                  </a:cubicBezTo>
                  <a:cubicBezTo>
                    <a:pt x="11849" y="6915"/>
                    <a:pt x="11843" y="6610"/>
                    <a:pt x="11905" y="6610"/>
                  </a:cubicBezTo>
                  <a:cubicBezTo>
                    <a:pt x="11941" y="6610"/>
                    <a:pt x="11999" y="6714"/>
                    <a:pt x="12084" y="6914"/>
                  </a:cubicBezTo>
                  <a:cubicBezTo>
                    <a:pt x="11975" y="6301"/>
                    <a:pt x="11958" y="6029"/>
                    <a:pt x="12059" y="6029"/>
                  </a:cubicBezTo>
                  <a:cubicBezTo>
                    <a:pt x="12104" y="6029"/>
                    <a:pt x="12172" y="6083"/>
                    <a:pt x="12265" y="6184"/>
                  </a:cubicBezTo>
                  <a:cubicBezTo>
                    <a:pt x="12082" y="5271"/>
                    <a:pt x="12167" y="4859"/>
                    <a:pt x="12638" y="4288"/>
                  </a:cubicBezTo>
                  <a:cubicBezTo>
                    <a:pt x="12331" y="4034"/>
                    <a:pt x="12409" y="3619"/>
                    <a:pt x="12852" y="2629"/>
                  </a:cubicBezTo>
                  <a:lnTo>
                    <a:pt x="12852" y="2629"/>
                  </a:lnTo>
                  <a:cubicBezTo>
                    <a:pt x="12748" y="2746"/>
                    <a:pt x="12680" y="2805"/>
                    <a:pt x="12648" y="2805"/>
                  </a:cubicBezTo>
                  <a:cubicBezTo>
                    <a:pt x="12578" y="2805"/>
                    <a:pt x="12672" y="2531"/>
                    <a:pt x="12914" y="1974"/>
                  </a:cubicBezTo>
                  <a:lnTo>
                    <a:pt x="12914" y="1974"/>
                  </a:lnTo>
                  <a:cubicBezTo>
                    <a:pt x="12832" y="2081"/>
                    <a:pt x="12775" y="2134"/>
                    <a:pt x="12741" y="2134"/>
                  </a:cubicBezTo>
                  <a:cubicBezTo>
                    <a:pt x="12661" y="2134"/>
                    <a:pt x="12714" y="1828"/>
                    <a:pt x="12888" y="1198"/>
                  </a:cubicBezTo>
                  <a:lnTo>
                    <a:pt x="12888" y="1198"/>
                  </a:lnTo>
                  <a:cubicBezTo>
                    <a:pt x="12784" y="1348"/>
                    <a:pt x="12708" y="1427"/>
                    <a:pt x="12658" y="1427"/>
                  </a:cubicBezTo>
                  <a:cubicBezTo>
                    <a:pt x="12558" y="1427"/>
                    <a:pt x="12565" y="1114"/>
                    <a:pt x="12672" y="439"/>
                  </a:cubicBezTo>
                  <a:lnTo>
                    <a:pt x="12672" y="439"/>
                  </a:lnTo>
                  <a:cubicBezTo>
                    <a:pt x="12525" y="728"/>
                    <a:pt x="12417" y="874"/>
                    <a:pt x="12343" y="874"/>
                  </a:cubicBezTo>
                  <a:cubicBezTo>
                    <a:pt x="12240" y="874"/>
                    <a:pt x="12204" y="588"/>
                    <a:pt x="122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6485950" y="1466988"/>
              <a:ext cx="322875" cy="1241425"/>
            </a:xfrm>
            <a:custGeom>
              <a:avLst/>
              <a:gdLst/>
              <a:ahLst/>
              <a:cxnLst/>
              <a:rect l="l" t="t" r="r" b="b"/>
              <a:pathLst>
                <a:path w="12915" h="49657" extrusionOk="0">
                  <a:moveTo>
                    <a:pt x="12221" y="0"/>
                  </a:moveTo>
                  <a:lnTo>
                    <a:pt x="12221" y="0"/>
                  </a:lnTo>
                  <a:cubicBezTo>
                    <a:pt x="12057" y="456"/>
                    <a:pt x="11940" y="673"/>
                    <a:pt x="11856" y="673"/>
                  </a:cubicBezTo>
                  <a:cubicBezTo>
                    <a:pt x="11777" y="673"/>
                    <a:pt x="11727" y="483"/>
                    <a:pt x="11695" y="121"/>
                  </a:cubicBezTo>
                  <a:cubicBezTo>
                    <a:pt x="11562" y="614"/>
                    <a:pt x="11458" y="832"/>
                    <a:pt x="11355" y="832"/>
                  </a:cubicBezTo>
                  <a:cubicBezTo>
                    <a:pt x="11290" y="832"/>
                    <a:pt x="11225" y="744"/>
                    <a:pt x="11154" y="585"/>
                  </a:cubicBezTo>
                  <a:cubicBezTo>
                    <a:pt x="11093" y="1031"/>
                    <a:pt x="11010" y="1227"/>
                    <a:pt x="10839" y="1227"/>
                  </a:cubicBezTo>
                  <a:cubicBezTo>
                    <a:pt x="10773" y="1227"/>
                    <a:pt x="10694" y="1198"/>
                    <a:pt x="10597" y="1142"/>
                  </a:cubicBezTo>
                  <a:lnTo>
                    <a:pt x="10597" y="1142"/>
                  </a:lnTo>
                  <a:cubicBezTo>
                    <a:pt x="10660" y="1409"/>
                    <a:pt x="10669" y="1592"/>
                    <a:pt x="10601" y="1706"/>
                  </a:cubicBezTo>
                  <a:cubicBezTo>
                    <a:pt x="10544" y="1856"/>
                    <a:pt x="10411" y="1939"/>
                    <a:pt x="10191" y="2006"/>
                  </a:cubicBezTo>
                  <a:cubicBezTo>
                    <a:pt x="10497" y="2290"/>
                    <a:pt x="10433" y="2491"/>
                    <a:pt x="10145" y="2796"/>
                  </a:cubicBezTo>
                  <a:cubicBezTo>
                    <a:pt x="10227" y="2845"/>
                    <a:pt x="10253" y="2919"/>
                    <a:pt x="10241" y="2999"/>
                  </a:cubicBezTo>
                  <a:cubicBezTo>
                    <a:pt x="10246" y="3097"/>
                    <a:pt x="10212" y="3201"/>
                    <a:pt x="10155" y="3259"/>
                  </a:cubicBezTo>
                  <a:cubicBezTo>
                    <a:pt x="10152" y="3377"/>
                    <a:pt x="10133" y="3464"/>
                    <a:pt x="10067" y="3464"/>
                  </a:cubicBezTo>
                  <a:cubicBezTo>
                    <a:pt x="10053" y="3464"/>
                    <a:pt x="10037" y="3460"/>
                    <a:pt x="10018" y="3452"/>
                  </a:cubicBezTo>
                  <a:lnTo>
                    <a:pt x="10018" y="3452"/>
                  </a:lnTo>
                  <a:cubicBezTo>
                    <a:pt x="10054" y="3632"/>
                    <a:pt x="10048" y="3735"/>
                    <a:pt x="9965" y="3735"/>
                  </a:cubicBezTo>
                  <a:cubicBezTo>
                    <a:pt x="9934" y="3735"/>
                    <a:pt x="9892" y="3721"/>
                    <a:pt x="9838" y="3691"/>
                  </a:cubicBezTo>
                  <a:lnTo>
                    <a:pt x="9838" y="3691"/>
                  </a:lnTo>
                  <a:cubicBezTo>
                    <a:pt x="9957" y="4004"/>
                    <a:pt x="9937" y="4144"/>
                    <a:pt x="9682" y="4144"/>
                  </a:cubicBezTo>
                  <a:cubicBezTo>
                    <a:pt x="9656" y="4144"/>
                    <a:pt x="9628" y="4143"/>
                    <a:pt x="9597" y="4140"/>
                  </a:cubicBezTo>
                  <a:lnTo>
                    <a:pt x="9597" y="4140"/>
                  </a:lnTo>
                  <a:cubicBezTo>
                    <a:pt x="9854" y="4441"/>
                    <a:pt x="9815" y="4576"/>
                    <a:pt x="9422" y="4676"/>
                  </a:cubicBezTo>
                  <a:cubicBezTo>
                    <a:pt x="9738" y="4846"/>
                    <a:pt x="9699" y="4980"/>
                    <a:pt x="9309" y="5167"/>
                  </a:cubicBezTo>
                  <a:cubicBezTo>
                    <a:pt x="9603" y="5318"/>
                    <a:pt x="9546" y="5521"/>
                    <a:pt x="9192" y="5755"/>
                  </a:cubicBezTo>
                  <a:cubicBezTo>
                    <a:pt x="9434" y="5926"/>
                    <a:pt x="9379" y="6129"/>
                    <a:pt x="9072" y="6342"/>
                  </a:cubicBezTo>
                  <a:cubicBezTo>
                    <a:pt x="9268" y="6535"/>
                    <a:pt x="9214" y="6739"/>
                    <a:pt x="8915" y="6895"/>
                  </a:cubicBezTo>
                  <a:cubicBezTo>
                    <a:pt x="9104" y="7146"/>
                    <a:pt x="9051" y="7348"/>
                    <a:pt x="8715" y="7482"/>
                  </a:cubicBezTo>
                  <a:cubicBezTo>
                    <a:pt x="8943" y="7755"/>
                    <a:pt x="8891" y="7958"/>
                    <a:pt x="8539" y="8156"/>
                  </a:cubicBezTo>
                  <a:cubicBezTo>
                    <a:pt x="8778" y="8388"/>
                    <a:pt x="8721" y="8615"/>
                    <a:pt x="8481" y="8895"/>
                  </a:cubicBezTo>
                  <a:cubicBezTo>
                    <a:pt x="8604" y="9067"/>
                    <a:pt x="8547" y="9294"/>
                    <a:pt x="8431" y="9570"/>
                  </a:cubicBezTo>
                  <a:cubicBezTo>
                    <a:pt x="8432" y="9660"/>
                    <a:pt x="8418" y="9760"/>
                    <a:pt x="8397" y="9867"/>
                  </a:cubicBezTo>
                  <a:cubicBezTo>
                    <a:pt x="8377" y="9974"/>
                    <a:pt x="8349" y="10087"/>
                    <a:pt x="8320" y="10198"/>
                  </a:cubicBezTo>
                  <a:cubicBezTo>
                    <a:pt x="8264" y="10427"/>
                    <a:pt x="8210" y="10655"/>
                    <a:pt x="8037" y="10700"/>
                  </a:cubicBezTo>
                  <a:cubicBezTo>
                    <a:pt x="8098" y="11108"/>
                    <a:pt x="8043" y="11335"/>
                    <a:pt x="7700" y="11460"/>
                  </a:cubicBezTo>
                  <a:cubicBezTo>
                    <a:pt x="7933" y="11789"/>
                    <a:pt x="7880" y="12017"/>
                    <a:pt x="7618" y="12333"/>
                  </a:cubicBezTo>
                  <a:cubicBezTo>
                    <a:pt x="7770" y="12472"/>
                    <a:pt x="7717" y="12699"/>
                    <a:pt x="7654" y="12936"/>
                  </a:cubicBezTo>
                  <a:cubicBezTo>
                    <a:pt x="7610" y="13154"/>
                    <a:pt x="7557" y="13381"/>
                    <a:pt x="7505" y="13609"/>
                  </a:cubicBezTo>
                  <a:cubicBezTo>
                    <a:pt x="7452" y="13835"/>
                    <a:pt x="7399" y="14064"/>
                    <a:pt x="7347" y="14292"/>
                  </a:cubicBezTo>
                  <a:cubicBezTo>
                    <a:pt x="7296" y="14520"/>
                    <a:pt x="7244" y="14747"/>
                    <a:pt x="7181" y="14938"/>
                  </a:cubicBezTo>
                  <a:cubicBezTo>
                    <a:pt x="7141" y="15204"/>
                    <a:pt x="7090" y="15431"/>
                    <a:pt x="6951" y="15558"/>
                  </a:cubicBezTo>
                  <a:cubicBezTo>
                    <a:pt x="6989" y="15888"/>
                    <a:pt x="6938" y="16116"/>
                    <a:pt x="6748" y="16347"/>
                  </a:cubicBezTo>
                  <a:cubicBezTo>
                    <a:pt x="6836" y="16571"/>
                    <a:pt x="6786" y="16801"/>
                    <a:pt x="6669" y="17081"/>
                  </a:cubicBezTo>
                  <a:cubicBezTo>
                    <a:pt x="6686" y="17256"/>
                    <a:pt x="6635" y="17485"/>
                    <a:pt x="6585" y="17713"/>
                  </a:cubicBezTo>
                  <a:cubicBezTo>
                    <a:pt x="6485" y="18168"/>
                    <a:pt x="6384" y="18624"/>
                    <a:pt x="6288" y="18953"/>
                  </a:cubicBezTo>
                  <a:cubicBezTo>
                    <a:pt x="6203" y="19427"/>
                    <a:pt x="6121" y="19816"/>
                    <a:pt x="6027" y="19816"/>
                  </a:cubicBezTo>
                  <a:cubicBezTo>
                    <a:pt x="6005" y="19816"/>
                    <a:pt x="5983" y="19795"/>
                    <a:pt x="5959" y="19749"/>
                  </a:cubicBezTo>
                  <a:lnTo>
                    <a:pt x="5959" y="19749"/>
                  </a:lnTo>
                  <a:cubicBezTo>
                    <a:pt x="5974" y="20229"/>
                    <a:pt x="5943" y="20541"/>
                    <a:pt x="5862" y="20541"/>
                  </a:cubicBezTo>
                  <a:cubicBezTo>
                    <a:pt x="5824" y="20541"/>
                    <a:pt x="5776" y="20475"/>
                    <a:pt x="5717" y="20329"/>
                  </a:cubicBezTo>
                  <a:cubicBezTo>
                    <a:pt x="5706" y="21448"/>
                    <a:pt x="5621" y="22035"/>
                    <a:pt x="5373" y="22035"/>
                  </a:cubicBezTo>
                  <a:cubicBezTo>
                    <a:pt x="5316" y="22035"/>
                    <a:pt x="5251" y="22004"/>
                    <a:pt x="5175" y="21941"/>
                  </a:cubicBezTo>
                  <a:lnTo>
                    <a:pt x="5175" y="21941"/>
                  </a:lnTo>
                  <a:cubicBezTo>
                    <a:pt x="5322" y="22847"/>
                    <a:pt x="5322" y="23276"/>
                    <a:pt x="5151" y="23276"/>
                  </a:cubicBezTo>
                  <a:cubicBezTo>
                    <a:pt x="5087" y="23276"/>
                    <a:pt x="4998" y="23215"/>
                    <a:pt x="4885" y="23097"/>
                  </a:cubicBezTo>
                  <a:lnTo>
                    <a:pt x="4885" y="23097"/>
                  </a:lnTo>
                  <a:cubicBezTo>
                    <a:pt x="5301" y="23530"/>
                    <a:pt x="5228" y="23874"/>
                    <a:pt x="4651" y="24314"/>
                  </a:cubicBezTo>
                  <a:cubicBezTo>
                    <a:pt x="5031" y="24787"/>
                    <a:pt x="4907" y="25359"/>
                    <a:pt x="4411" y="26261"/>
                  </a:cubicBezTo>
                  <a:cubicBezTo>
                    <a:pt x="4710" y="26271"/>
                    <a:pt x="4636" y="26615"/>
                    <a:pt x="4357" y="27043"/>
                  </a:cubicBezTo>
                  <a:cubicBezTo>
                    <a:pt x="4441" y="27085"/>
                    <a:pt x="4455" y="27235"/>
                    <a:pt x="4436" y="27348"/>
                  </a:cubicBezTo>
                  <a:cubicBezTo>
                    <a:pt x="4410" y="27611"/>
                    <a:pt x="4362" y="27847"/>
                    <a:pt x="4309" y="27847"/>
                  </a:cubicBezTo>
                  <a:cubicBezTo>
                    <a:pt x="4300" y="27847"/>
                    <a:pt x="4290" y="27839"/>
                    <a:pt x="4280" y="27821"/>
                  </a:cubicBezTo>
                  <a:cubicBezTo>
                    <a:pt x="4248" y="28224"/>
                    <a:pt x="4217" y="28466"/>
                    <a:pt x="4184" y="28466"/>
                  </a:cubicBezTo>
                  <a:cubicBezTo>
                    <a:pt x="4166" y="28466"/>
                    <a:pt x="4147" y="28391"/>
                    <a:pt x="4126" y="28227"/>
                  </a:cubicBezTo>
                  <a:cubicBezTo>
                    <a:pt x="4098" y="28819"/>
                    <a:pt x="4066" y="29142"/>
                    <a:pt x="4018" y="29142"/>
                  </a:cubicBezTo>
                  <a:cubicBezTo>
                    <a:pt x="3989" y="29142"/>
                    <a:pt x="3954" y="29019"/>
                    <a:pt x="3911" y="28760"/>
                  </a:cubicBezTo>
                  <a:cubicBezTo>
                    <a:pt x="3901" y="29623"/>
                    <a:pt x="3864" y="30060"/>
                    <a:pt x="3760" y="30060"/>
                  </a:cubicBezTo>
                  <a:cubicBezTo>
                    <a:pt x="3709" y="30060"/>
                    <a:pt x="3643" y="29957"/>
                    <a:pt x="3556" y="29752"/>
                  </a:cubicBezTo>
                  <a:lnTo>
                    <a:pt x="3556" y="29752"/>
                  </a:lnTo>
                  <a:cubicBezTo>
                    <a:pt x="3650" y="30793"/>
                    <a:pt x="3624" y="31225"/>
                    <a:pt x="3392" y="31225"/>
                  </a:cubicBezTo>
                  <a:cubicBezTo>
                    <a:pt x="3331" y="31225"/>
                    <a:pt x="3255" y="31195"/>
                    <a:pt x="3163" y="31138"/>
                  </a:cubicBezTo>
                  <a:lnTo>
                    <a:pt x="3163" y="31138"/>
                  </a:lnTo>
                  <a:cubicBezTo>
                    <a:pt x="3458" y="32097"/>
                    <a:pt x="3386" y="32440"/>
                    <a:pt x="2828" y="32761"/>
                  </a:cubicBezTo>
                  <a:cubicBezTo>
                    <a:pt x="3205" y="33297"/>
                    <a:pt x="3097" y="33812"/>
                    <a:pt x="2562" y="34873"/>
                  </a:cubicBezTo>
                  <a:cubicBezTo>
                    <a:pt x="2571" y="34872"/>
                    <a:pt x="2580" y="34871"/>
                    <a:pt x="2589" y="34871"/>
                  </a:cubicBezTo>
                  <a:cubicBezTo>
                    <a:pt x="2874" y="34871"/>
                    <a:pt x="2763" y="35382"/>
                    <a:pt x="2472" y="36260"/>
                  </a:cubicBezTo>
                  <a:cubicBezTo>
                    <a:pt x="2555" y="36384"/>
                    <a:pt x="2447" y="36899"/>
                    <a:pt x="2339" y="37419"/>
                  </a:cubicBezTo>
                  <a:lnTo>
                    <a:pt x="2180" y="38187"/>
                  </a:lnTo>
                  <a:cubicBezTo>
                    <a:pt x="2128" y="38445"/>
                    <a:pt x="2075" y="38704"/>
                    <a:pt x="2051" y="38795"/>
                  </a:cubicBezTo>
                  <a:cubicBezTo>
                    <a:pt x="2025" y="38952"/>
                    <a:pt x="1961" y="39262"/>
                    <a:pt x="1946" y="39262"/>
                  </a:cubicBezTo>
                  <a:cubicBezTo>
                    <a:pt x="1945" y="39262"/>
                    <a:pt x="1944" y="39261"/>
                    <a:pt x="1943" y="39258"/>
                  </a:cubicBezTo>
                  <a:cubicBezTo>
                    <a:pt x="1821" y="39917"/>
                    <a:pt x="1728" y="40393"/>
                    <a:pt x="1708" y="40393"/>
                  </a:cubicBezTo>
                  <a:cubicBezTo>
                    <a:pt x="1699" y="40393"/>
                    <a:pt x="1705" y="40292"/>
                    <a:pt x="1732" y="40061"/>
                  </a:cubicBezTo>
                  <a:lnTo>
                    <a:pt x="1732" y="40061"/>
                  </a:lnTo>
                  <a:cubicBezTo>
                    <a:pt x="1575" y="41007"/>
                    <a:pt x="1485" y="41523"/>
                    <a:pt x="1473" y="41523"/>
                  </a:cubicBezTo>
                  <a:cubicBezTo>
                    <a:pt x="1463" y="41523"/>
                    <a:pt x="1496" y="41239"/>
                    <a:pt x="1575" y="40634"/>
                  </a:cubicBezTo>
                  <a:lnTo>
                    <a:pt x="1575" y="40634"/>
                  </a:lnTo>
                  <a:cubicBezTo>
                    <a:pt x="1457" y="41523"/>
                    <a:pt x="1386" y="41990"/>
                    <a:pt x="1360" y="41990"/>
                  </a:cubicBezTo>
                  <a:cubicBezTo>
                    <a:pt x="1344" y="41990"/>
                    <a:pt x="1343" y="41824"/>
                    <a:pt x="1358" y="41482"/>
                  </a:cubicBezTo>
                  <a:lnTo>
                    <a:pt x="1358" y="41482"/>
                  </a:lnTo>
                  <a:cubicBezTo>
                    <a:pt x="1134" y="43313"/>
                    <a:pt x="1019" y="43887"/>
                    <a:pt x="727" y="44306"/>
                  </a:cubicBezTo>
                  <a:cubicBezTo>
                    <a:pt x="835" y="44804"/>
                    <a:pt x="766" y="45147"/>
                    <a:pt x="413" y="46009"/>
                  </a:cubicBezTo>
                  <a:cubicBezTo>
                    <a:pt x="441" y="45987"/>
                    <a:pt x="464" y="45975"/>
                    <a:pt x="482" y="45975"/>
                  </a:cubicBezTo>
                  <a:cubicBezTo>
                    <a:pt x="601" y="45975"/>
                    <a:pt x="495" y="46508"/>
                    <a:pt x="149" y="47975"/>
                  </a:cubicBezTo>
                  <a:cubicBezTo>
                    <a:pt x="258" y="47613"/>
                    <a:pt x="319" y="47435"/>
                    <a:pt x="336" y="47435"/>
                  </a:cubicBezTo>
                  <a:lnTo>
                    <a:pt x="336" y="47435"/>
                  </a:lnTo>
                  <a:cubicBezTo>
                    <a:pt x="363" y="47435"/>
                    <a:pt x="280" y="47880"/>
                    <a:pt x="104" y="48741"/>
                  </a:cubicBezTo>
                  <a:cubicBezTo>
                    <a:pt x="160" y="48532"/>
                    <a:pt x="190" y="48436"/>
                    <a:pt x="199" y="48436"/>
                  </a:cubicBezTo>
                  <a:lnTo>
                    <a:pt x="199" y="48436"/>
                  </a:lnTo>
                  <a:cubicBezTo>
                    <a:pt x="218" y="48436"/>
                    <a:pt x="139" y="48873"/>
                    <a:pt x="0" y="49583"/>
                  </a:cubicBezTo>
                  <a:cubicBezTo>
                    <a:pt x="30" y="49443"/>
                    <a:pt x="48" y="49377"/>
                    <a:pt x="57" y="49377"/>
                  </a:cubicBezTo>
                  <a:lnTo>
                    <a:pt x="57" y="49377"/>
                  </a:lnTo>
                  <a:cubicBezTo>
                    <a:pt x="67" y="49377"/>
                    <a:pt x="63" y="49473"/>
                    <a:pt x="44" y="49657"/>
                  </a:cubicBezTo>
                  <a:cubicBezTo>
                    <a:pt x="94" y="49493"/>
                    <a:pt x="128" y="49406"/>
                    <a:pt x="142" y="49406"/>
                  </a:cubicBezTo>
                  <a:lnTo>
                    <a:pt x="142" y="49406"/>
                  </a:lnTo>
                  <a:cubicBezTo>
                    <a:pt x="155" y="49406"/>
                    <a:pt x="151" y="49479"/>
                    <a:pt x="127" y="49632"/>
                  </a:cubicBezTo>
                  <a:cubicBezTo>
                    <a:pt x="306" y="48934"/>
                    <a:pt x="430" y="48507"/>
                    <a:pt x="490" y="48507"/>
                  </a:cubicBezTo>
                  <a:cubicBezTo>
                    <a:pt x="520" y="48507"/>
                    <a:pt x="534" y="48612"/>
                    <a:pt x="532" y="48841"/>
                  </a:cubicBezTo>
                  <a:cubicBezTo>
                    <a:pt x="688" y="47965"/>
                    <a:pt x="787" y="47525"/>
                    <a:pt x="859" y="47525"/>
                  </a:cubicBezTo>
                  <a:cubicBezTo>
                    <a:pt x="903" y="47525"/>
                    <a:pt x="937" y="47687"/>
                    <a:pt x="969" y="48013"/>
                  </a:cubicBezTo>
                  <a:cubicBezTo>
                    <a:pt x="1126" y="46432"/>
                    <a:pt x="1265" y="45992"/>
                    <a:pt x="1711" y="45950"/>
                  </a:cubicBezTo>
                  <a:cubicBezTo>
                    <a:pt x="1459" y="45319"/>
                    <a:pt x="1556" y="44981"/>
                    <a:pt x="2054" y="44627"/>
                  </a:cubicBezTo>
                  <a:cubicBezTo>
                    <a:pt x="1814" y="44083"/>
                    <a:pt x="1976" y="43521"/>
                    <a:pt x="2452" y="42630"/>
                  </a:cubicBezTo>
                  <a:cubicBezTo>
                    <a:pt x="2235" y="42622"/>
                    <a:pt x="2332" y="42286"/>
                    <a:pt x="2581" y="41869"/>
                  </a:cubicBezTo>
                  <a:lnTo>
                    <a:pt x="2581" y="41869"/>
                  </a:lnTo>
                  <a:cubicBezTo>
                    <a:pt x="2507" y="41992"/>
                    <a:pt x="2463" y="42049"/>
                    <a:pt x="2446" y="42049"/>
                  </a:cubicBezTo>
                  <a:cubicBezTo>
                    <a:pt x="2404" y="42049"/>
                    <a:pt x="2506" y="41733"/>
                    <a:pt x="2692" y="41230"/>
                  </a:cubicBezTo>
                  <a:cubicBezTo>
                    <a:pt x="2683" y="41048"/>
                    <a:pt x="2842" y="40485"/>
                    <a:pt x="2968" y="40036"/>
                  </a:cubicBezTo>
                  <a:cubicBezTo>
                    <a:pt x="3096" y="39586"/>
                    <a:pt x="3192" y="39248"/>
                    <a:pt x="3192" y="39248"/>
                  </a:cubicBezTo>
                  <a:cubicBezTo>
                    <a:pt x="3332" y="38758"/>
                    <a:pt x="3470" y="38268"/>
                    <a:pt x="3553" y="38268"/>
                  </a:cubicBezTo>
                  <a:cubicBezTo>
                    <a:pt x="3556" y="38268"/>
                    <a:pt x="3558" y="38269"/>
                    <a:pt x="3561" y="38270"/>
                  </a:cubicBezTo>
                  <a:cubicBezTo>
                    <a:pt x="3695" y="37578"/>
                    <a:pt x="3802" y="37123"/>
                    <a:pt x="3886" y="37123"/>
                  </a:cubicBezTo>
                  <a:cubicBezTo>
                    <a:pt x="3930" y="37123"/>
                    <a:pt x="3967" y="37243"/>
                    <a:pt x="3999" y="37513"/>
                  </a:cubicBezTo>
                  <a:cubicBezTo>
                    <a:pt x="4130" y="36254"/>
                    <a:pt x="4238" y="35625"/>
                    <a:pt x="4408" y="35625"/>
                  </a:cubicBezTo>
                  <a:cubicBezTo>
                    <a:pt x="4483" y="35625"/>
                    <a:pt x="4570" y="35746"/>
                    <a:pt x="4677" y="35987"/>
                  </a:cubicBezTo>
                  <a:cubicBezTo>
                    <a:pt x="4609" y="34182"/>
                    <a:pt x="4749" y="33674"/>
                    <a:pt x="5388" y="33406"/>
                  </a:cubicBezTo>
                  <a:cubicBezTo>
                    <a:pt x="4960" y="32916"/>
                    <a:pt x="5031" y="32663"/>
                    <a:pt x="5608" y="32185"/>
                  </a:cubicBezTo>
                  <a:cubicBezTo>
                    <a:pt x="5172" y="32155"/>
                    <a:pt x="5242" y="31901"/>
                    <a:pt x="5742" y="31207"/>
                  </a:cubicBezTo>
                  <a:lnTo>
                    <a:pt x="5742" y="31207"/>
                  </a:lnTo>
                  <a:cubicBezTo>
                    <a:pt x="5665" y="31247"/>
                    <a:pt x="5608" y="31267"/>
                    <a:pt x="5569" y="31267"/>
                  </a:cubicBezTo>
                  <a:cubicBezTo>
                    <a:pt x="5426" y="31267"/>
                    <a:pt x="5532" y="30995"/>
                    <a:pt x="5826" y="30454"/>
                  </a:cubicBezTo>
                  <a:lnTo>
                    <a:pt x="5826" y="30454"/>
                  </a:lnTo>
                  <a:cubicBezTo>
                    <a:pt x="5774" y="30495"/>
                    <a:pt x="5737" y="30515"/>
                    <a:pt x="5713" y="30515"/>
                  </a:cubicBezTo>
                  <a:cubicBezTo>
                    <a:pt x="5629" y="30515"/>
                    <a:pt x="5712" y="30273"/>
                    <a:pt x="5894" y="29860"/>
                  </a:cubicBezTo>
                  <a:lnTo>
                    <a:pt x="5894" y="29860"/>
                  </a:lnTo>
                  <a:cubicBezTo>
                    <a:pt x="5891" y="29861"/>
                    <a:pt x="5887" y="29861"/>
                    <a:pt x="5884" y="29861"/>
                  </a:cubicBezTo>
                  <a:cubicBezTo>
                    <a:pt x="5804" y="29861"/>
                    <a:pt x="5871" y="29614"/>
                    <a:pt x="5981" y="29355"/>
                  </a:cubicBezTo>
                  <a:cubicBezTo>
                    <a:pt x="6004" y="29267"/>
                    <a:pt x="6060" y="29171"/>
                    <a:pt x="6122" y="29171"/>
                  </a:cubicBezTo>
                  <a:cubicBezTo>
                    <a:pt x="6131" y="29171"/>
                    <a:pt x="6140" y="29173"/>
                    <a:pt x="6149" y="29177"/>
                  </a:cubicBezTo>
                  <a:cubicBezTo>
                    <a:pt x="6256" y="28303"/>
                    <a:pt x="6367" y="27804"/>
                    <a:pt x="6550" y="27804"/>
                  </a:cubicBezTo>
                  <a:cubicBezTo>
                    <a:pt x="6593" y="27804"/>
                    <a:pt x="6640" y="27831"/>
                    <a:pt x="6692" y="27888"/>
                  </a:cubicBezTo>
                  <a:cubicBezTo>
                    <a:pt x="6584" y="27238"/>
                    <a:pt x="6623" y="26892"/>
                    <a:pt x="6826" y="26892"/>
                  </a:cubicBezTo>
                  <a:cubicBezTo>
                    <a:pt x="6875" y="26892"/>
                    <a:pt x="6933" y="26911"/>
                    <a:pt x="7001" y="26951"/>
                  </a:cubicBezTo>
                  <a:cubicBezTo>
                    <a:pt x="6896" y="25842"/>
                    <a:pt x="7050" y="25277"/>
                    <a:pt x="7489" y="24965"/>
                  </a:cubicBezTo>
                  <a:cubicBezTo>
                    <a:pt x="7296" y="24375"/>
                    <a:pt x="7387" y="24038"/>
                    <a:pt x="7669" y="23967"/>
                  </a:cubicBezTo>
                  <a:lnTo>
                    <a:pt x="7669" y="23967"/>
                  </a:lnTo>
                  <a:cubicBezTo>
                    <a:pt x="7644" y="23973"/>
                    <a:pt x="7622" y="23976"/>
                    <a:pt x="7603" y="23976"/>
                  </a:cubicBezTo>
                  <a:cubicBezTo>
                    <a:pt x="7513" y="23976"/>
                    <a:pt x="7485" y="23908"/>
                    <a:pt x="7507" y="23783"/>
                  </a:cubicBezTo>
                  <a:cubicBezTo>
                    <a:pt x="7535" y="23633"/>
                    <a:pt x="7636" y="23399"/>
                    <a:pt x="7784" y="23183"/>
                  </a:cubicBezTo>
                  <a:cubicBezTo>
                    <a:pt x="7761" y="22977"/>
                    <a:pt x="7771" y="22784"/>
                    <a:pt x="7776" y="22784"/>
                  </a:cubicBezTo>
                  <a:lnTo>
                    <a:pt x="7776" y="22784"/>
                  </a:lnTo>
                  <a:cubicBezTo>
                    <a:pt x="7776" y="22784"/>
                    <a:pt x="7777" y="22788"/>
                    <a:pt x="7777" y="22796"/>
                  </a:cubicBezTo>
                  <a:cubicBezTo>
                    <a:pt x="7835" y="22435"/>
                    <a:pt x="7886" y="22201"/>
                    <a:pt x="7909" y="22201"/>
                  </a:cubicBezTo>
                  <a:cubicBezTo>
                    <a:pt x="7920" y="22201"/>
                    <a:pt x="7925" y="22258"/>
                    <a:pt x="7921" y="22387"/>
                  </a:cubicBezTo>
                  <a:cubicBezTo>
                    <a:pt x="8034" y="21756"/>
                    <a:pt x="8111" y="21380"/>
                    <a:pt x="8136" y="21380"/>
                  </a:cubicBezTo>
                  <a:lnTo>
                    <a:pt x="8136" y="21380"/>
                  </a:lnTo>
                  <a:cubicBezTo>
                    <a:pt x="8153" y="21380"/>
                    <a:pt x="8146" y="21552"/>
                    <a:pt x="8109" y="21934"/>
                  </a:cubicBezTo>
                  <a:cubicBezTo>
                    <a:pt x="8204" y="21220"/>
                    <a:pt x="8266" y="20841"/>
                    <a:pt x="8303" y="20841"/>
                  </a:cubicBezTo>
                  <a:cubicBezTo>
                    <a:pt x="8328" y="20841"/>
                    <a:pt x="8341" y="21016"/>
                    <a:pt x="8345" y="21380"/>
                  </a:cubicBezTo>
                  <a:cubicBezTo>
                    <a:pt x="8423" y="20521"/>
                    <a:pt x="8478" y="20093"/>
                    <a:pt x="8533" y="20093"/>
                  </a:cubicBezTo>
                  <a:cubicBezTo>
                    <a:pt x="8568" y="20093"/>
                    <a:pt x="8603" y="20267"/>
                    <a:pt x="8642" y="20615"/>
                  </a:cubicBezTo>
                  <a:cubicBezTo>
                    <a:pt x="8665" y="19683"/>
                    <a:pt x="8703" y="19258"/>
                    <a:pt x="8798" y="19258"/>
                  </a:cubicBezTo>
                  <a:cubicBezTo>
                    <a:pt x="8846" y="19258"/>
                    <a:pt x="8908" y="19366"/>
                    <a:pt x="8991" y="19572"/>
                  </a:cubicBezTo>
                  <a:cubicBezTo>
                    <a:pt x="8898" y="18634"/>
                    <a:pt x="8931" y="18310"/>
                    <a:pt x="9175" y="18310"/>
                  </a:cubicBezTo>
                  <a:cubicBezTo>
                    <a:pt x="9221" y="18310"/>
                    <a:pt x="9274" y="18322"/>
                    <a:pt x="9335" y="18342"/>
                  </a:cubicBezTo>
                  <a:cubicBezTo>
                    <a:pt x="9083" y="17702"/>
                    <a:pt x="9152" y="17442"/>
                    <a:pt x="9614" y="17140"/>
                  </a:cubicBezTo>
                  <a:cubicBezTo>
                    <a:pt x="9278" y="17055"/>
                    <a:pt x="9335" y="16932"/>
                    <a:pt x="9761" y="16709"/>
                  </a:cubicBezTo>
                  <a:cubicBezTo>
                    <a:pt x="9504" y="16458"/>
                    <a:pt x="9534" y="16130"/>
                    <a:pt x="9821" y="15579"/>
                  </a:cubicBezTo>
                  <a:lnTo>
                    <a:pt x="9821" y="15579"/>
                  </a:lnTo>
                  <a:cubicBezTo>
                    <a:pt x="9822" y="15579"/>
                    <a:pt x="9823" y="15579"/>
                    <a:pt x="9825" y="15579"/>
                  </a:cubicBezTo>
                  <a:cubicBezTo>
                    <a:pt x="9866" y="15579"/>
                    <a:pt x="9947" y="15556"/>
                    <a:pt x="10061" y="15525"/>
                  </a:cubicBezTo>
                  <a:cubicBezTo>
                    <a:pt x="9896" y="15096"/>
                    <a:pt x="9958" y="14612"/>
                    <a:pt x="10168" y="14078"/>
                  </a:cubicBezTo>
                  <a:cubicBezTo>
                    <a:pt x="10146" y="14048"/>
                    <a:pt x="10208" y="13988"/>
                    <a:pt x="10315" y="13988"/>
                  </a:cubicBezTo>
                  <a:cubicBezTo>
                    <a:pt x="10350" y="13988"/>
                    <a:pt x="10389" y="13994"/>
                    <a:pt x="10431" y="14010"/>
                  </a:cubicBezTo>
                  <a:cubicBezTo>
                    <a:pt x="10386" y="13437"/>
                    <a:pt x="10397" y="13019"/>
                    <a:pt x="10478" y="12671"/>
                  </a:cubicBezTo>
                  <a:cubicBezTo>
                    <a:pt x="10561" y="12324"/>
                    <a:pt x="10713" y="12047"/>
                    <a:pt x="10953" y="11749"/>
                  </a:cubicBezTo>
                  <a:cubicBezTo>
                    <a:pt x="10838" y="11537"/>
                    <a:pt x="10812" y="11304"/>
                    <a:pt x="10864" y="11007"/>
                  </a:cubicBezTo>
                  <a:cubicBezTo>
                    <a:pt x="10916" y="10713"/>
                    <a:pt x="11048" y="10355"/>
                    <a:pt x="11242" y="10015"/>
                  </a:cubicBezTo>
                  <a:cubicBezTo>
                    <a:pt x="11184" y="9880"/>
                    <a:pt x="11166" y="9756"/>
                    <a:pt x="11169" y="9756"/>
                  </a:cubicBezTo>
                  <a:lnTo>
                    <a:pt x="11169" y="9756"/>
                  </a:lnTo>
                  <a:cubicBezTo>
                    <a:pt x="11169" y="9756"/>
                    <a:pt x="11172" y="9765"/>
                    <a:pt x="11175" y="9785"/>
                  </a:cubicBezTo>
                  <a:cubicBezTo>
                    <a:pt x="11220" y="9357"/>
                    <a:pt x="11280" y="9075"/>
                    <a:pt x="11349" y="9075"/>
                  </a:cubicBezTo>
                  <a:cubicBezTo>
                    <a:pt x="11370" y="9075"/>
                    <a:pt x="11391" y="9101"/>
                    <a:pt x="11414" y="9156"/>
                  </a:cubicBezTo>
                  <a:cubicBezTo>
                    <a:pt x="11407" y="8657"/>
                    <a:pt x="11441" y="8339"/>
                    <a:pt x="11496" y="8339"/>
                  </a:cubicBezTo>
                  <a:cubicBezTo>
                    <a:pt x="11522" y="8339"/>
                    <a:pt x="11552" y="8407"/>
                    <a:pt x="11585" y="8557"/>
                  </a:cubicBezTo>
                  <a:cubicBezTo>
                    <a:pt x="11593" y="7968"/>
                    <a:pt x="11609" y="7669"/>
                    <a:pt x="11640" y="7669"/>
                  </a:cubicBezTo>
                  <a:cubicBezTo>
                    <a:pt x="11662" y="7669"/>
                    <a:pt x="11691" y="7814"/>
                    <a:pt x="11731" y="8107"/>
                  </a:cubicBezTo>
                  <a:cubicBezTo>
                    <a:pt x="11716" y="7471"/>
                    <a:pt x="11723" y="7157"/>
                    <a:pt x="11767" y="7157"/>
                  </a:cubicBezTo>
                  <a:cubicBezTo>
                    <a:pt x="11795" y="7157"/>
                    <a:pt x="11839" y="7291"/>
                    <a:pt x="11901" y="7558"/>
                  </a:cubicBezTo>
                  <a:cubicBezTo>
                    <a:pt x="11849" y="6915"/>
                    <a:pt x="11843" y="6610"/>
                    <a:pt x="11905" y="6610"/>
                  </a:cubicBezTo>
                  <a:cubicBezTo>
                    <a:pt x="11941" y="6610"/>
                    <a:pt x="11999" y="6714"/>
                    <a:pt x="12084" y="6914"/>
                  </a:cubicBezTo>
                  <a:cubicBezTo>
                    <a:pt x="11975" y="6301"/>
                    <a:pt x="11958" y="6029"/>
                    <a:pt x="12059" y="6029"/>
                  </a:cubicBezTo>
                  <a:cubicBezTo>
                    <a:pt x="12104" y="6029"/>
                    <a:pt x="12172" y="6083"/>
                    <a:pt x="12265" y="6184"/>
                  </a:cubicBezTo>
                  <a:cubicBezTo>
                    <a:pt x="12082" y="5271"/>
                    <a:pt x="12167" y="4859"/>
                    <a:pt x="12638" y="4288"/>
                  </a:cubicBezTo>
                  <a:cubicBezTo>
                    <a:pt x="12331" y="4034"/>
                    <a:pt x="12409" y="3619"/>
                    <a:pt x="12852" y="2629"/>
                  </a:cubicBezTo>
                  <a:lnTo>
                    <a:pt x="12852" y="2629"/>
                  </a:lnTo>
                  <a:cubicBezTo>
                    <a:pt x="12748" y="2746"/>
                    <a:pt x="12680" y="2805"/>
                    <a:pt x="12648" y="2805"/>
                  </a:cubicBezTo>
                  <a:cubicBezTo>
                    <a:pt x="12578" y="2805"/>
                    <a:pt x="12672" y="2531"/>
                    <a:pt x="12914" y="1974"/>
                  </a:cubicBezTo>
                  <a:lnTo>
                    <a:pt x="12914" y="1974"/>
                  </a:lnTo>
                  <a:cubicBezTo>
                    <a:pt x="12832" y="2081"/>
                    <a:pt x="12775" y="2134"/>
                    <a:pt x="12741" y="2134"/>
                  </a:cubicBezTo>
                  <a:cubicBezTo>
                    <a:pt x="12661" y="2134"/>
                    <a:pt x="12714" y="1828"/>
                    <a:pt x="12888" y="1198"/>
                  </a:cubicBezTo>
                  <a:lnTo>
                    <a:pt x="12888" y="1198"/>
                  </a:lnTo>
                  <a:cubicBezTo>
                    <a:pt x="12784" y="1348"/>
                    <a:pt x="12708" y="1427"/>
                    <a:pt x="12658" y="1427"/>
                  </a:cubicBezTo>
                  <a:cubicBezTo>
                    <a:pt x="12558" y="1427"/>
                    <a:pt x="12565" y="1114"/>
                    <a:pt x="12672" y="439"/>
                  </a:cubicBezTo>
                  <a:lnTo>
                    <a:pt x="12672" y="439"/>
                  </a:lnTo>
                  <a:cubicBezTo>
                    <a:pt x="12525" y="728"/>
                    <a:pt x="12417" y="874"/>
                    <a:pt x="12343" y="874"/>
                  </a:cubicBezTo>
                  <a:cubicBezTo>
                    <a:pt x="12240" y="874"/>
                    <a:pt x="12204" y="588"/>
                    <a:pt x="122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19"/>
            <p:cNvGrpSpPr/>
            <p:nvPr/>
          </p:nvGrpSpPr>
          <p:grpSpPr>
            <a:xfrm>
              <a:off x="6067752" y="1158847"/>
              <a:ext cx="746275" cy="1570825"/>
              <a:chOff x="5518300" y="1614850"/>
              <a:chExt cx="746275" cy="1570825"/>
            </a:xfrm>
          </p:grpSpPr>
          <p:sp>
            <p:nvSpPr>
              <p:cNvPr id="317" name="Google Shape;317;p19"/>
              <p:cNvSpPr/>
              <p:nvPr/>
            </p:nvSpPr>
            <p:spPr>
              <a:xfrm>
                <a:off x="5518300" y="1741575"/>
                <a:ext cx="231400" cy="132850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53140" extrusionOk="0">
                    <a:moveTo>
                      <a:pt x="8022" y="7852"/>
                    </a:moveTo>
                    <a:lnTo>
                      <a:pt x="8022" y="7852"/>
                    </a:lnTo>
                    <a:cubicBezTo>
                      <a:pt x="7997" y="7861"/>
                      <a:pt x="7987" y="7865"/>
                      <a:pt x="7989" y="7865"/>
                    </a:cubicBezTo>
                    <a:cubicBezTo>
                      <a:pt x="7991" y="7865"/>
                      <a:pt x="8003" y="7861"/>
                      <a:pt x="8022" y="7852"/>
                    </a:cubicBezTo>
                    <a:close/>
                    <a:moveTo>
                      <a:pt x="8026" y="10958"/>
                    </a:moveTo>
                    <a:cubicBezTo>
                      <a:pt x="8011" y="10989"/>
                      <a:pt x="8004" y="11003"/>
                      <a:pt x="8003" y="11003"/>
                    </a:cubicBezTo>
                    <a:cubicBezTo>
                      <a:pt x="8003" y="11003"/>
                      <a:pt x="8011" y="10986"/>
                      <a:pt x="8026" y="10958"/>
                    </a:cubicBezTo>
                    <a:close/>
                    <a:moveTo>
                      <a:pt x="7344" y="15377"/>
                    </a:moveTo>
                    <a:lnTo>
                      <a:pt x="7344" y="15377"/>
                    </a:lnTo>
                    <a:cubicBezTo>
                      <a:pt x="7310" y="15441"/>
                      <a:pt x="7294" y="15468"/>
                      <a:pt x="7293" y="15468"/>
                    </a:cubicBezTo>
                    <a:cubicBezTo>
                      <a:pt x="7293" y="15468"/>
                      <a:pt x="7310" y="15434"/>
                      <a:pt x="7344" y="15377"/>
                    </a:cubicBezTo>
                    <a:close/>
                    <a:moveTo>
                      <a:pt x="5159" y="25200"/>
                    </a:moveTo>
                    <a:cubicBezTo>
                      <a:pt x="5141" y="25260"/>
                      <a:pt x="5167" y="25285"/>
                      <a:pt x="5211" y="25285"/>
                    </a:cubicBezTo>
                    <a:cubicBezTo>
                      <a:pt x="5225" y="25285"/>
                      <a:pt x="5241" y="25282"/>
                      <a:pt x="5257" y="25278"/>
                    </a:cubicBezTo>
                    <a:lnTo>
                      <a:pt x="5257" y="25278"/>
                    </a:lnTo>
                    <a:cubicBezTo>
                      <a:pt x="5231" y="25252"/>
                      <a:pt x="5199" y="25226"/>
                      <a:pt x="5159" y="25200"/>
                    </a:cubicBezTo>
                    <a:close/>
                    <a:moveTo>
                      <a:pt x="5147" y="25785"/>
                    </a:moveTo>
                    <a:cubicBezTo>
                      <a:pt x="5112" y="25829"/>
                      <a:pt x="5109" y="25848"/>
                      <a:pt x="5124" y="25848"/>
                    </a:cubicBezTo>
                    <a:cubicBezTo>
                      <a:pt x="5135" y="25848"/>
                      <a:pt x="5157" y="25837"/>
                      <a:pt x="5184" y="25816"/>
                    </a:cubicBezTo>
                    <a:lnTo>
                      <a:pt x="5184" y="25816"/>
                    </a:lnTo>
                    <a:cubicBezTo>
                      <a:pt x="5172" y="25806"/>
                      <a:pt x="5160" y="25795"/>
                      <a:pt x="5147" y="25785"/>
                    </a:cubicBezTo>
                    <a:close/>
                    <a:moveTo>
                      <a:pt x="4412" y="28702"/>
                    </a:moveTo>
                    <a:cubicBezTo>
                      <a:pt x="4409" y="28712"/>
                      <a:pt x="4405" y="28723"/>
                      <a:pt x="4402" y="28733"/>
                    </a:cubicBezTo>
                    <a:lnTo>
                      <a:pt x="4402" y="28733"/>
                    </a:lnTo>
                    <a:cubicBezTo>
                      <a:pt x="4405" y="28723"/>
                      <a:pt x="4409" y="28712"/>
                      <a:pt x="4412" y="28702"/>
                    </a:cubicBezTo>
                    <a:close/>
                    <a:moveTo>
                      <a:pt x="3509" y="33349"/>
                    </a:moveTo>
                    <a:cubicBezTo>
                      <a:pt x="3508" y="33352"/>
                      <a:pt x="3507" y="33354"/>
                      <a:pt x="3506" y="33357"/>
                    </a:cubicBezTo>
                    <a:lnTo>
                      <a:pt x="3506" y="33357"/>
                    </a:lnTo>
                    <a:cubicBezTo>
                      <a:pt x="3507" y="33354"/>
                      <a:pt x="3508" y="33352"/>
                      <a:pt x="3509" y="33349"/>
                    </a:cubicBezTo>
                    <a:close/>
                    <a:moveTo>
                      <a:pt x="735" y="48428"/>
                    </a:moveTo>
                    <a:lnTo>
                      <a:pt x="735" y="48428"/>
                    </a:lnTo>
                    <a:cubicBezTo>
                      <a:pt x="723" y="48482"/>
                      <a:pt x="735" y="48518"/>
                      <a:pt x="761" y="48537"/>
                    </a:cubicBezTo>
                    <a:lnTo>
                      <a:pt x="761" y="48537"/>
                    </a:lnTo>
                    <a:cubicBezTo>
                      <a:pt x="753" y="48502"/>
                      <a:pt x="744" y="48466"/>
                      <a:pt x="735" y="48428"/>
                    </a:cubicBezTo>
                    <a:close/>
                    <a:moveTo>
                      <a:pt x="7869" y="1"/>
                    </a:moveTo>
                    <a:cubicBezTo>
                      <a:pt x="7799" y="45"/>
                      <a:pt x="7732" y="64"/>
                      <a:pt x="7669" y="64"/>
                    </a:cubicBezTo>
                    <a:cubicBezTo>
                      <a:pt x="7603" y="64"/>
                      <a:pt x="7541" y="43"/>
                      <a:pt x="7486" y="8"/>
                    </a:cubicBezTo>
                    <a:cubicBezTo>
                      <a:pt x="7441" y="32"/>
                      <a:pt x="7398" y="48"/>
                      <a:pt x="7360" y="53"/>
                    </a:cubicBezTo>
                    <a:cubicBezTo>
                      <a:pt x="7546" y="211"/>
                      <a:pt x="7720" y="320"/>
                      <a:pt x="7872" y="443"/>
                    </a:cubicBezTo>
                    <a:cubicBezTo>
                      <a:pt x="7949" y="533"/>
                      <a:pt x="8019" y="626"/>
                      <a:pt x="8081" y="722"/>
                    </a:cubicBezTo>
                    <a:cubicBezTo>
                      <a:pt x="8126" y="797"/>
                      <a:pt x="8165" y="873"/>
                      <a:pt x="8215" y="873"/>
                    </a:cubicBezTo>
                    <a:cubicBezTo>
                      <a:pt x="8233" y="873"/>
                      <a:pt x="8252" y="863"/>
                      <a:pt x="8274" y="837"/>
                    </a:cubicBezTo>
                    <a:cubicBezTo>
                      <a:pt x="8276" y="1030"/>
                      <a:pt x="8289" y="1149"/>
                      <a:pt x="8325" y="1149"/>
                    </a:cubicBezTo>
                    <a:cubicBezTo>
                      <a:pt x="8347" y="1149"/>
                      <a:pt x="8379" y="1102"/>
                      <a:pt x="8423" y="997"/>
                    </a:cubicBezTo>
                    <a:lnTo>
                      <a:pt x="8423" y="997"/>
                    </a:lnTo>
                    <a:cubicBezTo>
                      <a:pt x="8380" y="1294"/>
                      <a:pt x="8364" y="1461"/>
                      <a:pt x="8390" y="1461"/>
                    </a:cubicBezTo>
                    <a:cubicBezTo>
                      <a:pt x="8408" y="1461"/>
                      <a:pt x="8449" y="1375"/>
                      <a:pt x="8516" y="1189"/>
                    </a:cubicBezTo>
                    <a:lnTo>
                      <a:pt x="8516" y="1189"/>
                    </a:lnTo>
                    <a:cubicBezTo>
                      <a:pt x="8401" y="1728"/>
                      <a:pt x="8354" y="2029"/>
                      <a:pt x="8423" y="2029"/>
                    </a:cubicBezTo>
                    <a:cubicBezTo>
                      <a:pt x="8461" y="2029"/>
                      <a:pt x="8533" y="1939"/>
                      <a:pt x="8647" y="1750"/>
                    </a:cubicBezTo>
                    <a:lnTo>
                      <a:pt x="8647" y="1750"/>
                    </a:lnTo>
                    <a:cubicBezTo>
                      <a:pt x="8369" y="2579"/>
                      <a:pt x="8297" y="2921"/>
                      <a:pt x="8474" y="2921"/>
                    </a:cubicBezTo>
                    <a:cubicBezTo>
                      <a:pt x="8524" y="2921"/>
                      <a:pt x="8594" y="2894"/>
                      <a:pt x="8684" y="2844"/>
                    </a:cubicBezTo>
                    <a:lnTo>
                      <a:pt x="8684" y="2844"/>
                    </a:lnTo>
                    <a:cubicBezTo>
                      <a:pt x="8232" y="3601"/>
                      <a:pt x="8210" y="3863"/>
                      <a:pt x="8523" y="4242"/>
                    </a:cubicBezTo>
                    <a:cubicBezTo>
                      <a:pt x="8644" y="4588"/>
                      <a:pt x="8887" y="4971"/>
                      <a:pt x="8420" y="5364"/>
                    </a:cubicBezTo>
                    <a:cubicBezTo>
                      <a:pt x="8391" y="5345"/>
                      <a:pt x="8362" y="5337"/>
                      <a:pt x="8339" y="5337"/>
                    </a:cubicBezTo>
                    <a:cubicBezTo>
                      <a:pt x="8280" y="5337"/>
                      <a:pt x="8251" y="5385"/>
                      <a:pt x="8319" y="5435"/>
                    </a:cubicBezTo>
                    <a:cubicBezTo>
                      <a:pt x="8869" y="5831"/>
                      <a:pt x="8610" y="5955"/>
                      <a:pt x="8121" y="5960"/>
                    </a:cubicBezTo>
                    <a:cubicBezTo>
                      <a:pt x="8065" y="5963"/>
                      <a:pt x="8393" y="6148"/>
                      <a:pt x="8419" y="6148"/>
                    </a:cubicBezTo>
                    <a:cubicBezTo>
                      <a:pt x="8419" y="6148"/>
                      <a:pt x="8419" y="6148"/>
                      <a:pt x="8419" y="6148"/>
                    </a:cubicBezTo>
                    <a:lnTo>
                      <a:pt x="8419" y="6148"/>
                    </a:lnTo>
                    <a:cubicBezTo>
                      <a:pt x="8373" y="6309"/>
                      <a:pt x="8355" y="6381"/>
                      <a:pt x="8388" y="6381"/>
                    </a:cubicBezTo>
                    <a:cubicBezTo>
                      <a:pt x="8398" y="6381"/>
                      <a:pt x="8413" y="6374"/>
                      <a:pt x="8433" y="6362"/>
                    </a:cubicBezTo>
                    <a:lnTo>
                      <a:pt x="8433" y="6362"/>
                    </a:lnTo>
                    <a:cubicBezTo>
                      <a:pt x="8360" y="6562"/>
                      <a:pt x="8306" y="6671"/>
                      <a:pt x="8313" y="6671"/>
                    </a:cubicBezTo>
                    <a:cubicBezTo>
                      <a:pt x="8316" y="6671"/>
                      <a:pt x="8340" y="6635"/>
                      <a:pt x="8390" y="6561"/>
                    </a:cubicBezTo>
                    <a:lnTo>
                      <a:pt x="8390" y="6561"/>
                    </a:lnTo>
                    <a:cubicBezTo>
                      <a:pt x="8277" y="6855"/>
                      <a:pt x="8207" y="7002"/>
                      <a:pt x="8228" y="7002"/>
                    </a:cubicBezTo>
                    <a:cubicBezTo>
                      <a:pt x="8239" y="7002"/>
                      <a:pt x="8276" y="6960"/>
                      <a:pt x="8348" y="6875"/>
                    </a:cubicBezTo>
                    <a:lnTo>
                      <a:pt x="8348" y="6875"/>
                    </a:lnTo>
                    <a:cubicBezTo>
                      <a:pt x="8176" y="7244"/>
                      <a:pt x="8142" y="7442"/>
                      <a:pt x="8236" y="7442"/>
                    </a:cubicBezTo>
                    <a:cubicBezTo>
                      <a:pt x="8271" y="7442"/>
                      <a:pt x="8322" y="7416"/>
                      <a:pt x="8390" y="7361"/>
                    </a:cubicBezTo>
                    <a:lnTo>
                      <a:pt x="8390" y="7361"/>
                    </a:lnTo>
                    <a:cubicBezTo>
                      <a:pt x="8335" y="7670"/>
                      <a:pt x="8108" y="7811"/>
                      <a:pt x="8022" y="7852"/>
                    </a:cubicBezTo>
                    <a:lnTo>
                      <a:pt x="8022" y="7852"/>
                    </a:lnTo>
                    <a:cubicBezTo>
                      <a:pt x="8035" y="7848"/>
                      <a:pt x="8051" y="7842"/>
                      <a:pt x="8072" y="7836"/>
                    </a:cubicBezTo>
                    <a:lnTo>
                      <a:pt x="8072" y="7836"/>
                    </a:lnTo>
                    <a:cubicBezTo>
                      <a:pt x="8350" y="8511"/>
                      <a:pt x="8313" y="8810"/>
                      <a:pt x="7914" y="9141"/>
                    </a:cubicBezTo>
                    <a:cubicBezTo>
                      <a:pt x="7954" y="9423"/>
                      <a:pt x="8081" y="9814"/>
                      <a:pt x="7680" y="10210"/>
                    </a:cubicBezTo>
                    <a:cubicBezTo>
                      <a:pt x="7662" y="10202"/>
                      <a:pt x="7644" y="10198"/>
                      <a:pt x="7628" y="10198"/>
                    </a:cubicBezTo>
                    <a:cubicBezTo>
                      <a:pt x="7570" y="10198"/>
                      <a:pt x="7532" y="10253"/>
                      <a:pt x="7508" y="10353"/>
                    </a:cubicBezTo>
                    <a:cubicBezTo>
                      <a:pt x="7478" y="10485"/>
                      <a:pt x="7471" y="10690"/>
                      <a:pt x="7523" y="10839"/>
                    </a:cubicBezTo>
                    <a:cubicBezTo>
                      <a:pt x="7502" y="10871"/>
                      <a:pt x="7485" y="10901"/>
                      <a:pt x="7471" y="10924"/>
                    </a:cubicBezTo>
                    <a:cubicBezTo>
                      <a:pt x="7383" y="11190"/>
                      <a:pt x="7345" y="11345"/>
                      <a:pt x="7376" y="11345"/>
                    </a:cubicBezTo>
                    <a:cubicBezTo>
                      <a:pt x="7393" y="11345"/>
                      <a:pt x="7428" y="11303"/>
                      <a:pt x="7485" y="11213"/>
                    </a:cubicBezTo>
                    <a:lnTo>
                      <a:pt x="7485" y="11213"/>
                    </a:lnTo>
                    <a:cubicBezTo>
                      <a:pt x="7348" y="11576"/>
                      <a:pt x="7290" y="11765"/>
                      <a:pt x="7330" y="11765"/>
                    </a:cubicBezTo>
                    <a:cubicBezTo>
                      <a:pt x="7352" y="11765"/>
                      <a:pt x="7404" y="11707"/>
                      <a:pt x="7489" y="11588"/>
                    </a:cubicBezTo>
                    <a:lnTo>
                      <a:pt x="7489" y="11588"/>
                    </a:lnTo>
                    <a:cubicBezTo>
                      <a:pt x="7287" y="12027"/>
                      <a:pt x="7216" y="12231"/>
                      <a:pt x="7294" y="12231"/>
                    </a:cubicBezTo>
                    <a:cubicBezTo>
                      <a:pt x="7327" y="12231"/>
                      <a:pt x="7386" y="12194"/>
                      <a:pt x="7473" y="12124"/>
                    </a:cubicBezTo>
                    <a:lnTo>
                      <a:pt x="7473" y="12124"/>
                    </a:lnTo>
                    <a:cubicBezTo>
                      <a:pt x="7756" y="13060"/>
                      <a:pt x="7381" y="13065"/>
                      <a:pt x="7377" y="13065"/>
                    </a:cubicBezTo>
                    <a:cubicBezTo>
                      <a:pt x="7664" y="13612"/>
                      <a:pt x="7554" y="13771"/>
                      <a:pt x="7189" y="14041"/>
                    </a:cubicBezTo>
                    <a:cubicBezTo>
                      <a:pt x="7138" y="14011"/>
                      <a:pt x="7096" y="13996"/>
                      <a:pt x="7062" y="13996"/>
                    </a:cubicBezTo>
                    <a:cubicBezTo>
                      <a:pt x="6929" y="13996"/>
                      <a:pt x="6921" y="14234"/>
                      <a:pt x="6982" y="14785"/>
                    </a:cubicBezTo>
                    <a:cubicBezTo>
                      <a:pt x="6950" y="14745"/>
                      <a:pt x="6907" y="14729"/>
                      <a:pt x="6871" y="14729"/>
                    </a:cubicBezTo>
                    <a:cubicBezTo>
                      <a:pt x="6816" y="14729"/>
                      <a:pt x="6777" y="14767"/>
                      <a:pt x="6822" y="14814"/>
                    </a:cubicBezTo>
                    <a:cubicBezTo>
                      <a:pt x="7180" y="15198"/>
                      <a:pt x="7132" y="15334"/>
                      <a:pt x="6981" y="15334"/>
                    </a:cubicBezTo>
                    <a:cubicBezTo>
                      <a:pt x="6934" y="15334"/>
                      <a:pt x="6876" y="15320"/>
                      <a:pt x="6817" y="15297"/>
                    </a:cubicBezTo>
                    <a:cubicBezTo>
                      <a:pt x="6804" y="15318"/>
                      <a:pt x="6792" y="15337"/>
                      <a:pt x="6782" y="15354"/>
                    </a:cubicBezTo>
                    <a:cubicBezTo>
                      <a:pt x="6678" y="15627"/>
                      <a:pt x="6632" y="15784"/>
                      <a:pt x="6664" y="15784"/>
                    </a:cubicBezTo>
                    <a:cubicBezTo>
                      <a:pt x="6680" y="15784"/>
                      <a:pt x="6719" y="15740"/>
                      <a:pt x="6783" y="15646"/>
                    </a:cubicBezTo>
                    <a:lnTo>
                      <a:pt x="6783" y="15646"/>
                    </a:lnTo>
                    <a:cubicBezTo>
                      <a:pt x="6623" y="16030"/>
                      <a:pt x="6559" y="16223"/>
                      <a:pt x="6614" y="16223"/>
                    </a:cubicBezTo>
                    <a:cubicBezTo>
                      <a:pt x="6640" y="16223"/>
                      <a:pt x="6694" y="16178"/>
                      <a:pt x="6777" y="16089"/>
                    </a:cubicBezTo>
                    <a:lnTo>
                      <a:pt x="6777" y="16089"/>
                    </a:lnTo>
                    <a:cubicBezTo>
                      <a:pt x="6536" y="16536"/>
                      <a:pt x="6468" y="16724"/>
                      <a:pt x="6591" y="16724"/>
                    </a:cubicBezTo>
                    <a:cubicBezTo>
                      <a:pt x="6625" y="16724"/>
                      <a:pt x="6674" y="16709"/>
                      <a:pt x="6738" y="16682"/>
                    </a:cubicBezTo>
                    <a:lnTo>
                      <a:pt x="6738" y="16682"/>
                    </a:lnTo>
                    <a:cubicBezTo>
                      <a:pt x="6995" y="17421"/>
                      <a:pt x="6740" y="17662"/>
                      <a:pt x="6501" y="18150"/>
                    </a:cubicBezTo>
                    <a:cubicBezTo>
                      <a:pt x="6496" y="18150"/>
                      <a:pt x="6491" y="18150"/>
                      <a:pt x="6486" y="18150"/>
                    </a:cubicBezTo>
                    <a:cubicBezTo>
                      <a:pt x="6350" y="18150"/>
                      <a:pt x="6269" y="18222"/>
                      <a:pt x="6225" y="18389"/>
                    </a:cubicBezTo>
                    <a:cubicBezTo>
                      <a:pt x="6178" y="18563"/>
                      <a:pt x="6171" y="18840"/>
                      <a:pt x="6183" y="19244"/>
                    </a:cubicBezTo>
                    <a:cubicBezTo>
                      <a:pt x="6144" y="19179"/>
                      <a:pt x="6112" y="19160"/>
                      <a:pt x="6091" y="19160"/>
                    </a:cubicBezTo>
                    <a:cubicBezTo>
                      <a:pt x="6078" y="19160"/>
                      <a:pt x="6069" y="19168"/>
                      <a:pt x="6066" y="19176"/>
                    </a:cubicBezTo>
                    <a:cubicBezTo>
                      <a:pt x="6019" y="19334"/>
                      <a:pt x="5993" y="19494"/>
                      <a:pt x="6034" y="19494"/>
                    </a:cubicBezTo>
                    <a:cubicBezTo>
                      <a:pt x="6047" y="19494"/>
                      <a:pt x="6066" y="19479"/>
                      <a:pt x="6092" y="19445"/>
                    </a:cubicBezTo>
                    <a:lnTo>
                      <a:pt x="6092" y="19445"/>
                    </a:lnTo>
                    <a:cubicBezTo>
                      <a:pt x="6078" y="19481"/>
                      <a:pt x="6067" y="19514"/>
                      <a:pt x="6056" y="19545"/>
                    </a:cubicBezTo>
                    <a:cubicBezTo>
                      <a:pt x="5943" y="19911"/>
                      <a:pt x="5887" y="20113"/>
                      <a:pt x="5903" y="20113"/>
                    </a:cubicBezTo>
                    <a:cubicBezTo>
                      <a:pt x="5917" y="20113"/>
                      <a:pt x="5981" y="19972"/>
                      <a:pt x="6104" y="19667"/>
                    </a:cubicBezTo>
                    <a:lnTo>
                      <a:pt x="6104" y="19667"/>
                    </a:lnTo>
                    <a:cubicBezTo>
                      <a:pt x="5922" y="20166"/>
                      <a:pt x="5836" y="20437"/>
                      <a:pt x="5878" y="20437"/>
                    </a:cubicBezTo>
                    <a:cubicBezTo>
                      <a:pt x="5906" y="20437"/>
                      <a:pt x="5993" y="20311"/>
                      <a:pt x="6148" y="20046"/>
                    </a:cubicBezTo>
                    <a:cubicBezTo>
                      <a:pt x="6396" y="21573"/>
                      <a:pt x="6246" y="21724"/>
                      <a:pt x="6219" y="22106"/>
                    </a:cubicBezTo>
                    <a:cubicBezTo>
                      <a:pt x="6119" y="22339"/>
                      <a:pt x="6114" y="22858"/>
                      <a:pt x="5412" y="24204"/>
                    </a:cubicBezTo>
                    <a:cubicBezTo>
                      <a:pt x="5360" y="23871"/>
                      <a:pt x="5323" y="23715"/>
                      <a:pt x="5299" y="23715"/>
                    </a:cubicBezTo>
                    <a:cubicBezTo>
                      <a:pt x="5295" y="23715"/>
                      <a:pt x="5291" y="23720"/>
                      <a:pt x="5288" y="23729"/>
                    </a:cubicBezTo>
                    <a:cubicBezTo>
                      <a:pt x="5263" y="23792"/>
                      <a:pt x="5254" y="24064"/>
                      <a:pt x="5254" y="24507"/>
                    </a:cubicBezTo>
                    <a:cubicBezTo>
                      <a:pt x="5254" y="24111"/>
                      <a:pt x="5248" y="23929"/>
                      <a:pt x="5234" y="23929"/>
                    </a:cubicBezTo>
                    <a:cubicBezTo>
                      <a:pt x="5232" y="23929"/>
                      <a:pt x="5230" y="23931"/>
                      <a:pt x="5228" y="23936"/>
                    </a:cubicBezTo>
                    <a:cubicBezTo>
                      <a:pt x="5211" y="23984"/>
                      <a:pt x="5182" y="24256"/>
                      <a:pt x="5187" y="24586"/>
                    </a:cubicBezTo>
                    <a:cubicBezTo>
                      <a:pt x="5149" y="24561"/>
                      <a:pt x="5128" y="24559"/>
                      <a:pt x="5126" y="24539"/>
                    </a:cubicBezTo>
                    <a:cubicBezTo>
                      <a:pt x="5068" y="24719"/>
                      <a:pt x="5039" y="24851"/>
                      <a:pt x="5067" y="24851"/>
                    </a:cubicBezTo>
                    <a:cubicBezTo>
                      <a:pt x="5080" y="24851"/>
                      <a:pt x="5105" y="24824"/>
                      <a:pt x="5145" y="24761"/>
                    </a:cubicBezTo>
                    <a:cubicBezTo>
                      <a:pt x="5802" y="24894"/>
                      <a:pt x="5454" y="25227"/>
                      <a:pt x="5257" y="25278"/>
                    </a:cubicBezTo>
                    <a:lnTo>
                      <a:pt x="5257" y="25278"/>
                    </a:lnTo>
                    <a:cubicBezTo>
                      <a:pt x="5470" y="25490"/>
                      <a:pt x="5292" y="25730"/>
                      <a:pt x="5184" y="25816"/>
                    </a:cubicBezTo>
                    <a:lnTo>
                      <a:pt x="5184" y="25816"/>
                    </a:lnTo>
                    <a:cubicBezTo>
                      <a:pt x="5611" y="26204"/>
                      <a:pt x="5024" y="26591"/>
                      <a:pt x="5064" y="26591"/>
                    </a:cubicBezTo>
                    <a:cubicBezTo>
                      <a:pt x="5066" y="26591"/>
                      <a:pt x="5069" y="26590"/>
                      <a:pt x="5074" y="26588"/>
                    </a:cubicBezTo>
                    <a:lnTo>
                      <a:pt x="5074" y="26588"/>
                    </a:lnTo>
                    <a:cubicBezTo>
                      <a:pt x="5296" y="27148"/>
                      <a:pt x="5243" y="27445"/>
                      <a:pt x="4739" y="28181"/>
                    </a:cubicBezTo>
                    <a:cubicBezTo>
                      <a:pt x="4676" y="28115"/>
                      <a:pt x="4626" y="28081"/>
                      <a:pt x="4585" y="28081"/>
                    </a:cubicBezTo>
                    <a:cubicBezTo>
                      <a:pt x="4542" y="28081"/>
                      <a:pt x="4509" y="28120"/>
                      <a:pt x="4484" y="28198"/>
                    </a:cubicBezTo>
                    <a:cubicBezTo>
                      <a:pt x="4436" y="28348"/>
                      <a:pt x="4420" y="28645"/>
                      <a:pt x="4492" y="28893"/>
                    </a:cubicBezTo>
                    <a:cubicBezTo>
                      <a:pt x="4453" y="28908"/>
                      <a:pt x="4423" y="28918"/>
                      <a:pt x="4402" y="28918"/>
                    </a:cubicBezTo>
                    <a:cubicBezTo>
                      <a:pt x="4358" y="28918"/>
                      <a:pt x="4355" y="28873"/>
                      <a:pt x="4402" y="28733"/>
                    </a:cubicBezTo>
                    <a:lnTo>
                      <a:pt x="4402" y="28733"/>
                    </a:lnTo>
                    <a:cubicBezTo>
                      <a:pt x="4311" y="29005"/>
                      <a:pt x="4270" y="29175"/>
                      <a:pt x="4307" y="29175"/>
                    </a:cubicBezTo>
                    <a:cubicBezTo>
                      <a:pt x="4325" y="29175"/>
                      <a:pt x="4365" y="29130"/>
                      <a:pt x="4428" y="29030"/>
                    </a:cubicBezTo>
                    <a:lnTo>
                      <a:pt x="4428" y="29030"/>
                    </a:lnTo>
                    <a:cubicBezTo>
                      <a:pt x="4292" y="29362"/>
                      <a:pt x="4223" y="29540"/>
                      <a:pt x="4235" y="29540"/>
                    </a:cubicBezTo>
                    <a:cubicBezTo>
                      <a:pt x="4244" y="29540"/>
                      <a:pt x="4303" y="29428"/>
                      <a:pt x="4418" y="29191"/>
                    </a:cubicBezTo>
                    <a:lnTo>
                      <a:pt x="4418" y="29191"/>
                    </a:lnTo>
                    <a:cubicBezTo>
                      <a:pt x="4227" y="29670"/>
                      <a:pt x="4143" y="29911"/>
                      <a:pt x="4184" y="29911"/>
                    </a:cubicBezTo>
                    <a:cubicBezTo>
                      <a:pt x="4210" y="29911"/>
                      <a:pt x="4287" y="29813"/>
                      <a:pt x="4420" y="29615"/>
                    </a:cubicBezTo>
                    <a:lnTo>
                      <a:pt x="4420" y="29615"/>
                    </a:lnTo>
                    <a:cubicBezTo>
                      <a:pt x="4012" y="30493"/>
                      <a:pt x="3971" y="30715"/>
                      <a:pt x="4331" y="30772"/>
                    </a:cubicBezTo>
                    <a:cubicBezTo>
                      <a:pt x="3889" y="31159"/>
                      <a:pt x="3848" y="31380"/>
                      <a:pt x="4038" y="32207"/>
                    </a:cubicBezTo>
                    <a:cubicBezTo>
                      <a:pt x="3957" y="32091"/>
                      <a:pt x="3895" y="32031"/>
                      <a:pt x="3850" y="32031"/>
                    </a:cubicBezTo>
                    <a:cubicBezTo>
                      <a:pt x="3820" y="32031"/>
                      <a:pt x="3798" y="32057"/>
                      <a:pt x="3781" y="32113"/>
                    </a:cubicBezTo>
                    <a:cubicBezTo>
                      <a:pt x="3738" y="32252"/>
                      <a:pt x="3730" y="32570"/>
                      <a:pt x="3737" y="33095"/>
                    </a:cubicBezTo>
                    <a:cubicBezTo>
                      <a:pt x="3699" y="32859"/>
                      <a:pt x="3669" y="32748"/>
                      <a:pt x="3645" y="32748"/>
                    </a:cubicBezTo>
                    <a:cubicBezTo>
                      <a:pt x="3638" y="32748"/>
                      <a:pt x="3631" y="32758"/>
                      <a:pt x="3625" y="32775"/>
                    </a:cubicBezTo>
                    <a:cubicBezTo>
                      <a:pt x="3594" y="32861"/>
                      <a:pt x="3569" y="33126"/>
                      <a:pt x="3574" y="33453"/>
                    </a:cubicBezTo>
                    <a:cubicBezTo>
                      <a:pt x="3526" y="33390"/>
                      <a:pt x="3501" y="33380"/>
                      <a:pt x="3506" y="33357"/>
                    </a:cubicBezTo>
                    <a:lnTo>
                      <a:pt x="3506" y="33357"/>
                    </a:lnTo>
                    <a:cubicBezTo>
                      <a:pt x="3441" y="33558"/>
                      <a:pt x="3413" y="33734"/>
                      <a:pt x="3456" y="33745"/>
                    </a:cubicBezTo>
                    <a:cubicBezTo>
                      <a:pt x="3377" y="33969"/>
                      <a:pt x="3497" y="34119"/>
                      <a:pt x="3588" y="34119"/>
                    </a:cubicBezTo>
                    <a:cubicBezTo>
                      <a:pt x="3613" y="34119"/>
                      <a:pt x="3636" y="34108"/>
                      <a:pt x="3652" y="34085"/>
                    </a:cubicBezTo>
                    <a:lnTo>
                      <a:pt x="3652" y="34085"/>
                    </a:lnTo>
                    <a:cubicBezTo>
                      <a:pt x="3545" y="34393"/>
                      <a:pt x="3481" y="34548"/>
                      <a:pt x="3517" y="34548"/>
                    </a:cubicBezTo>
                    <a:cubicBezTo>
                      <a:pt x="3524" y="34548"/>
                      <a:pt x="3536" y="34541"/>
                      <a:pt x="3552" y="34528"/>
                    </a:cubicBezTo>
                    <a:lnTo>
                      <a:pt x="3552" y="34528"/>
                    </a:lnTo>
                    <a:cubicBezTo>
                      <a:pt x="3768" y="35153"/>
                      <a:pt x="3585" y="35526"/>
                      <a:pt x="3367" y="35770"/>
                    </a:cubicBezTo>
                    <a:cubicBezTo>
                      <a:pt x="3285" y="35908"/>
                      <a:pt x="3284" y="35977"/>
                      <a:pt x="3266" y="36098"/>
                    </a:cubicBezTo>
                    <a:cubicBezTo>
                      <a:pt x="3210" y="36336"/>
                      <a:pt x="3213" y="36472"/>
                      <a:pt x="3308" y="36497"/>
                    </a:cubicBezTo>
                    <a:cubicBezTo>
                      <a:pt x="3275" y="36557"/>
                      <a:pt x="2971" y="36596"/>
                      <a:pt x="2949" y="36635"/>
                    </a:cubicBezTo>
                    <a:cubicBezTo>
                      <a:pt x="2827" y="36988"/>
                      <a:pt x="2784" y="37177"/>
                      <a:pt x="2848" y="37177"/>
                    </a:cubicBezTo>
                    <a:cubicBezTo>
                      <a:pt x="2877" y="37177"/>
                      <a:pt x="2929" y="37138"/>
                      <a:pt x="3006" y="37056"/>
                    </a:cubicBezTo>
                    <a:lnTo>
                      <a:pt x="3006" y="37056"/>
                    </a:lnTo>
                    <a:cubicBezTo>
                      <a:pt x="2826" y="37381"/>
                      <a:pt x="2740" y="37550"/>
                      <a:pt x="2757" y="37550"/>
                    </a:cubicBezTo>
                    <a:cubicBezTo>
                      <a:pt x="2771" y="37550"/>
                      <a:pt x="2845" y="37451"/>
                      <a:pt x="2985" y="37248"/>
                    </a:cubicBezTo>
                    <a:lnTo>
                      <a:pt x="2985" y="37248"/>
                    </a:lnTo>
                    <a:cubicBezTo>
                      <a:pt x="2699" y="37788"/>
                      <a:pt x="2611" y="38012"/>
                      <a:pt x="2742" y="38012"/>
                    </a:cubicBezTo>
                    <a:cubicBezTo>
                      <a:pt x="2785" y="38012"/>
                      <a:pt x="2851" y="37988"/>
                      <a:pt x="2941" y="37944"/>
                    </a:cubicBezTo>
                    <a:lnTo>
                      <a:pt x="2941" y="37944"/>
                    </a:lnTo>
                    <a:cubicBezTo>
                      <a:pt x="2518" y="38418"/>
                      <a:pt x="2491" y="38553"/>
                      <a:pt x="2827" y="38760"/>
                    </a:cubicBezTo>
                    <a:cubicBezTo>
                      <a:pt x="2434" y="38836"/>
                      <a:pt x="2404" y="38983"/>
                      <a:pt x="2621" y="39685"/>
                    </a:cubicBezTo>
                    <a:cubicBezTo>
                      <a:pt x="2533" y="39487"/>
                      <a:pt x="2472" y="39385"/>
                      <a:pt x="2431" y="39385"/>
                    </a:cubicBezTo>
                    <a:cubicBezTo>
                      <a:pt x="2358" y="39385"/>
                      <a:pt x="2354" y="39719"/>
                      <a:pt x="2384" y="40429"/>
                    </a:cubicBezTo>
                    <a:cubicBezTo>
                      <a:pt x="2330" y="40157"/>
                      <a:pt x="2293" y="40024"/>
                      <a:pt x="2267" y="40024"/>
                    </a:cubicBezTo>
                    <a:cubicBezTo>
                      <a:pt x="2230" y="40024"/>
                      <a:pt x="2217" y="40309"/>
                      <a:pt x="2214" y="40860"/>
                    </a:cubicBezTo>
                    <a:cubicBezTo>
                      <a:pt x="2195" y="40616"/>
                      <a:pt x="2181" y="40506"/>
                      <a:pt x="2171" y="40506"/>
                    </a:cubicBezTo>
                    <a:cubicBezTo>
                      <a:pt x="2158" y="40506"/>
                      <a:pt x="2153" y="40718"/>
                      <a:pt x="2154" y="41081"/>
                    </a:cubicBezTo>
                    <a:cubicBezTo>
                      <a:pt x="2131" y="41012"/>
                      <a:pt x="2110" y="40981"/>
                      <a:pt x="2091" y="40981"/>
                    </a:cubicBezTo>
                    <a:cubicBezTo>
                      <a:pt x="2043" y="40981"/>
                      <a:pt x="2006" y="41165"/>
                      <a:pt x="1976" y="41436"/>
                    </a:cubicBezTo>
                    <a:cubicBezTo>
                      <a:pt x="1957" y="41447"/>
                      <a:pt x="1953" y="41629"/>
                      <a:pt x="1986" y="41802"/>
                    </a:cubicBezTo>
                    <a:cubicBezTo>
                      <a:pt x="2385" y="42238"/>
                      <a:pt x="2246" y="42365"/>
                      <a:pt x="2016" y="42365"/>
                    </a:cubicBezTo>
                    <a:cubicBezTo>
                      <a:pt x="1968" y="42365"/>
                      <a:pt x="1916" y="42360"/>
                      <a:pt x="1864" y="42350"/>
                    </a:cubicBezTo>
                    <a:cubicBezTo>
                      <a:pt x="1850" y="42348"/>
                      <a:pt x="1837" y="42346"/>
                      <a:pt x="1825" y="42346"/>
                    </a:cubicBezTo>
                    <a:cubicBezTo>
                      <a:pt x="1718" y="42346"/>
                      <a:pt x="1733" y="42466"/>
                      <a:pt x="1728" y="42848"/>
                    </a:cubicBezTo>
                    <a:cubicBezTo>
                      <a:pt x="1672" y="42926"/>
                      <a:pt x="1623" y="43063"/>
                      <a:pt x="1611" y="43177"/>
                    </a:cubicBezTo>
                    <a:cubicBezTo>
                      <a:pt x="1536" y="43391"/>
                      <a:pt x="1498" y="43586"/>
                      <a:pt x="1572" y="43637"/>
                    </a:cubicBezTo>
                    <a:cubicBezTo>
                      <a:pt x="1380" y="44166"/>
                      <a:pt x="1302" y="44553"/>
                      <a:pt x="1437" y="44844"/>
                    </a:cubicBezTo>
                    <a:cubicBezTo>
                      <a:pt x="1185" y="45134"/>
                      <a:pt x="1146" y="45327"/>
                      <a:pt x="1316" y="45479"/>
                    </a:cubicBezTo>
                    <a:cubicBezTo>
                      <a:pt x="1515" y="45635"/>
                      <a:pt x="1700" y="45945"/>
                      <a:pt x="1059" y="46445"/>
                    </a:cubicBezTo>
                    <a:cubicBezTo>
                      <a:pt x="1184" y="46470"/>
                      <a:pt x="1606" y="46796"/>
                      <a:pt x="803" y="47198"/>
                    </a:cubicBezTo>
                    <a:cubicBezTo>
                      <a:pt x="768" y="47320"/>
                      <a:pt x="734" y="47468"/>
                      <a:pt x="739" y="47512"/>
                    </a:cubicBezTo>
                    <a:cubicBezTo>
                      <a:pt x="687" y="47711"/>
                      <a:pt x="655" y="47857"/>
                      <a:pt x="677" y="47857"/>
                    </a:cubicBezTo>
                    <a:cubicBezTo>
                      <a:pt x="686" y="47857"/>
                      <a:pt x="702" y="47836"/>
                      <a:pt x="727" y="47790"/>
                    </a:cubicBezTo>
                    <a:cubicBezTo>
                      <a:pt x="1185" y="48288"/>
                      <a:pt x="955" y="48554"/>
                      <a:pt x="813" y="48554"/>
                    </a:cubicBezTo>
                    <a:cubicBezTo>
                      <a:pt x="793" y="48554"/>
                      <a:pt x="775" y="48548"/>
                      <a:pt x="761" y="48537"/>
                    </a:cubicBezTo>
                    <a:lnTo>
                      <a:pt x="761" y="48537"/>
                    </a:lnTo>
                    <a:cubicBezTo>
                      <a:pt x="986" y="49565"/>
                      <a:pt x="538" y="49682"/>
                      <a:pt x="643" y="49726"/>
                    </a:cubicBezTo>
                    <a:cubicBezTo>
                      <a:pt x="798" y="50451"/>
                      <a:pt x="723" y="50923"/>
                      <a:pt x="616" y="51332"/>
                    </a:cubicBezTo>
                    <a:lnTo>
                      <a:pt x="616" y="51332"/>
                    </a:lnTo>
                    <a:cubicBezTo>
                      <a:pt x="637" y="51275"/>
                      <a:pt x="662" y="51247"/>
                      <a:pt x="693" y="51247"/>
                    </a:cubicBezTo>
                    <a:cubicBezTo>
                      <a:pt x="735" y="51247"/>
                      <a:pt x="789" y="51299"/>
                      <a:pt x="857" y="51402"/>
                    </a:cubicBezTo>
                    <a:cubicBezTo>
                      <a:pt x="726" y="50469"/>
                      <a:pt x="781" y="50181"/>
                      <a:pt x="1218" y="49726"/>
                    </a:cubicBezTo>
                    <a:cubicBezTo>
                      <a:pt x="895" y="49597"/>
                      <a:pt x="951" y="49303"/>
                      <a:pt x="1310" y="48428"/>
                    </a:cubicBezTo>
                    <a:lnTo>
                      <a:pt x="1310" y="48428"/>
                    </a:lnTo>
                    <a:cubicBezTo>
                      <a:pt x="1246" y="48503"/>
                      <a:pt x="1202" y="48538"/>
                      <a:pt x="1176" y="48538"/>
                    </a:cubicBezTo>
                    <a:cubicBezTo>
                      <a:pt x="1103" y="48538"/>
                      <a:pt x="1169" y="48256"/>
                      <a:pt x="1302" y="47790"/>
                    </a:cubicBezTo>
                    <a:lnTo>
                      <a:pt x="1302" y="47790"/>
                    </a:lnTo>
                    <a:cubicBezTo>
                      <a:pt x="1276" y="47836"/>
                      <a:pt x="1261" y="47857"/>
                      <a:pt x="1252" y="47857"/>
                    </a:cubicBezTo>
                    <a:cubicBezTo>
                      <a:pt x="1230" y="47857"/>
                      <a:pt x="1262" y="47711"/>
                      <a:pt x="1313" y="47512"/>
                    </a:cubicBezTo>
                    <a:cubicBezTo>
                      <a:pt x="1310" y="47468"/>
                      <a:pt x="1343" y="47320"/>
                      <a:pt x="1378" y="47198"/>
                    </a:cubicBezTo>
                    <a:cubicBezTo>
                      <a:pt x="1435" y="46784"/>
                      <a:pt x="1495" y="46466"/>
                      <a:pt x="1632" y="46445"/>
                    </a:cubicBezTo>
                    <a:cubicBezTo>
                      <a:pt x="1612" y="45868"/>
                      <a:pt x="1668" y="45585"/>
                      <a:pt x="1890" y="45479"/>
                    </a:cubicBezTo>
                    <a:cubicBezTo>
                      <a:pt x="1720" y="45327"/>
                      <a:pt x="1759" y="45134"/>
                      <a:pt x="2012" y="44844"/>
                    </a:cubicBezTo>
                    <a:cubicBezTo>
                      <a:pt x="1878" y="44553"/>
                      <a:pt x="1955" y="44167"/>
                      <a:pt x="2147" y="43637"/>
                    </a:cubicBezTo>
                    <a:cubicBezTo>
                      <a:pt x="2072" y="43586"/>
                      <a:pt x="2111" y="43391"/>
                      <a:pt x="2185" y="43177"/>
                    </a:cubicBezTo>
                    <a:cubicBezTo>
                      <a:pt x="2198" y="43061"/>
                      <a:pt x="2246" y="42926"/>
                      <a:pt x="2302" y="42848"/>
                    </a:cubicBezTo>
                    <a:cubicBezTo>
                      <a:pt x="2306" y="42507"/>
                      <a:pt x="2332" y="42315"/>
                      <a:pt x="2391" y="42315"/>
                    </a:cubicBezTo>
                    <a:cubicBezTo>
                      <a:pt x="2405" y="42315"/>
                      <a:pt x="2421" y="42327"/>
                      <a:pt x="2439" y="42350"/>
                    </a:cubicBezTo>
                    <a:cubicBezTo>
                      <a:pt x="2347" y="42231"/>
                      <a:pt x="2384" y="42038"/>
                      <a:pt x="2560" y="41802"/>
                    </a:cubicBezTo>
                    <a:cubicBezTo>
                      <a:pt x="2528" y="41629"/>
                      <a:pt x="2532" y="41446"/>
                      <a:pt x="2549" y="41436"/>
                    </a:cubicBezTo>
                    <a:cubicBezTo>
                      <a:pt x="2579" y="41165"/>
                      <a:pt x="2618" y="40981"/>
                      <a:pt x="2665" y="40981"/>
                    </a:cubicBezTo>
                    <a:cubicBezTo>
                      <a:pt x="2685" y="40981"/>
                      <a:pt x="2706" y="41012"/>
                      <a:pt x="2729" y="41081"/>
                    </a:cubicBezTo>
                    <a:cubicBezTo>
                      <a:pt x="2727" y="40718"/>
                      <a:pt x="2732" y="40506"/>
                      <a:pt x="2746" y="40506"/>
                    </a:cubicBezTo>
                    <a:cubicBezTo>
                      <a:pt x="2755" y="40506"/>
                      <a:pt x="2770" y="40616"/>
                      <a:pt x="2789" y="40860"/>
                    </a:cubicBezTo>
                    <a:cubicBezTo>
                      <a:pt x="2792" y="40309"/>
                      <a:pt x="2805" y="40025"/>
                      <a:pt x="2842" y="40025"/>
                    </a:cubicBezTo>
                    <a:cubicBezTo>
                      <a:pt x="2868" y="40025"/>
                      <a:pt x="2905" y="40158"/>
                      <a:pt x="2959" y="40429"/>
                    </a:cubicBezTo>
                    <a:cubicBezTo>
                      <a:pt x="2929" y="39719"/>
                      <a:pt x="2933" y="39386"/>
                      <a:pt x="3006" y="39386"/>
                    </a:cubicBezTo>
                    <a:cubicBezTo>
                      <a:pt x="3046" y="39386"/>
                      <a:pt x="3108" y="39488"/>
                      <a:pt x="3195" y="39685"/>
                    </a:cubicBezTo>
                    <a:cubicBezTo>
                      <a:pt x="2979" y="38984"/>
                      <a:pt x="3007" y="38836"/>
                      <a:pt x="3402" y="38760"/>
                    </a:cubicBezTo>
                    <a:cubicBezTo>
                      <a:pt x="3065" y="38552"/>
                      <a:pt x="3092" y="38417"/>
                      <a:pt x="3516" y="37944"/>
                    </a:cubicBezTo>
                    <a:lnTo>
                      <a:pt x="3516" y="37944"/>
                    </a:lnTo>
                    <a:cubicBezTo>
                      <a:pt x="3426" y="37987"/>
                      <a:pt x="3360" y="38011"/>
                      <a:pt x="3318" y="38011"/>
                    </a:cubicBezTo>
                    <a:cubicBezTo>
                      <a:pt x="3186" y="38011"/>
                      <a:pt x="3273" y="37788"/>
                      <a:pt x="3559" y="37248"/>
                    </a:cubicBezTo>
                    <a:lnTo>
                      <a:pt x="3559" y="37248"/>
                    </a:lnTo>
                    <a:cubicBezTo>
                      <a:pt x="3419" y="37451"/>
                      <a:pt x="3344" y="37549"/>
                      <a:pt x="3330" y="37549"/>
                    </a:cubicBezTo>
                    <a:cubicBezTo>
                      <a:pt x="3313" y="37549"/>
                      <a:pt x="3399" y="37381"/>
                      <a:pt x="3580" y="37056"/>
                    </a:cubicBezTo>
                    <a:lnTo>
                      <a:pt x="3580" y="37056"/>
                    </a:lnTo>
                    <a:cubicBezTo>
                      <a:pt x="3503" y="37138"/>
                      <a:pt x="3452" y="37177"/>
                      <a:pt x="3423" y="37177"/>
                    </a:cubicBezTo>
                    <a:cubicBezTo>
                      <a:pt x="3359" y="37177"/>
                      <a:pt x="3402" y="36988"/>
                      <a:pt x="3523" y="36635"/>
                    </a:cubicBezTo>
                    <a:cubicBezTo>
                      <a:pt x="3546" y="36596"/>
                      <a:pt x="3572" y="36548"/>
                      <a:pt x="3605" y="36490"/>
                    </a:cubicBezTo>
                    <a:cubicBezTo>
                      <a:pt x="3510" y="36465"/>
                      <a:pt x="3527" y="36249"/>
                      <a:pt x="3584" y="36009"/>
                    </a:cubicBezTo>
                    <a:cubicBezTo>
                      <a:pt x="3601" y="35888"/>
                      <a:pt x="3656" y="35746"/>
                      <a:pt x="3737" y="35609"/>
                    </a:cubicBezTo>
                    <a:cubicBezTo>
                      <a:pt x="3686" y="35291"/>
                      <a:pt x="3741" y="34997"/>
                      <a:pt x="3920" y="34476"/>
                    </a:cubicBezTo>
                    <a:lnTo>
                      <a:pt x="3920" y="34476"/>
                    </a:lnTo>
                    <a:cubicBezTo>
                      <a:pt x="3903" y="34490"/>
                      <a:pt x="3891" y="34496"/>
                      <a:pt x="3881" y="34496"/>
                    </a:cubicBezTo>
                    <a:cubicBezTo>
                      <a:pt x="3836" y="34496"/>
                      <a:pt x="3874" y="34342"/>
                      <a:pt x="3981" y="34034"/>
                    </a:cubicBezTo>
                    <a:lnTo>
                      <a:pt x="3981" y="34034"/>
                    </a:lnTo>
                    <a:cubicBezTo>
                      <a:pt x="3962" y="34061"/>
                      <a:pt x="3949" y="34075"/>
                      <a:pt x="3942" y="34075"/>
                    </a:cubicBezTo>
                    <a:cubicBezTo>
                      <a:pt x="3921" y="34075"/>
                      <a:pt x="3954" y="33957"/>
                      <a:pt x="4030" y="33744"/>
                    </a:cubicBezTo>
                    <a:cubicBezTo>
                      <a:pt x="3985" y="33732"/>
                      <a:pt x="4015" y="33559"/>
                      <a:pt x="4079" y="33359"/>
                    </a:cubicBezTo>
                    <a:lnTo>
                      <a:pt x="4079" y="33359"/>
                    </a:lnTo>
                    <a:cubicBezTo>
                      <a:pt x="4077" y="33379"/>
                      <a:pt x="4101" y="33391"/>
                      <a:pt x="4146" y="33452"/>
                    </a:cubicBezTo>
                    <a:cubicBezTo>
                      <a:pt x="4143" y="33123"/>
                      <a:pt x="4167" y="32860"/>
                      <a:pt x="4198" y="32773"/>
                    </a:cubicBezTo>
                    <a:cubicBezTo>
                      <a:pt x="4204" y="32756"/>
                      <a:pt x="4211" y="32747"/>
                      <a:pt x="4218" y="32747"/>
                    </a:cubicBezTo>
                    <a:cubicBezTo>
                      <a:pt x="4243" y="32747"/>
                      <a:pt x="4273" y="32858"/>
                      <a:pt x="4310" y="33093"/>
                    </a:cubicBezTo>
                    <a:cubicBezTo>
                      <a:pt x="4304" y="32569"/>
                      <a:pt x="4310" y="32251"/>
                      <a:pt x="4355" y="32112"/>
                    </a:cubicBezTo>
                    <a:cubicBezTo>
                      <a:pt x="4371" y="32056"/>
                      <a:pt x="4394" y="32030"/>
                      <a:pt x="4424" y="32030"/>
                    </a:cubicBezTo>
                    <a:cubicBezTo>
                      <a:pt x="4469" y="32030"/>
                      <a:pt x="4530" y="32090"/>
                      <a:pt x="4612" y="32206"/>
                    </a:cubicBezTo>
                    <a:cubicBezTo>
                      <a:pt x="4422" y="31377"/>
                      <a:pt x="4463" y="31156"/>
                      <a:pt x="4904" y="30771"/>
                    </a:cubicBezTo>
                    <a:cubicBezTo>
                      <a:pt x="4545" y="30713"/>
                      <a:pt x="4584" y="30491"/>
                      <a:pt x="4993" y="29614"/>
                    </a:cubicBezTo>
                    <a:lnTo>
                      <a:pt x="4993" y="29614"/>
                    </a:lnTo>
                    <a:cubicBezTo>
                      <a:pt x="4861" y="29812"/>
                      <a:pt x="4784" y="29910"/>
                      <a:pt x="4758" y="29910"/>
                    </a:cubicBezTo>
                    <a:cubicBezTo>
                      <a:pt x="4717" y="29910"/>
                      <a:pt x="4801" y="29669"/>
                      <a:pt x="4991" y="29190"/>
                    </a:cubicBezTo>
                    <a:lnTo>
                      <a:pt x="4991" y="29190"/>
                    </a:lnTo>
                    <a:cubicBezTo>
                      <a:pt x="4876" y="29427"/>
                      <a:pt x="4817" y="29539"/>
                      <a:pt x="4808" y="29539"/>
                    </a:cubicBezTo>
                    <a:cubicBezTo>
                      <a:pt x="4797" y="29539"/>
                      <a:pt x="4865" y="29361"/>
                      <a:pt x="5001" y="29028"/>
                    </a:cubicBezTo>
                    <a:lnTo>
                      <a:pt x="5001" y="29028"/>
                    </a:lnTo>
                    <a:cubicBezTo>
                      <a:pt x="4938" y="29128"/>
                      <a:pt x="4899" y="29173"/>
                      <a:pt x="4880" y="29173"/>
                    </a:cubicBezTo>
                    <a:cubicBezTo>
                      <a:pt x="4844" y="29173"/>
                      <a:pt x="4883" y="29008"/>
                      <a:pt x="4971" y="28743"/>
                    </a:cubicBezTo>
                    <a:lnTo>
                      <a:pt x="4971" y="28743"/>
                    </a:lnTo>
                    <a:cubicBezTo>
                      <a:pt x="4928" y="28875"/>
                      <a:pt x="4932" y="28917"/>
                      <a:pt x="4975" y="28917"/>
                    </a:cubicBezTo>
                    <a:cubicBezTo>
                      <a:pt x="4996" y="28917"/>
                      <a:pt x="5026" y="28907"/>
                      <a:pt x="5066" y="28892"/>
                    </a:cubicBezTo>
                    <a:cubicBezTo>
                      <a:pt x="4991" y="28645"/>
                      <a:pt x="5010" y="28347"/>
                      <a:pt x="5057" y="28197"/>
                    </a:cubicBezTo>
                    <a:cubicBezTo>
                      <a:pt x="5082" y="28119"/>
                      <a:pt x="5115" y="28080"/>
                      <a:pt x="5159" y="28080"/>
                    </a:cubicBezTo>
                    <a:cubicBezTo>
                      <a:pt x="5200" y="28080"/>
                      <a:pt x="5251" y="28113"/>
                      <a:pt x="5313" y="28180"/>
                    </a:cubicBezTo>
                    <a:cubicBezTo>
                      <a:pt x="5160" y="27312"/>
                      <a:pt x="5215" y="27016"/>
                      <a:pt x="5648" y="26586"/>
                    </a:cubicBezTo>
                    <a:lnTo>
                      <a:pt x="5648" y="26586"/>
                    </a:lnTo>
                    <a:cubicBezTo>
                      <a:pt x="5575" y="26612"/>
                      <a:pt x="5517" y="26626"/>
                      <a:pt x="5475" y="26626"/>
                    </a:cubicBezTo>
                    <a:cubicBezTo>
                      <a:pt x="5296" y="26626"/>
                      <a:pt x="5384" y="26384"/>
                      <a:pt x="5721" y="25783"/>
                    </a:cubicBezTo>
                    <a:lnTo>
                      <a:pt x="5721" y="25783"/>
                    </a:lnTo>
                    <a:cubicBezTo>
                      <a:pt x="5614" y="25879"/>
                      <a:pt x="5544" y="25928"/>
                      <a:pt x="5508" y="25928"/>
                    </a:cubicBezTo>
                    <a:cubicBezTo>
                      <a:pt x="5430" y="25928"/>
                      <a:pt x="5513" y="25693"/>
                      <a:pt x="5732" y="25199"/>
                    </a:cubicBezTo>
                    <a:lnTo>
                      <a:pt x="5732" y="25199"/>
                    </a:lnTo>
                    <a:cubicBezTo>
                      <a:pt x="5646" y="25320"/>
                      <a:pt x="5594" y="25377"/>
                      <a:pt x="5569" y="25377"/>
                    </a:cubicBezTo>
                    <a:cubicBezTo>
                      <a:pt x="5522" y="25377"/>
                      <a:pt x="5583" y="25158"/>
                      <a:pt x="5718" y="24760"/>
                    </a:cubicBezTo>
                    <a:lnTo>
                      <a:pt x="5718" y="24760"/>
                    </a:lnTo>
                    <a:cubicBezTo>
                      <a:pt x="5678" y="24823"/>
                      <a:pt x="5654" y="24850"/>
                      <a:pt x="5641" y="24850"/>
                    </a:cubicBezTo>
                    <a:cubicBezTo>
                      <a:pt x="5613" y="24850"/>
                      <a:pt x="5643" y="24718"/>
                      <a:pt x="5700" y="24538"/>
                    </a:cubicBezTo>
                    <a:cubicBezTo>
                      <a:pt x="5701" y="24557"/>
                      <a:pt x="5722" y="24560"/>
                      <a:pt x="5761" y="24585"/>
                    </a:cubicBezTo>
                    <a:cubicBezTo>
                      <a:pt x="5754" y="24255"/>
                      <a:pt x="5783" y="23983"/>
                      <a:pt x="5802" y="23935"/>
                    </a:cubicBezTo>
                    <a:cubicBezTo>
                      <a:pt x="5804" y="23930"/>
                      <a:pt x="5806" y="23927"/>
                      <a:pt x="5808" y="23927"/>
                    </a:cubicBezTo>
                    <a:cubicBezTo>
                      <a:pt x="5821" y="23927"/>
                      <a:pt x="5828" y="24109"/>
                      <a:pt x="5828" y="24505"/>
                    </a:cubicBezTo>
                    <a:cubicBezTo>
                      <a:pt x="5828" y="24062"/>
                      <a:pt x="5836" y="23791"/>
                      <a:pt x="5861" y="23727"/>
                    </a:cubicBezTo>
                    <a:cubicBezTo>
                      <a:pt x="5865" y="23718"/>
                      <a:pt x="5868" y="23713"/>
                      <a:pt x="5873" y="23713"/>
                    </a:cubicBezTo>
                    <a:cubicBezTo>
                      <a:pt x="5897" y="23713"/>
                      <a:pt x="5933" y="23870"/>
                      <a:pt x="5985" y="24203"/>
                    </a:cubicBezTo>
                    <a:cubicBezTo>
                      <a:pt x="5964" y="22838"/>
                      <a:pt x="6032" y="22449"/>
                      <a:pt x="6582" y="22227"/>
                    </a:cubicBezTo>
                    <a:cubicBezTo>
                      <a:pt x="6168" y="21671"/>
                      <a:pt x="6236" y="21282"/>
                      <a:pt x="6721" y="20044"/>
                    </a:cubicBezTo>
                    <a:lnTo>
                      <a:pt x="6721" y="20044"/>
                    </a:lnTo>
                    <a:cubicBezTo>
                      <a:pt x="6565" y="20310"/>
                      <a:pt x="6478" y="20436"/>
                      <a:pt x="6450" y="20436"/>
                    </a:cubicBezTo>
                    <a:cubicBezTo>
                      <a:pt x="6409" y="20436"/>
                      <a:pt x="6495" y="20165"/>
                      <a:pt x="6678" y="19666"/>
                    </a:cubicBezTo>
                    <a:lnTo>
                      <a:pt x="6678" y="19666"/>
                    </a:lnTo>
                    <a:cubicBezTo>
                      <a:pt x="6554" y="19971"/>
                      <a:pt x="6490" y="20112"/>
                      <a:pt x="6476" y="20112"/>
                    </a:cubicBezTo>
                    <a:cubicBezTo>
                      <a:pt x="6460" y="20112"/>
                      <a:pt x="6516" y="19910"/>
                      <a:pt x="6629" y="19543"/>
                    </a:cubicBezTo>
                    <a:cubicBezTo>
                      <a:pt x="6640" y="19512"/>
                      <a:pt x="6652" y="19480"/>
                      <a:pt x="6665" y="19444"/>
                    </a:cubicBezTo>
                    <a:lnTo>
                      <a:pt x="6665" y="19444"/>
                    </a:lnTo>
                    <a:cubicBezTo>
                      <a:pt x="6638" y="19478"/>
                      <a:pt x="6620" y="19493"/>
                      <a:pt x="6607" y="19493"/>
                    </a:cubicBezTo>
                    <a:cubicBezTo>
                      <a:pt x="6566" y="19493"/>
                      <a:pt x="6591" y="19333"/>
                      <a:pt x="6639" y="19175"/>
                    </a:cubicBezTo>
                    <a:cubicBezTo>
                      <a:pt x="6642" y="19167"/>
                      <a:pt x="6651" y="19159"/>
                      <a:pt x="6665" y="19159"/>
                    </a:cubicBezTo>
                    <a:cubicBezTo>
                      <a:pt x="6685" y="19159"/>
                      <a:pt x="6717" y="19178"/>
                      <a:pt x="6756" y="19243"/>
                    </a:cubicBezTo>
                    <a:cubicBezTo>
                      <a:pt x="6743" y="18838"/>
                      <a:pt x="6751" y="18563"/>
                      <a:pt x="6797" y="18388"/>
                    </a:cubicBezTo>
                    <a:cubicBezTo>
                      <a:pt x="6842" y="18220"/>
                      <a:pt x="6923" y="18148"/>
                      <a:pt x="7060" y="18148"/>
                    </a:cubicBezTo>
                    <a:cubicBezTo>
                      <a:pt x="7065" y="18148"/>
                      <a:pt x="7070" y="18148"/>
                      <a:pt x="7075" y="18148"/>
                    </a:cubicBezTo>
                    <a:cubicBezTo>
                      <a:pt x="6887" y="17545"/>
                      <a:pt x="6941" y="17249"/>
                      <a:pt x="7312" y="16680"/>
                    </a:cubicBezTo>
                    <a:lnTo>
                      <a:pt x="7312" y="16680"/>
                    </a:lnTo>
                    <a:cubicBezTo>
                      <a:pt x="7248" y="16707"/>
                      <a:pt x="7199" y="16721"/>
                      <a:pt x="7164" y="16721"/>
                    </a:cubicBezTo>
                    <a:cubicBezTo>
                      <a:pt x="7040" y="16721"/>
                      <a:pt x="7108" y="16534"/>
                      <a:pt x="7350" y="16087"/>
                    </a:cubicBezTo>
                    <a:lnTo>
                      <a:pt x="7350" y="16087"/>
                    </a:lnTo>
                    <a:cubicBezTo>
                      <a:pt x="7266" y="16177"/>
                      <a:pt x="7213" y="16221"/>
                      <a:pt x="7187" y="16221"/>
                    </a:cubicBezTo>
                    <a:cubicBezTo>
                      <a:pt x="7132" y="16221"/>
                      <a:pt x="7196" y="16029"/>
                      <a:pt x="7356" y="15644"/>
                    </a:cubicBezTo>
                    <a:lnTo>
                      <a:pt x="7356" y="15644"/>
                    </a:lnTo>
                    <a:cubicBezTo>
                      <a:pt x="7292" y="15739"/>
                      <a:pt x="7253" y="15783"/>
                      <a:pt x="7236" y="15783"/>
                    </a:cubicBezTo>
                    <a:cubicBezTo>
                      <a:pt x="7204" y="15783"/>
                      <a:pt x="7251" y="15626"/>
                      <a:pt x="7355" y="15353"/>
                    </a:cubicBezTo>
                    <a:cubicBezTo>
                      <a:pt x="7365" y="15334"/>
                      <a:pt x="7377" y="15317"/>
                      <a:pt x="7390" y="15296"/>
                    </a:cubicBezTo>
                    <a:cubicBezTo>
                      <a:pt x="7329" y="15179"/>
                      <a:pt x="7351" y="14956"/>
                      <a:pt x="7395" y="14813"/>
                    </a:cubicBezTo>
                    <a:cubicBezTo>
                      <a:pt x="7412" y="14754"/>
                      <a:pt x="7436" y="14721"/>
                      <a:pt x="7468" y="14721"/>
                    </a:cubicBezTo>
                    <a:cubicBezTo>
                      <a:pt x="7492" y="14721"/>
                      <a:pt x="7521" y="14741"/>
                      <a:pt x="7555" y="14783"/>
                    </a:cubicBezTo>
                    <a:cubicBezTo>
                      <a:pt x="7494" y="14233"/>
                      <a:pt x="7502" y="13994"/>
                      <a:pt x="7634" y="13994"/>
                    </a:cubicBezTo>
                    <a:cubicBezTo>
                      <a:pt x="7668" y="13994"/>
                      <a:pt x="7711" y="14010"/>
                      <a:pt x="7762" y="14040"/>
                    </a:cubicBezTo>
                    <a:cubicBezTo>
                      <a:pt x="7574" y="13498"/>
                      <a:pt x="7606" y="13301"/>
                      <a:pt x="7950" y="13063"/>
                    </a:cubicBezTo>
                    <a:cubicBezTo>
                      <a:pt x="7668" y="12905"/>
                      <a:pt x="7699" y="12706"/>
                      <a:pt x="8046" y="12123"/>
                    </a:cubicBezTo>
                    <a:lnTo>
                      <a:pt x="8046" y="12123"/>
                    </a:lnTo>
                    <a:cubicBezTo>
                      <a:pt x="7959" y="12193"/>
                      <a:pt x="7900" y="12230"/>
                      <a:pt x="7867" y="12230"/>
                    </a:cubicBezTo>
                    <a:cubicBezTo>
                      <a:pt x="7789" y="12230"/>
                      <a:pt x="7860" y="12026"/>
                      <a:pt x="8062" y="11587"/>
                    </a:cubicBezTo>
                    <a:lnTo>
                      <a:pt x="8062" y="11587"/>
                    </a:lnTo>
                    <a:cubicBezTo>
                      <a:pt x="7976" y="11705"/>
                      <a:pt x="7924" y="11763"/>
                      <a:pt x="7902" y="11763"/>
                    </a:cubicBezTo>
                    <a:cubicBezTo>
                      <a:pt x="7863" y="11763"/>
                      <a:pt x="7921" y="11574"/>
                      <a:pt x="8059" y="11212"/>
                    </a:cubicBezTo>
                    <a:lnTo>
                      <a:pt x="8059" y="11212"/>
                    </a:lnTo>
                    <a:cubicBezTo>
                      <a:pt x="8002" y="11302"/>
                      <a:pt x="7966" y="11343"/>
                      <a:pt x="7950" y="11343"/>
                    </a:cubicBezTo>
                    <a:cubicBezTo>
                      <a:pt x="7918" y="11343"/>
                      <a:pt x="7956" y="11188"/>
                      <a:pt x="8044" y="10923"/>
                    </a:cubicBezTo>
                    <a:cubicBezTo>
                      <a:pt x="8059" y="10899"/>
                      <a:pt x="8075" y="10869"/>
                      <a:pt x="8096" y="10837"/>
                    </a:cubicBezTo>
                    <a:cubicBezTo>
                      <a:pt x="8044" y="10688"/>
                      <a:pt x="8050" y="10484"/>
                      <a:pt x="8081" y="10351"/>
                    </a:cubicBezTo>
                    <a:cubicBezTo>
                      <a:pt x="8105" y="10251"/>
                      <a:pt x="8144" y="10195"/>
                      <a:pt x="8202" y="10195"/>
                    </a:cubicBezTo>
                    <a:cubicBezTo>
                      <a:pt x="8218" y="10195"/>
                      <a:pt x="8235" y="10200"/>
                      <a:pt x="8254" y="10208"/>
                    </a:cubicBezTo>
                    <a:cubicBezTo>
                      <a:pt x="8158" y="9534"/>
                      <a:pt x="8198" y="9238"/>
                      <a:pt x="8487" y="9140"/>
                    </a:cubicBezTo>
                    <a:cubicBezTo>
                      <a:pt x="8273" y="8642"/>
                      <a:pt x="8311" y="8343"/>
                      <a:pt x="8646" y="7834"/>
                    </a:cubicBezTo>
                    <a:lnTo>
                      <a:pt x="8646" y="7834"/>
                    </a:lnTo>
                    <a:cubicBezTo>
                      <a:pt x="8594" y="7849"/>
                      <a:pt x="8553" y="7857"/>
                      <a:pt x="8521" y="7857"/>
                    </a:cubicBezTo>
                    <a:cubicBezTo>
                      <a:pt x="8378" y="7857"/>
                      <a:pt x="8431" y="7701"/>
                      <a:pt x="8664" y="7322"/>
                    </a:cubicBezTo>
                    <a:lnTo>
                      <a:pt x="8664" y="7322"/>
                    </a:lnTo>
                    <a:cubicBezTo>
                      <a:pt x="8588" y="7383"/>
                      <a:pt x="8536" y="7414"/>
                      <a:pt x="8507" y="7414"/>
                    </a:cubicBezTo>
                    <a:cubicBezTo>
                      <a:pt x="8439" y="7414"/>
                      <a:pt x="8496" y="7244"/>
                      <a:pt x="8661" y="6892"/>
                    </a:cubicBezTo>
                    <a:lnTo>
                      <a:pt x="8661" y="6892"/>
                    </a:lnTo>
                    <a:cubicBezTo>
                      <a:pt x="8593" y="6972"/>
                      <a:pt x="8549" y="7011"/>
                      <a:pt x="8528" y="7011"/>
                    </a:cubicBezTo>
                    <a:cubicBezTo>
                      <a:pt x="8484" y="7011"/>
                      <a:pt x="8530" y="6853"/>
                      <a:pt x="8646" y="6551"/>
                    </a:cubicBezTo>
                    <a:lnTo>
                      <a:pt x="8646" y="6551"/>
                    </a:lnTo>
                    <a:cubicBezTo>
                      <a:pt x="8599" y="6619"/>
                      <a:pt x="8570" y="6650"/>
                      <a:pt x="8557" y="6650"/>
                    </a:cubicBezTo>
                    <a:cubicBezTo>
                      <a:pt x="8531" y="6650"/>
                      <a:pt x="8566" y="6528"/>
                      <a:pt x="8642" y="6319"/>
                    </a:cubicBezTo>
                    <a:lnTo>
                      <a:pt x="8642" y="6319"/>
                    </a:lnTo>
                    <a:cubicBezTo>
                      <a:pt x="8629" y="6327"/>
                      <a:pt x="8619" y="6330"/>
                      <a:pt x="8610" y="6330"/>
                    </a:cubicBezTo>
                    <a:cubicBezTo>
                      <a:pt x="8559" y="6330"/>
                      <a:pt x="8572" y="6200"/>
                      <a:pt x="8623" y="6021"/>
                    </a:cubicBezTo>
                    <a:lnTo>
                      <a:pt x="8623" y="6021"/>
                    </a:lnTo>
                    <a:cubicBezTo>
                      <a:pt x="8623" y="6021"/>
                      <a:pt x="8622" y="6021"/>
                      <a:pt x="8622" y="6021"/>
                    </a:cubicBezTo>
                    <a:cubicBezTo>
                      <a:pt x="8608" y="6021"/>
                      <a:pt x="8639" y="5963"/>
                      <a:pt x="8694" y="5959"/>
                    </a:cubicBezTo>
                    <a:cubicBezTo>
                      <a:pt x="8664" y="5702"/>
                      <a:pt x="8658" y="5503"/>
                      <a:pt x="8683" y="5386"/>
                    </a:cubicBezTo>
                    <a:cubicBezTo>
                      <a:pt x="8699" y="5310"/>
                      <a:pt x="8730" y="5269"/>
                      <a:pt x="8778" y="5269"/>
                    </a:cubicBezTo>
                    <a:cubicBezTo>
                      <a:pt x="8802" y="5269"/>
                      <a:pt x="8831" y="5280"/>
                      <a:pt x="8865" y="5302"/>
                    </a:cubicBezTo>
                    <a:cubicBezTo>
                      <a:pt x="8713" y="4650"/>
                      <a:pt x="8737" y="4387"/>
                      <a:pt x="9095" y="4242"/>
                    </a:cubicBezTo>
                    <a:cubicBezTo>
                      <a:pt x="8782" y="3861"/>
                      <a:pt x="8804" y="3599"/>
                      <a:pt x="9256" y="2844"/>
                    </a:cubicBezTo>
                    <a:lnTo>
                      <a:pt x="9256" y="2844"/>
                    </a:lnTo>
                    <a:cubicBezTo>
                      <a:pt x="9166" y="2894"/>
                      <a:pt x="9096" y="2921"/>
                      <a:pt x="9046" y="2921"/>
                    </a:cubicBezTo>
                    <a:cubicBezTo>
                      <a:pt x="8869" y="2921"/>
                      <a:pt x="8941" y="2579"/>
                      <a:pt x="9219" y="1750"/>
                    </a:cubicBezTo>
                    <a:lnTo>
                      <a:pt x="9219" y="1750"/>
                    </a:lnTo>
                    <a:cubicBezTo>
                      <a:pt x="9105" y="1940"/>
                      <a:pt x="9032" y="2029"/>
                      <a:pt x="8995" y="2029"/>
                    </a:cubicBezTo>
                    <a:cubicBezTo>
                      <a:pt x="8926" y="2029"/>
                      <a:pt x="8973" y="1728"/>
                      <a:pt x="9089" y="1189"/>
                    </a:cubicBezTo>
                    <a:lnTo>
                      <a:pt x="9089" y="1189"/>
                    </a:lnTo>
                    <a:cubicBezTo>
                      <a:pt x="9021" y="1374"/>
                      <a:pt x="8981" y="1460"/>
                      <a:pt x="8962" y="1460"/>
                    </a:cubicBezTo>
                    <a:cubicBezTo>
                      <a:pt x="8936" y="1460"/>
                      <a:pt x="8952" y="1294"/>
                      <a:pt x="8996" y="997"/>
                    </a:cubicBezTo>
                    <a:lnTo>
                      <a:pt x="8996" y="997"/>
                    </a:lnTo>
                    <a:cubicBezTo>
                      <a:pt x="8952" y="1102"/>
                      <a:pt x="8920" y="1149"/>
                      <a:pt x="8897" y="1149"/>
                    </a:cubicBezTo>
                    <a:cubicBezTo>
                      <a:pt x="8861" y="1149"/>
                      <a:pt x="8849" y="1030"/>
                      <a:pt x="8847" y="837"/>
                    </a:cubicBezTo>
                    <a:cubicBezTo>
                      <a:pt x="8825" y="863"/>
                      <a:pt x="8805" y="873"/>
                      <a:pt x="8787" y="873"/>
                    </a:cubicBezTo>
                    <a:cubicBezTo>
                      <a:pt x="8737" y="873"/>
                      <a:pt x="8697" y="798"/>
                      <a:pt x="8653" y="722"/>
                    </a:cubicBezTo>
                    <a:cubicBezTo>
                      <a:pt x="8591" y="626"/>
                      <a:pt x="8520" y="533"/>
                      <a:pt x="8444" y="443"/>
                    </a:cubicBezTo>
                    <a:cubicBezTo>
                      <a:pt x="8274" y="306"/>
                      <a:pt x="8077" y="188"/>
                      <a:pt x="7869" y="1"/>
                    </a:cubicBezTo>
                    <a:close/>
                    <a:moveTo>
                      <a:pt x="616" y="51332"/>
                    </a:moveTo>
                    <a:cubicBezTo>
                      <a:pt x="607" y="51357"/>
                      <a:pt x="599" y="51388"/>
                      <a:pt x="592" y="51424"/>
                    </a:cubicBezTo>
                    <a:lnTo>
                      <a:pt x="592" y="51424"/>
                    </a:lnTo>
                    <a:cubicBezTo>
                      <a:pt x="600" y="51394"/>
                      <a:pt x="608" y="51363"/>
                      <a:pt x="616" y="51332"/>
                    </a:cubicBezTo>
                    <a:close/>
                    <a:moveTo>
                      <a:pt x="592" y="51424"/>
                    </a:moveTo>
                    <a:lnTo>
                      <a:pt x="592" y="51424"/>
                    </a:lnTo>
                    <a:cubicBezTo>
                      <a:pt x="527" y="51661"/>
                      <a:pt x="456" y="51880"/>
                      <a:pt x="421" y="52122"/>
                    </a:cubicBezTo>
                    <a:cubicBezTo>
                      <a:pt x="401" y="52091"/>
                      <a:pt x="380" y="52077"/>
                      <a:pt x="359" y="52077"/>
                    </a:cubicBezTo>
                    <a:cubicBezTo>
                      <a:pt x="307" y="52077"/>
                      <a:pt x="254" y="52164"/>
                      <a:pt x="209" y="52272"/>
                    </a:cubicBezTo>
                    <a:lnTo>
                      <a:pt x="209" y="52272"/>
                    </a:lnTo>
                    <a:cubicBezTo>
                      <a:pt x="220" y="52203"/>
                      <a:pt x="221" y="52152"/>
                      <a:pt x="213" y="52152"/>
                    </a:cubicBezTo>
                    <a:lnTo>
                      <a:pt x="213" y="52152"/>
                    </a:lnTo>
                    <a:cubicBezTo>
                      <a:pt x="206" y="52152"/>
                      <a:pt x="194" y="52182"/>
                      <a:pt x="175" y="52254"/>
                    </a:cubicBezTo>
                    <a:lnTo>
                      <a:pt x="175" y="52254"/>
                    </a:lnTo>
                    <a:cubicBezTo>
                      <a:pt x="184" y="52186"/>
                      <a:pt x="181" y="52153"/>
                      <a:pt x="170" y="52153"/>
                    </a:cubicBezTo>
                    <a:cubicBezTo>
                      <a:pt x="142" y="52153"/>
                      <a:pt x="59" y="52392"/>
                      <a:pt x="0" y="52811"/>
                    </a:cubicBezTo>
                    <a:cubicBezTo>
                      <a:pt x="20" y="52736"/>
                      <a:pt x="32" y="52704"/>
                      <a:pt x="38" y="52704"/>
                    </a:cubicBezTo>
                    <a:lnTo>
                      <a:pt x="38" y="52704"/>
                    </a:lnTo>
                    <a:cubicBezTo>
                      <a:pt x="54" y="52704"/>
                      <a:pt x="39" y="52881"/>
                      <a:pt x="21" y="53084"/>
                    </a:cubicBezTo>
                    <a:cubicBezTo>
                      <a:pt x="23" y="53079"/>
                      <a:pt x="25" y="53077"/>
                      <a:pt x="28" y="53077"/>
                    </a:cubicBezTo>
                    <a:cubicBezTo>
                      <a:pt x="40" y="53077"/>
                      <a:pt x="64" y="53111"/>
                      <a:pt x="95" y="53140"/>
                    </a:cubicBezTo>
                    <a:cubicBezTo>
                      <a:pt x="145" y="53124"/>
                      <a:pt x="192" y="53090"/>
                      <a:pt x="200" y="53070"/>
                    </a:cubicBezTo>
                    <a:cubicBezTo>
                      <a:pt x="241" y="52868"/>
                      <a:pt x="281" y="52676"/>
                      <a:pt x="312" y="52676"/>
                    </a:cubicBezTo>
                    <a:cubicBezTo>
                      <a:pt x="319" y="52676"/>
                      <a:pt x="325" y="52686"/>
                      <a:pt x="331" y="52707"/>
                    </a:cubicBezTo>
                    <a:cubicBezTo>
                      <a:pt x="376" y="52313"/>
                      <a:pt x="414" y="52067"/>
                      <a:pt x="455" y="52067"/>
                    </a:cubicBezTo>
                    <a:cubicBezTo>
                      <a:pt x="476" y="52067"/>
                      <a:pt x="499" y="52136"/>
                      <a:pt x="524" y="52290"/>
                    </a:cubicBezTo>
                    <a:cubicBezTo>
                      <a:pt x="539" y="51879"/>
                      <a:pt x="557" y="51592"/>
                      <a:pt x="592" y="514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5714150" y="1741225"/>
                <a:ext cx="16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0"/>
                    </a:moveTo>
                    <a:cubicBezTo>
                      <a:pt x="45" y="0"/>
                      <a:pt x="41" y="4"/>
                      <a:pt x="35" y="13"/>
                    </a:cubicBezTo>
                    <a:cubicBezTo>
                      <a:pt x="31" y="9"/>
                      <a:pt x="27" y="7"/>
                      <a:pt x="25" y="7"/>
                    </a:cubicBezTo>
                    <a:cubicBezTo>
                      <a:pt x="21" y="7"/>
                      <a:pt x="20" y="13"/>
                      <a:pt x="21" y="20"/>
                    </a:cubicBezTo>
                    <a:lnTo>
                      <a:pt x="21" y="20"/>
                    </a:lnTo>
                    <a:cubicBezTo>
                      <a:pt x="25" y="18"/>
                      <a:pt x="29" y="16"/>
                      <a:pt x="35" y="13"/>
                    </a:cubicBezTo>
                    <a:lnTo>
                      <a:pt x="35" y="13"/>
                    </a:lnTo>
                    <a:cubicBezTo>
                      <a:pt x="31" y="23"/>
                      <a:pt x="27" y="31"/>
                      <a:pt x="25" y="37"/>
                    </a:cubicBezTo>
                    <a:lnTo>
                      <a:pt x="25" y="37"/>
                    </a:lnTo>
                    <a:cubicBezTo>
                      <a:pt x="23" y="32"/>
                      <a:pt x="22" y="26"/>
                      <a:pt x="21" y="20"/>
                    </a:cubicBezTo>
                    <a:lnTo>
                      <a:pt x="21" y="20"/>
                    </a:lnTo>
                    <a:cubicBezTo>
                      <a:pt x="0" y="33"/>
                      <a:pt x="8" y="38"/>
                      <a:pt x="22" y="38"/>
                    </a:cubicBezTo>
                    <a:cubicBezTo>
                      <a:pt x="23" y="38"/>
                      <a:pt x="24" y="38"/>
                      <a:pt x="24" y="38"/>
                    </a:cubicBezTo>
                    <a:lnTo>
                      <a:pt x="24" y="38"/>
                    </a:lnTo>
                    <a:cubicBezTo>
                      <a:pt x="24" y="38"/>
                      <a:pt x="25" y="38"/>
                      <a:pt x="25" y="37"/>
                    </a:cubicBezTo>
                    <a:lnTo>
                      <a:pt x="25" y="37"/>
                    </a:lnTo>
                    <a:cubicBezTo>
                      <a:pt x="25" y="38"/>
                      <a:pt x="25" y="38"/>
                      <a:pt x="25" y="38"/>
                    </a:cubicBezTo>
                    <a:lnTo>
                      <a:pt x="25" y="38"/>
                    </a:lnTo>
                    <a:cubicBezTo>
                      <a:pt x="25" y="38"/>
                      <a:pt x="25" y="38"/>
                      <a:pt x="24" y="38"/>
                    </a:cubicBezTo>
                    <a:lnTo>
                      <a:pt x="24" y="38"/>
                    </a:lnTo>
                    <a:cubicBezTo>
                      <a:pt x="19" y="51"/>
                      <a:pt x="18" y="56"/>
                      <a:pt x="19" y="56"/>
                    </a:cubicBezTo>
                    <a:cubicBezTo>
                      <a:pt x="20" y="56"/>
                      <a:pt x="23" y="51"/>
                      <a:pt x="27" y="44"/>
                    </a:cubicBezTo>
                    <a:lnTo>
                      <a:pt x="27" y="44"/>
                    </a:lnTo>
                    <a:cubicBezTo>
                      <a:pt x="31" y="55"/>
                      <a:pt x="36" y="64"/>
                      <a:pt x="38" y="64"/>
                    </a:cubicBezTo>
                    <a:cubicBezTo>
                      <a:pt x="41" y="64"/>
                      <a:pt x="42" y="56"/>
                      <a:pt x="39" y="36"/>
                    </a:cubicBezTo>
                    <a:lnTo>
                      <a:pt x="39" y="36"/>
                    </a:lnTo>
                    <a:cubicBezTo>
                      <a:pt x="36" y="37"/>
                      <a:pt x="33" y="37"/>
                      <a:pt x="31" y="38"/>
                    </a:cubicBezTo>
                    <a:lnTo>
                      <a:pt x="31" y="38"/>
                    </a:lnTo>
                    <a:cubicBezTo>
                      <a:pt x="33" y="34"/>
                      <a:pt x="35" y="29"/>
                      <a:pt x="37" y="25"/>
                    </a:cubicBezTo>
                    <a:lnTo>
                      <a:pt x="37" y="25"/>
                    </a:lnTo>
                    <a:cubicBezTo>
                      <a:pt x="38" y="29"/>
                      <a:pt x="38" y="33"/>
                      <a:pt x="39" y="36"/>
                    </a:cubicBezTo>
                    <a:lnTo>
                      <a:pt x="39" y="36"/>
                    </a:lnTo>
                    <a:cubicBezTo>
                      <a:pt x="54" y="33"/>
                      <a:pt x="65" y="24"/>
                      <a:pt x="42" y="15"/>
                    </a:cubicBezTo>
                    <a:lnTo>
                      <a:pt x="42" y="15"/>
                    </a:lnTo>
                    <a:cubicBezTo>
                      <a:pt x="40" y="18"/>
                      <a:pt x="39" y="22"/>
                      <a:pt x="37" y="25"/>
                    </a:cubicBezTo>
                    <a:lnTo>
                      <a:pt x="37" y="25"/>
                    </a:lnTo>
                    <a:cubicBezTo>
                      <a:pt x="37" y="21"/>
                      <a:pt x="36" y="17"/>
                      <a:pt x="35" y="13"/>
                    </a:cubicBezTo>
                    <a:lnTo>
                      <a:pt x="35" y="13"/>
                    </a:lnTo>
                    <a:cubicBezTo>
                      <a:pt x="38" y="14"/>
                      <a:pt x="40" y="14"/>
                      <a:pt x="42" y="15"/>
                    </a:cubicBezTo>
                    <a:lnTo>
                      <a:pt x="42" y="15"/>
                    </a:lnTo>
                    <a:cubicBezTo>
                      <a:pt x="45" y="7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5898950" y="1614850"/>
                <a:ext cx="265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750" extrusionOk="0">
                    <a:moveTo>
                      <a:pt x="118" y="1"/>
                    </a:moveTo>
                    <a:cubicBezTo>
                      <a:pt x="77" y="142"/>
                      <a:pt x="38" y="257"/>
                      <a:pt x="1" y="348"/>
                    </a:cubicBezTo>
                    <a:cubicBezTo>
                      <a:pt x="21" y="457"/>
                      <a:pt x="52" y="528"/>
                      <a:pt x="93" y="573"/>
                    </a:cubicBezTo>
                    <a:cubicBezTo>
                      <a:pt x="118" y="599"/>
                      <a:pt x="145" y="618"/>
                      <a:pt x="174" y="618"/>
                    </a:cubicBezTo>
                    <a:cubicBezTo>
                      <a:pt x="213" y="618"/>
                      <a:pt x="255" y="584"/>
                      <a:pt x="296" y="490"/>
                    </a:cubicBezTo>
                    <a:cubicBezTo>
                      <a:pt x="449" y="643"/>
                      <a:pt x="590" y="749"/>
                      <a:pt x="748" y="749"/>
                    </a:cubicBezTo>
                    <a:cubicBezTo>
                      <a:pt x="844" y="749"/>
                      <a:pt x="946" y="710"/>
                      <a:pt x="1061" y="619"/>
                    </a:cubicBezTo>
                    <a:cubicBezTo>
                      <a:pt x="1012" y="582"/>
                      <a:pt x="966" y="539"/>
                      <a:pt x="918" y="490"/>
                    </a:cubicBezTo>
                    <a:cubicBezTo>
                      <a:pt x="876" y="584"/>
                      <a:pt x="834" y="618"/>
                      <a:pt x="794" y="618"/>
                    </a:cubicBezTo>
                    <a:cubicBezTo>
                      <a:pt x="766" y="618"/>
                      <a:pt x="738" y="599"/>
                      <a:pt x="714" y="573"/>
                    </a:cubicBezTo>
                    <a:cubicBezTo>
                      <a:pt x="656" y="508"/>
                      <a:pt x="614" y="394"/>
                      <a:pt x="602" y="180"/>
                    </a:cubicBezTo>
                    <a:cubicBezTo>
                      <a:pt x="478" y="377"/>
                      <a:pt x="380" y="487"/>
                      <a:pt x="304" y="487"/>
                    </a:cubicBezTo>
                    <a:cubicBezTo>
                      <a:pt x="215" y="487"/>
                      <a:pt x="156" y="337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5665875" y="1629675"/>
                <a:ext cx="287475" cy="1486825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59473" extrusionOk="0">
                    <a:moveTo>
                      <a:pt x="7861" y="23706"/>
                    </a:moveTo>
                    <a:cubicBezTo>
                      <a:pt x="7861" y="23707"/>
                      <a:pt x="7861" y="23708"/>
                      <a:pt x="7862" y="23709"/>
                    </a:cubicBezTo>
                    <a:cubicBezTo>
                      <a:pt x="7861" y="23708"/>
                      <a:pt x="7861" y="23707"/>
                      <a:pt x="7861" y="23706"/>
                    </a:cubicBezTo>
                    <a:close/>
                    <a:moveTo>
                      <a:pt x="11040" y="0"/>
                    </a:moveTo>
                    <a:cubicBezTo>
                      <a:pt x="10912" y="112"/>
                      <a:pt x="10799" y="159"/>
                      <a:pt x="10694" y="159"/>
                    </a:cubicBezTo>
                    <a:cubicBezTo>
                      <a:pt x="10600" y="159"/>
                      <a:pt x="10512" y="121"/>
                      <a:pt x="10425" y="59"/>
                    </a:cubicBezTo>
                    <a:lnTo>
                      <a:pt x="10425" y="59"/>
                    </a:lnTo>
                    <a:cubicBezTo>
                      <a:pt x="10448" y="331"/>
                      <a:pt x="10827" y="289"/>
                      <a:pt x="10877" y="427"/>
                    </a:cubicBezTo>
                    <a:cubicBezTo>
                      <a:pt x="10929" y="588"/>
                      <a:pt x="10946" y="698"/>
                      <a:pt x="11002" y="782"/>
                    </a:cubicBezTo>
                    <a:cubicBezTo>
                      <a:pt x="11039" y="923"/>
                      <a:pt x="11150" y="1119"/>
                      <a:pt x="11181" y="1217"/>
                    </a:cubicBezTo>
                    <a:cubicBezTo>
                      <a:pt x="11193" y="1362"/>
                      <a:pt x="11205" y="1553"/>
                      <a:pt x="11223" y="1627"/>
                    </a:cubicBezTo>
                    <a:cubicBezTo>
                      <a:pt x="11183" y="1943"/>
                      <a:pt x="11220" y="2179"/>
                      <a:pt x="11308" y="2287"/>
                    </a:cubicBezTo>
                    <a:cubicBezTo>
                      <a:pt x="11179" y="2705"/>
                      <a:pt x="11161" y="3046"/>
                      <a:pt x="11308" y="3180"/>
                    </a:cubicBezTo>
                    <a:cubicBezTo>
                      <a:pt x="11111" y="3571"/>
                      <a:pt x="11042" y="3771"/>
                      <a:pt x="11202" y="4024"/>
                    </a:cubicBezTo>
                    <a:cubicBezTo>
                      <a:pt x="10986" y="4296"/>
                      <a:pt x="10968" y="4683"/>
                      <a:pt x="11116" y="5027"/>
                    </a:cubicBezTo>
                    <a:cubicBezTo>
                      <a:pt x="10911" y="5205"/>
                      <a:pt x="10757" y="5374"/>
                      <a:pt x="10877" y="5764"/>
                    </a:cubicBezTo>
                    <a:cubicBezTo>
                      <a:pt x="10694" y="5896"/>
                      <a:pt x="10875" y="6433"/>
                      <a:pt x="10966" y="6825"/>
                    </a:cubicBezTo>
                    <a:cubicBezTo>
                      <a:pt x="10808" y="6955"/>
                      <a:pt x="10282" y="7007"/>
                      <a:pt x="10332" y="7381"/>
                    </a:cubicBezTo>
                    <a:cubicBezTo>
                      <a:pt x="10211" y="7529"/>
                      <a:pt x="10592" y="8027"/>
                      <a:pt x="10605" y="8348"/>
                    </a:cubicBezTo>
                    <a:cubicBezTo>
                      <a:pt x="10512" y="8584"/>
                      <a:pt x="10512" y="8858"/>
                      <a:pt x="10498" y="9165"/>
                    </a:cubicBezTo>
                    <a:cubicBezTo>
                      <a:pt x="10421" y="9453"/>
                      <a:pt x="10120" y="9578"/>
                      <a:pt x="10220" y="9672"/>
                    </a:cubicBezTo>
                    <a:cubicBezTo>
                      <a:pt x="10024" y="10171"/>
                      <a:pt x="10241" y="10346"/>
                      <a:pt x="10434" y="10441"/>
                    </a:cubicBezTo>
                    <a:cubicBezTo>
                      <a:pt x="10142" y="10938"/>
                      <a:pt x="10012" y="11240"/>
                      <a:pt x="10199" y="11515"/>
                    </a:cubicBezTo>
                    <a:cubicBezTo>
                      <a:pt x="9910" y="11830"/>
                      <a:pt x="9835" y="12117"/>
                      <a:pt x="9943" y="12513"/>
                    </a:cubicBezTo>
                    <a:cubicBezTo>
                      <a:pt x="9728" y="12708"/>
                      <a:pt x="9728" y="13028"/>
                      <a:pt x="9751" y="13436"/>
                    </a:cubicBezTo>
                    <a:cubicBezTo>
                      <a:pt x="9618" y="13618"/>
                      <a:pt x="9538" y="13926"/>
                      <a:pt x="9517" y="14286"/>
                    </a:cubicBezTo>
                    <a:cubicBezTo>
                      <a:pt x="9422" y="14516"/>
                      <a:pt x="9453" y="14899"/>
                      <a:pt x="9432" y="15225"/>
                    </a:cubicBezTo>
                    <a:cubicBezTo>
                      <a:pt x="9337" y="15488"/>
                      <a:pt x="9255" y="15858"/>
                      <a:pt x="9218" y="16186"/>
                    </a:cubicBezTo>
                    <a:cubicBezTo>
                      <a:pt x="9134" y="16446"/>
                      <a:pt x="9056" y="16698"/>
                      <a:pt x="9091" y="16891"/>
                    </a:cubicBezTo>
                    <a:cubicBezTo>
                      <a:pt x="8936" y="17286"/>
                      <a:pt x="8797" y="17549"/>
                      <a:pt x="8963" y="17788"/>
                    </a:cubicBezTo>
                    <a:cubicBezTo>
                      <a:pt x="8675" y="18138"/>
                      <a:pt x="8247" y="18392"/>
                      <a:pt x="8446" y="18926"/>
                    </a:cubicBezTo>
                    <a:cubicBezTo>
                      <a:pt x="8124" y="18981"/>
                      <a:pt x="8066" y="19276"/>
                      <a:pt x="8210" y="20121"/>
                    </a:cubicBezTo>
                    <a:cubicBezTo>
                      <a:pt x="8153" y="20067"/>
                      <a:pt x="8123" y="20040"/>
                      <a:pt x="8111" y="20040"/>
                    </a:cubicBezTo>
                    <a:cubicBezTo>
                      <a:pt x="8066" y="20040"/>
                      <a:pt x="8275" y="20418"/>
                      <a:pt x="8344" y="21184"/>
                    </a:cubicBezTo>
                    <a:cubicBezTo>
                      <a:pt x="8279" y="20885"/>
                      <a:pt x="8222" y="20730"/>
                      <a:pt x="8185" y="20730"/>
                    </a:cubicBezTo>
                    <a:cubicBezTo>
                      <a:pt x="8137" y="20730"/>
                      <a:pt x="8119" y="20979"/>
                      <a:pt x="8152" y="21504"/>
                    </a:cubicBezTo>
                    <a:cubicBezTo>
                      <a:pt x="8115" y="21429"/>
                      <a:pt x="8085" y="21395"/>
                      <a:pt x="8061" y="21395"/>
                    </a:cubicBezTo>
                    <a:cubicBezTo>
                      <a:pt x="7969" y="21395"/>
                      <a:pt x="7959" y="21894"/>
                      <a:pt x="7959" y="22570"/>
                    </a:cubicBezTo>
                    <a:cubicBezTo>
                      <a:pt x="7941" y="22561"/>
                      <a:pt x="7924" y="22556"/>
                      <a:pt x="7908" y="22556"/>
                    </a:cubicBezTo>
                    <a:cubicBezTo>
                      <a:pt x="7793" y="22556"/>
                      <a:pt x="7763" y="22812"/>
                      <a:pt x="7768" y="23277"/>
                    </a:cubicBezTo>
                    <a:cubicBezTo>
                      <a:pt x="7644" y="23328"/>
                      <a:pt x="7554" y="23437"/>
                      <a:pt x="7603" y="23599"/>
                    </a:cubicBezTo>
                    <a:cubicBezTo>
                      <a:pt x="7594" y="23569"/>
                      <a:pt x="7588" y="23556"/>
                      <a:pt x="7584" y="23556"/>
                    </a:cubicBezTo>
                    <a:lnTo>
                      <a:pt x="7584" y="23556"/>
                    </a:lnTo>
                    <a:cubicBezTo>
                      <a:pt x="7566" y="23556"/>
                      <a:pt x="7589" y="23819"/>
                      <a:pt x="7603" y="24068"/>
                    </a:cubicBezTo>
                    <a:cubicBezTo>
                      <a:pt x="7463" y="24341"/>
                      <a:pt x="7302" y="24680"/>
                      <a:pt x="7491" y="24944"/>
                    </a:cubicBezTo>
                    <a:cubicBezTo>
                      <a:pt x="7531" y="25111"/>
                      <a:pt x="7535" y="25262"/>
                      <a:pt x="7515" y="25403"/>
                    </a:cubicBezTo>
                    <a:lnTo>
                      <a:pt x="7515" y="25403"/>
                    </a:lnTo>
                    <a:cubicBezTo>
                      <a:pt x="7571" y="25263"/>
                      <a:pt x="7652" y="25122"/>
                      <a:pt x="7757" y="24970"/>
                    </a:cubicBezTo>
                    <a:cubicBezTo>
                      <a:pt x="7568" y="24706"/>
                      <a:pt x="7650" y="24321"/>
                      <a:pt x="7789" y="24047"/>
                    </a:cubicBezTo>
                    <a:cubicBezTo>
                      <a:pt x="7777" y="23817"/>
                      <a:pt x="7797" y="23651"/>
                      <a:pt x="7828" y="23651"/>
                    </a:cubicBezTo>
                    <a:cubicBezTo>
                      <a:pt x="7838" y="23651"/>
                      <a:pt x="7849" y="23668"/>
                      <a:pt x="7861" y="23706"/>
                    </a:cubicBezTo>
                    <a:lnTo>
                      <a:pt x="7861" y="23706"/>
                    </a:lnTo>
                    <a:cubicBezTo>
                      <a:pt x="7814" y="23546"/>
                      <a:pt x="7854" y="23354"/>
                      <a:pt x="7977" y="23305"/>
                    </a:cubicBezTo>
                    <a:cubicBezTo>
                      <a:pt x="7973" y="22822"/>
                      <a:pt x="8038" y="22458"/>
                      <a:pt x="8169" y="22458"/>
                    </a:cubicBezTo>
                    <a:cubicBezTo>
                      <a:pt x="8182" y="22458"/>
                      <a:pt x="8195" y="22461"/>
                      <a:pt x="8209" y="22468"/>
                    </a:cubicBezTo>
                    <a:cubicBezTo>
                      <a:pt x="8209" y="21832"/>
                      <a:pt x="8253" y="21455"/>
                      <a:pt x="8349" y="21455"/>
                    </a:cubicBezTo>
                    <a:cubicBezTo>
                      <a:pt x="8381" y="21455"/>
                      <a:pt x="8420" y="21499"/>
                      <a:pt x="8464" y="21589"/>
                    </a:cubicBezTo>
                    <a:cubicBezTo>
                      <a:pt x="8430" y="21026"/>
                      <a:pt x="8430" y="20731"/>
                      <a:pt x="8468" y="20731"/>
                    </a:cubicBezTo>
                    <a:cubicBezTo>
                      <a:pt x="8493" y="20731"/>
                      <a:pt x="8534" y="20863"/>
                      <a:pt x="8592" y="21133"/>
                    </a:cubicBezTo>
                    <a:cubicBezTo>
                      <a:pt x="8525" y="20382"/>
                      <a:pt x="8546" y="20035"/>
                      <a:pt x="8681" y="20035"/>
                    </a:cubicBezTo>
                    <a:cubicBezTo>
                      <a:pt x="8721" y="20035"/>
                      <a:pt x="8770" y="20065"/>
                      <a:pt x="8830" y="20123"/>
                    </a:cubicBezTo>
                    <a:cubicBezTo>
                      <a:pt x="8686" y="19278"/>
                      <a:pt x="8747" y="18984"/>
                      <a:pt x="9066" y="18928"/>
                    </a:cubicBezTo>
                    <a:cubicBezTo>
                      <a:pt x="8866" y="18395"/>
                      <a:pt x="8927" y="18102"/>
                      <a:pt x="9214" y="17749"/>
                    </a:cubicBezTo>
                    <a:cubicBezTo>
                      <a:pt x="9048" y="17511"/>
                      <a:pt x="9108" y="17217"/>
                      <a:pt x="9263" y="16822"/>
                    </a:cubicBezTo>
                    <a:cubicBezTo>
                      <a:pt x="9228" y="16630"/>
                      <a:pt x="9289" y="16335"/>
                      <a:pt x="9372" y="16074"/>
                    </a:cubicBezTo>
                    <a:cubicBezTo>
                      <a:pt x="9408" y="15746"/>
                      <a:pt x="9467" y="15451"/>
                      <a:pt x="9562" y="15188"/>
                    </a:cubicBezTo>
                    <a:cubicBezTo>
                      <a:pt x="9584" y="14861"/>
                      <a:pt x="9643" y="14566"/>
                      <a:pt x="9736" y="14337"/>
                    </a:cubicBezTo>
                    <a:cubicBezTo>
                      <a:pt x="9756" y="13976"/>
                      <a:pt x="9812" y="13682"/>
                      <a:pt x="9946" y="13499"/>
                    </a:cubicBezTo>
                    <a:cubicBezTo>
                      <a:pt x="9922" y="13091"/>
                      <a:pt x="9978" y="12797"/>
                      <a:pt x="10191" y="12602"/>
                    </a:cubicBezTo>
                    <a:cubicBezTo>
                      <a:pt x="10083" y="12205"/>
                      <a:pt x="10136" y="11910"/>
                      <a:pt x="10427" y="11593"/>
                    </a:cubicBezTo>
                    <a:cubicBezTo>
                      <a:pt x="10241" y="11318"/>
                      <a:pt x="10291" y="11021"/>
                      <a:pt x="10583" y="10525"/>
                    </a:cubicBezTo>
                    <a:cubicBezTo>
                      <a:pt x="10390" y="10429"/>
                      <a:pt x="10438" y="10133"/>
                      <a:pt x="10634" y="9634"/>
                    </a:cubicBezTo>
                    <a:cubicBezTo>
                      <a:pt x="10534" y="9540"/>
                      <a:pt x="10581" y="9243"/>
                      <a:pt x="10658" y="8955"/>
                    </a:cubicBezTo>
                    <a:cubicBezTo>
                      <a:pt x="10670" y="8649"/>
                      <a:pt x="10714" y="8352"/>
                      <a:pt x="10808" y="8115"/>
                    </a:cubicBezTo>
                    <a:cubicBezTo>
                      <a:pt x="10796" y="7793"/>
                      <a:pt x="10833" y="7533"/>
                      <a:pt x="10954" y="7387"/>
                    </a:cubicBezTo>
                    <a:cubicBezTo>
                      <a:pt x="10904" y="7012"/>
                      <a:pt x="10938" y="6753"/>
                      <a:pt x="11097" y="6622"/>
                    </a:cubicBezTo>
                    <a:cubicBezTo>
                      <a:pt x="11007" y="6230"/>
                      <a:pt x="11040" y="5971"/>
                      <a:pt x="11223" y="5838"/>
                    </a:cubicBezTo>
                    <a:cubicBezTo>
                      <a:pt x="11103" y="5447"/>
                      <a:pt x="11134" y="5187"/>
                      <a:pt x="11339" y="5007"/>
                    </a:cubicBezTo>
                    <a:cubicBezTo>
                      <a:pt x="11193" y="4663"/>
                      <a:pt x="11220" y="4402"/>
                      <a:pt x="11436" y="4131"/>
                    </a:cubicBezTo>
                    <a:cubicBezTo>
                      <a:pt x="11276" y="3878"/>
                      <a:pt x="11302" y="3617"/>
                      <a:pt x="11499" y="3225"/>
                    </a:cubicBezTo>
                    <a:cubicBezTo>
                      <a:pt x="11347" y="3084"/>
                      <a:pt x="11369" y="2822"/>
                      <a:pt x="11498" y="2405"/>
                    </a:cubicBezTo>
                    <a:cubicBezTo>
                      <a:pt x="11410" y="2295"/>
                      <a:pt x="11426" y="2032"/>
                      <a:pt x="11467" y="1716"/>
                    </a:cubicBezTo>
                    <a:cubicBezTo>
                      <a:pt x="11449" y="1642"/>
                      <a:pt x="11441" y="1517"/>
                      <a:pt x="11430" y="1371"/>
                    </a:cubicBezTo>
                    <a:cubicBezTo>
                      <a:pt x="11399" y="1274"/>
                      <a:pt x="11365" y="1155"/>
                      <a:pt x="11328" y="1014"/>
                    </a:cubicBezTo>
                    <a:cubicBezTo>
                      <a:pt x="11271" y="929"/>
                      <a:pt x="11213" y="823"/>
                      <a:pt x="11162" y="660"/>
                    </a:cubicBezTo>
                    <a:cubicBezTo>
                      <a:pt x="11107" y="511"/>
                      <a:pt x="11061" y="306"/>
                      <a:pt x="11040" y="0"/>
                    </a:cubicBezTo>
                    <a:close/>
                    <a:moveTo>
                      <a:pt x="7515" y="25403"/>
                    </a:moveTo>
                    <a:cubicBezTo>
                      <a:pt x="7478" y="25498"/>
                      <a:pt x="7452" y="25592"/>
                      <a:pt x="7439" y="25689"/>
                    </a:cubicBezTo>
                    <a:lnTo>
                      <a:pt x="7439" y="25689"/>
                    </a:lnTo>
                    <a:cubicBezTo>
                      <a:pt x="7474" y="25598"/>
                      <a:pt x="7501" y="25503"/>
                      <a:pt x="7515" y="25403"/>
                    </a:cubicBezTo>
                    <a:close/>
                    <a:moveTo>
                      <a:pt x="7439" y="25689"/>
                    </a:moveTo>
                    <a:cubicBezTo>
                      <a:pt x="7325" y="25980"/>
                      <a:pt x="7122" y="26232"/>
                      <a:pt x="6954" y="26497"/>
                    </a:cubicBezTo>
                    <a:cubicBezTo>
                      <a:pt x="6915" y="26491"/>
                      <a:pt x="6880" y="26489"/>
                      <a:pt x="6849" y="26489"/>
                    </a:cubicBezTo>
                    <a:cubicBezTo>
                      <a:pt x="6576" y="26489"/>
                      <a:pt x="6568" y="26699"/>
                      <a:pt x="6813" y="27232"/>
                    </a:cubicBezTo>
                    <a:cubicBezTo>
                      <a:pt x="6733" y="27161"/>
                      <a:pt x="6669" y="27123"/>
                      <a:pt x="6618" y="27123"/>
                    </a:cubicBezTo>
                    <a:cubicBezTo>
                      <a:pt x="6456" y="27123"/>
                      <a:pt x="6442" y="27515"/>
                      <a:pt x="6534" y="28449"/>
                    </a:cubicBezTo>
                    <a:cubicBezTo>
                      <a:pt x="6451" y="28235"/>
                      <a:pt x="6389" y="28126"/>
                      <a:pt x="6345" y="28126"/>
                    </a:cubicBezTo>
                    <a:cubicBezTo>
                      <a:pt x="6260" y="28126"/>
                      <a:pt x="6245" y="28543"/>
                      <a:pt x="6282" y="29397"/>
                    </a:cubicBezTo>
                    <a:cubicBezTo>
                      <a:pt x="6217" y="29142"/>
                      <a:pt x="6166" y="29019"/>
                      <a:pt x="6130" y="29019"/>
                    </a:cubicBezTo>
                    <a:cubicBezTo>
                      <a:pt x="6065" y="29019"/>
                      <a:pt x="6042" y="29398"/>
                      <a:pt x="6050" y="30112"/>
                    </a:cubicBezTo>
                    <a:cubicBezTo>
                      <a:pt x="6003" y="29930"/>
                      <a:pt x="5965" y="29845"/>
                      <a:pt x="5935" y="29845"/>
                    </a:cubicBezTo>
                    <a:cubicBezTo>
                      <a:pt x="5877" y="29845"/>
                      <a:pt x="5848" y="30161"/>
                      <a:pt x="5842" y="30716"/>
                    </a:cubicBezTo>
                    <a:cubicBezTo>
                      <a:pt x="5809" y="30557"/>
                      <a:pt x="5784" y="30484"/>
                      <a:pt x="5767" y="30484"/>
                    </a:cubicBezTo>
                    <a:cubicBezTo>
                      <a:pt x="5742" y="30484"/>
                      <a:pt x="5737" y="30658"/>
                      <a:pt x="5755" y="30962"/>
                    </a:cubicBezTo>
                    <a:cubicBezTo>
                      <a:pt x="5727" y="30844"/>
                      <a:pt x="5710" y="30794"/>
                      <a:pt x="5706" y="30794"/>
                    </a:cubicBezTo>
                    <a:lnTo>
                      <a:pt x="5706" y="30794"/>
                    </a:lnTo>
                    <a:cubicBezTo>
                      <a:pt x="5700" y="30794"/>
                      <a:pt x="5714" y="30876"/>
                      <a:pt x="5747" y="31004"/>
                    </a:cubicBezTo>
                    <a:cubicBezTo>
                      <a:pt x="5624" y="31071"/>
                      <a:pt x="5564" y="31280"/>
                      <a:pt x="5572" y="31493"/>
                    </a:cubicBezTo>
                    <a:cubicBezTo>
                      <a:pt x="5558" y="31510"/>
                      <a:pt x="5566" y="31529"/>
                      <a:pt x="5597" y="31529"/>
                    </a:cubicBezTo>
                    <a:cubicBezTo>
                      <a:pt x="5621" y="31529"/>
                      <a:pt x="5659" y="31518"/>
                      <a:pt x="5711" y="31486"/>
                    </a:cubicBezTo>
                    <a:lnTo>
                      <a:pt x="5711" y="31486"/>
                    </a:lnTo>
                    <a:cubicBezTo>
                      <a:pt x="5527" y="31854"/>
                      <a:pt x="5419" y="32111"/>
                      <a:pt x="5397" y="32308"/>
                    </a:cubicBezTo>
                    <a:cubicBezTo>
                      <a:pt x="5373" y="32506"/>
                      <a:pt x="5437" y="32642"/>
                      <a:pt x="5595" y="32766"/>
                    </a:cubicBezTo>
                    <a:cubicBezTo>
                      <a:pt x="5170" y="33005"/>
                      <a:pt x="5126" y="33201"/>
                      <a:pt x="5362" y="33884"/>
                    </a:cubicBezTo>
                    <a:cubicBezTo>
                      <a:pt x="5273" y="33804"/>
                      <a:pt x="5205" y="33760"/>
                      <a:pt x="5156" y="33760"/>
                    </a:cubicBezTo>
                    <a:cubicBezTo>
                      <a:pt x="5026" y="33760"/>
                      <a:pt x="5018" y="34057"/>
                      <a:pt x="5077" y="34757"/>
                    </a:cubicBezTo>
                    <a:cubicBezTo>
                      <a:pt x="5013" y="34537"/>
                      <a:pt x="4968" y="34429"/>
                      <a:pt x="4934" y="34429"/>
                    </a:cubicBezTo>
                    <a:cubicBezTo>
                      <a:pt x="4880" y="34429"/>
                      <a:pt x="4859" y="34714"/>
                      <a:pt x="4845" y="35264"/>
                    </a:cubicBezTo>
                    <a:cubicBezTo>
                      <a:pt x="4823" y="35034"/>
                      <a:pt x="4805" y="34927"/>
                      <a:pt x="4788" y="34927"/>
                    </a:cubicBezTo>
                    <a:cubicBezTo>
                      <a:pt x="4764" y="34927"/>
                      <a:pt x="4744" y="35129"/>
                      <a:pt x="4721" y="35492"/>
                    </a:cubicBezTo>
                    <a:cubicBezTo>
                      <a:pt x="4714" y="35350"/>
                      <a:pt x="4705" y="35287"/>
                      <a:pt x="4695" y="35287"/>
                    </a:cubicBezTo>
                    <a:cubicBezTo>
                      <a:pt x="4681" y="35287"/>
                      <a:pt x="4664" y="35423"/>
                      <a:pt x="4645" y="35645"/>
                    </a:cubicBezTo>
                    <a:cubicBezTo>
                      <a:pt x="4639" y="35631"/>
                      <a:pt x="4632" y="35624"/>
                      <a:pt x="4626" y="35624"/>
                    </a:cubicBezTo>
                    <a:cubicBezTo>
                      <a:pt x="4598" y="35624"/>
                      <a:pt x="4571" y="35753"/>
                      <a:pt x="4561" y="35866"/>
                    </a:cubicBezTo>
                    <a:cubicBezTo>
                      <a:pt x="4558" y="35912"/>
                      <a:pt x="4566" y="35946"/>
                      <a:pt x="4596" y="35946"/>
                    </a:cubicBezTo>
                    <a:cubicBezTo>
                      <a:pt x="4611" y="35946"/>
                      <a:pt x="4630" y="35938"/>
                      <a:pt x="4656" y="35918"/>
                    </a:cubicBezTo>
                    <a:cubicBezTo>
                      <a:pt x="5099" y="36272"/>
                      <a:pt x="5183" y="36532"/>
                      <a:pt x="4843" y="36686"/>
                    </a:cubicBezTo>
                    <a:cubicBezTo>
                      <a:pt x="4716" y="36743"/>
                      <a:pt x="4703" y="36882"/>
                      <a:pt x="4824" y="36882"/>
                    </a:cubicBezTo>
                    <a:cubicBezTo>
                      <a:pt x="4836" y="36882"/>
                      <a:pt x="4850" y="36881"/>
                      <a:pt x="4865" y="36877"/>
                    </a:cubicBezTo>
                    <a:lnTo>
                      <a:pt x="4865" y="36877"/>
                    </a:lnTo>
                    <a:cubicBezTo>
                      <a:pt x="4931" y="37114"/>
                      <a:pt x="4936" y="37301"/>
                      <a:pt x="4897" y="37474"/>
                    </a:cubicBezTo>
                    <a:lnTo>
                      <a:pt x="4897" y="37474"/>
                    </a:lnTo>
                    <a:cubicBezTo>
                      <a:pt x="4962" y="37291"/>
                      <a:pt x="5079" y="37096"/>
                      <a:pt x="5251" y="36852"/>
                    </a:cubicBezTo>
                    <a:lnTo>
                      <a:pt x="5251" y="36852"/>
                    </a:lnTo>
                    <a:cubicBezTo>
                      <a:pt x="5221" y="36858"/>
                      <a:pt x="5194" y="36861"/>
                      <a:pt x="5171" y="36861"/>
                    </a:cubicBezTo>
                    <a:cubicBezTo>
                      <a:pt x="5066" y="36861"/>
                      <a:pt x="5024" y="36800"/>
                      <a:pt x="5033" y="36674"/>
                    </a:cubicBezTo>
                    <a:cubicBezTo>
                      <a:pt x="5045" y="36521"/>
                      <a:pt x="5133" y="36270"/>
                      <a:pt x="5275" y="35917"/>
                    </a:cubicBezTo>
                    <a:lnTo>
                      <a:pt x="5275" y="35917"/>
                    </a:lnTo>
                    <a:cubicBezTo>
                      <a:pt x="5249" y="35937"/>
                      <a:pt x="5230" y="35946"/>
                      <a:pt x="5215" y="35946"/>
                    </a:cubicBezTo>
                    <a:cubicBezTo>
                      <a:pt x="5186" y="35946"/>
                      <a:pt x="5177" y="35911"/>
                      <a:pt x="5181" y="35865"/>
                    </a:cubicBezTo>
                    <a:cubicBezTo>
                      <a:pt x="5189" y="35752"/>
                      <a:pt x="5217" y="35623"/>
                      <a:pt x="5245" y="35623"/>
                    </a:cubicBezTo>
                    <a:cubicBezTo>
                      <a:pt x="5251" y="35623"/>
                      <a:pt x="5258" y="35629"/>
                      <a:pt x="5264" y="35644"/>
                    </a:cubicBezTo>
                    <a:cubicBezTo>
                      <a:pt x="5282" y="35422"/>
                      <a:pt x="5299" y="35285"/>
                      <a:pt x="5314" y="35285"/>
                    </a:cubicBezTo>
                    <a:cubicBezTo>
                      <a:pt x="5323" y="35285"/>
                      <a:pt x="5332" y="35348"/>
                      <a:pt x="5340" y="35491"/>
                    </a:cubicBezTo>
                    <a:cubicBezTo>
                      <a:pt x="5363" y="35127"/>
                      <a:pt x="5384" y="34925"/>
                      <a:pt x="5407" y="34925"/>
                    </a:cubicBezTo>
                    <a:cubicBezTo>
                      <a:pt x="5424" y="34925"/>
                      <a:pt x="5442" y="35032"/>
                      <a:pt x="5464" y="35263"/>
                    </a:cubicBezTo>
                    <a:cubicBezTo>
                      <a:pt x="5478" y="34712"/>
                      <a:pt x="5500" y="34427"/>
                      <a:pt x="5554" y="34427"/>
                    </a:cubicBezTo>
                    <a:cubicBezTo>
                      <a:pt x="5588" y="34427"/>
                      <a:pt x="5633" y="34535"/>
                      <a:pt x="5696" y="34755"/>
                    </a:cubicBezTo>
                    <a:cubicBezTo>
                      <a:pt x="5638" y="34055"/>
                      <a:pt x="5645" y="33758"/>
                      <a:pt x="5774" y="33758"/>
                    </a:cubicBezTo>
                    <a:cubicBezTo>
                      <a:pt x="5824" y="33758"/>
                      <a:pt x="5892" y="33802"/>
                      <a:pt x="5981" y="33883"/>
                    </a:cubicBezTo>
                    <a:cubicBezTo>
                      <a:pt x="5746" y="33199"/>
                      <a:pt x="5789" y="33003"/>
                      <a:pt x="6215" y="32765"/>
                    </a:cubicBezTo>
                    <a:cubicBezTo>
                      <a:pt x="6056" y="32640"/>
                      <a:pt x="5993" y="32504"/>
                      <a:pt x="6016" y="32307"/>
                    </a:cubicBezTo>
                    <a:cubicBezTo>
                      <a:pt x="6039" y="32110"/>
                      <a:pt x="6146" y="31853"/>
                      <a:pt x="6330" y="31484"/>
                    </a:cubicBezTo>
                    <a:lnTo>
                      <a:pt x="6330" y="31484"/>
                    </a:lnTo>
                    <a:cubicBezTo>
                      <a:pt x="6278" y="31517"/>
                      <a:pt x="6240" y="31528"/>
                      <a:pt x="6216" y="31528"/>
                    </a:cubicBezTo>
                    <a:cubicBezTo>
                      <a:pt x="6186" y="31528"/>
                      <a:pt x="6178" y="31509"/>
                      <a:pt x="6191" y="31492"/>
                    </a:cubicBezTo>
                    <a:cubicBezTo>
                      <a:pt x="6184" y="31278"/>
                      <a:pt x="6244" y="31069"/>
                      <a:pt x="6367" y="31003"/>
                    </a:cubicBezTo>
                    <a:cubicBezTo>
                      <a:pt x="6334" y="30875"/>
                      <a:pt x="6320" y="30792"/>
                      <a:pt x="6326" y="30792"/>
                    </a:cubicBezTo>
                    <a:lnTo>
                      <a:pt x="6326" y="30792"/>
                    </a:lnTo>
                    <a:cubicBezTo>
                      <a:pt x="6330" y="30792"/>
                      <a:pt x="6347" y="30843"/>
                      <a:pt x="6375" y="30961"/>
                    </a:cubicBezTo>
                    <a:cubicBezTo>
                      <a:pt x="6357" y="30657"/>
                      <a:pt x="6362" y="30483"/>
                      <a:pt x="6387" y="30483"/>
                    </a:cubicBezTo>
                    <a:cubicBezTo>
                      <a:pt x="6403" y="30483"/>
                      <a:pt x="6429" y="30556"/>
                      <a:pt x="6462" y="30715"/>
                    </a:cubicBezTo>
                    <a:cubicBezTo>
                      <a:pt x="6468" y="30159"/>
                      <a:pt x="6497" y="29842"/>
                      <a:pt x="6555" y="29842"/>
                    </a:cubicBezTo>
                    <a:cubicBezTo>
                      <a:pt x="6585" y="29842"/>
                      <a:pt x="6623" y="29928"/>
                      <a:pt x="6669" y="30111"/>
                    </a:cubicBezTo>
                    <a:cubicBezTo>
                      <a:pt x="6662" y="29397"/>
                      <a:pt x="6685" y="29018"/>
                      <a:pt x="6749" y="29018"/>
                    </a:cubicBezTo>
                    <a:cubicBezTo>
                      <a:pt x="6786" y="29018"/>
                      <a:pt x="6836" y="29141"/>
                      <a:pt x="6901" y="29396"/>
                    </a:cubicBezTo>
                    <a:cubicBezTo>
                      <a:pt x="6864" y="28543"/>
                      <a:pt x="6879" y="28125"/>
                      <a:pt x="6965" y="28125"/>
                    </a:cubicBezTo>
                    <a:cubicBezTo>
                      <a:pt x="7008" y="28125"/>
                      <a:pt x="7071" y="28234"/>
                      <a:pt x="7154" y="28448"/>
                    </a:cubicBezTo>
                    <a:cubicBezTo>
                      <a:pt x="7061" y="27514"/>
                      <a:pt x="7076" y="27121"/>
                      <a:pt x="7238" y="27121"/>
                    </a:cubicBezTo>
                    <a:cubicBezTo>
                      <a:pt x="7288" y="27121"/>
                      <a:pt x="7352" y="27159"/>
                      <a:pt x="7432" y="27231"/>
                    </a:cubicBezTo>
                    <a:cubicBezTo>
                      <a:pt x="7186" y="26698"/>
                      <a:pt x="7194" y="26488"/>
                      <a:pt x="7467" y="26488"/>
                    </a:cubicBezTo>
                    <a:cubicBezTo>
                      <a:pt x="7499" y="26488"/>
                      <a:pt x="7534" y="26490"/>
                      <a:pt x="7573" y="26496"/>
                    </a:cubicBezTo>
                    <a:cubicBezTo>
                      <a:pt x="7448" y="26181"/>
                      <a:pt x="7406" y="25927"/>
                      <a:pt x="7439" y="25689"/>
                    </a:cubicBezTo>
                    <a:close/>
                    <a:moveTo>
                      <a:pt x="4897" y="37474"/>
                    </a:moveTo>
                    <a:cubicBezTo>
                      <a:pt x="4882" y="37517"/>
                      <a:pt x="4870" y="37560"/>
                      <a:pt x="4860" y="37603"/>
                    </a:cubicBezTo>
                    <a:lnTo>
                      <a:pt x="4860" y="37603"/>
                    </a:lnTo>
                    <a:cubicBezTo>
                      <a:pt x="4875" y="37560"/>
                      <a:pt x="4888" y="37517"/>
                      <a:pt x="4897" y="37474"/>
                    </a:cubicBezTo>
                    <a:close/>
                    <a:moveTo>
                      <a:pt x="4325" y="39213"/>
                    </a:moveTo>
                    <a:cubicBezTo>
                      <a:pt x="4354" y="39213"/>
                      <a:pt x="4350" y="39353"/>
                      <a:pt x="4227" y="39586"/>
                    </a:cubicBezTo>
                    <a:lnTo>
                      <a:pt x="4227" y="39586"/>
                    </a:lnTo>
                    <a:cubicBezTo>
                      <a:pt x="4245" y="39326"/>
                      <a:pt x="4298" y="39213"/>
                      <a:pt x="4325" y="39213"/>
                    </a:cubicBezTo>
                    <a:close/>
                    <a:moveTo>
                      <a:pt x="4109" y="40340"/>
                    </a:moveTo>
                    <a:cubicBezTo>
                      <a:pt x="4125" y="40340"/>
                      <a:pt x="4114" y="40374"/>
                      <a:pt x="4043" y="40409"/>
                    </a:cubicBezTo>
                    <a:lnTo>
                      <a:pt x="4043" y="40409"/>
                    </a:lnTo>
                    <a:cubicBezTo>
                      <a:pt x="4071" y="40358"/>
                      <a:pt x="4098" y="40340"/>
                      <a:pt x="4109" y="40340"/>
                    </a:cubicBezTo>
                    <a:close/>
                    <a:moveTo>
                      <a:pt x="4112" y="42048"/>
                    </a:moveTo>
                    <a:lnTo>
                      <a:pt x="4112" y="42048"/>
                    </a:lnTo>
                    <a:cubicBezTo>
                      <a:pt x="4110" y="42048"/>
                      <a:pt x="4108" y="42048"/>
                      <a:pt x="4107" y="42048"/>
                    </a:cubicBezTo>
                    <a:lnTo>
                      <a:pt x="4107" y="42048"/>
                    </a:lnTo>
                    <a:cubicBezTo>
                      <a:pt x="4108" y="42048"/>
                      <a:pt x="4110" y="42048"/>
                      <a:pt x="4112" y="42048"/>
                    </a:cubicBezTo>
                    <a:close/>
                    <a:moveTo>
                      <a:pt x="2494" y="44993"/>
                    </a:moveTo>
                    <a:cubicBezTo>
                      <a:pt x="2491" y="44999"/>
                      <a:pt x="2491" y="45003"/>
                      <a:pt x="2493" y="45007"/>
                    </a:cubicBezTo>
                    <a:cubicBezTo>
                      <a:pt x="2493" y="45002"/>
                      <a:pt x="2494" y="44998"/>
                      <a:pt x="2494" y="44993"/>
                    </a:cubicBezTo>
                    <a:close/>
                    <a:moveTo>
                      <a:pt x="4860" y="37603"/>
                    </a:moveTo>
                    <a:cubicBezTo>
                      <a:pt x="4770" y="37861"/>
                      <a:pt x="4588" y="38109"/>
                      <a:pt x="4378" y="38482"/>
                    </a:cubicBezTo>
                    <a:cubicBezTo>
                      <a:pt x="4307" y="38465"/>
                      <a:pt x="4255" y="38454"/>
                      <a:pt x="4219" y="38454"/>
                    </a:cubicBezTo>
                    <a:cubicBezTo>
                      <a:pt x="4048" y="38454"/>
                      <a:pt x="4196" y="38683"/>
                      <a:pt x="4222" y="39596"/>
                    </a:cubicBezTo>
                    <a:lnTo>
                      <a:pt x="4222" y="39596"/>
                    </a:lnTo>
                    <a:cubicBezTo>
                      <a:pt x="4162" y="39708"/>
                      <a:pt x="4074" y="39841"/>
                      <a:pt x="3950" y="39991"/>
                    </a:cubicBezTo>
                    <a:lnTo>
                      <a:pt x="3950" y="39991"/>
                    </a:lnTo>
                    <a:cubicBezTo>
                      <a:pt x="3915" y="39902"/>
                      <a:pt x="3870" y="39854"/>
                      <a:pt x="3830" y="39854"/>
                    </a:cubicBezTo>
                    <a:cubicBezTo>
                      <a:pt x="3769" y="39854"/>
                      <a:pt x="3721" y="39968"/>
                      <a:pt x="3739" y="40223"/>
                    </a:cubicBezTo>
                    <a:cubicBezTo>
                      <a:pt x="3819" y="40142"/>
                      <a:pt x="3889" y="40064"/>
                      <a:pt x="3950" y="39991"/>
                    </a:cubicBezTo>
                    <a:lnTo>
                      <a:pt x="3950" y="39991"/>
                    </a:lnTo>
                    <a:cubicBezTo>
                      <a:pt x="3989" y="40089"/>
                      <a:pt x="4017" y="40236"/>
                      <a:pt x="4013" y="40423"/>
                    </a:cubicBezTo>
                    <a:lnTo>
                      <a:pt x="4013" y="40423"/>
                    </a:lnTo>
                    <a:cubicBezTo>
                      <a:pt x="3937" y="40454"/>
                      <a:pt x="3812" y="40483"/>
                      <a:pt x="3616" y="40488"/>
                    </a:cubicBezTo>
                    <a:cubicBezTo>
                      <a:pt x="3707" y="40575"/>
                      <a:pt x="4038" y="41136"/>
                      <a:pt x="3774" y="41213"/>
                    </a:cubicBezTo>
                    <a:cubicBezTo>
                      <a:pt x="3603" y="41263"/>
                      <a:pt x="3573" y="41532"/>
                      <a:pt x="3709" y="41533"/>
                    </a:cubicBezTo>
                    <a:cubicBezTo>
                      <a:pt x="3304" y="42109"/>
                      <a:pt x="3708" y="41691"/>
                      <a:pt x="3667" y="42047"/>
                    </a:cubicBezTo>
                    <a:cubicBezTo>
                      <a:pt x="3640" y="42279"/>
                      <a:pt x="3496" y="42529"/>
                      <a:pt x="3315" y="42933"/>
                    </a:cubicBezTo>
                    <a:cubicBezTo>
                      <a:pt x="3224" y="42863"/>
                      <a:pt x="3156" y="42825"/>
                      <a:pt x="3107" y="42825"/>
                    </a:cubicBezTo>
                    <a:cubicBezTo>
                      <a:pt x="2977" y="42825"/>
                      <a:pt x="2983" y="43089"/>
                      <a:pt x="3081" y="43729"/>
                    </a:cubicBezTo>
                    <a:cubicBezTo>
                      <a:pt x="3001" y="43533"/>
                      <a:pt x="2946" y="43438"/>
                      <a:pt x="2912" y="43438"/>
                    </a:cubicBezTo>
                    <a:cubicBezTo>
                      <a:pt x="2856" y="43438"/>
                      <a:pt x="2859" y="43700"/>
                      <a:pt x="2906" y="44195"/>
                    </a:cubicBezTo>
                    <a:cubicBezTo>
                      <a:pt x="2843" y="44041"/>
                      <a:pt x="2797" y="43972"/>
                      <a:pt x="2768" y="43972"/>
                    </a:cubicBezTo>
                    <a:cubicBezTo>
                      <a:pt x="2721" y="43972"/>
                      <a:pt x="2724" y="44160"/>
                      <a:pt x="2784" y="44460"/>
                    </a:cubicBezTo>
                    <a:cubicBezTo>
                      <a:pt x="2746" y="44330"/>
                      <a:pt x="2715" y="44271"/>
                      <a:pt x="2692" y="44271"/>
                    </a:cubicBezTo>
                    <a:cubicBezTo>
                      <a:pt x="2660" y="44271"/>
                      <a:pt x="2640" y="44377"/>
                      <a:pt x="2630" y="44566"/>
                    </a:cubicBezTo>
                    <a:cubicBezTo>
                      <a:pt x="2636" y="44509"/>
                      <a:pt x="2646" y="44482"/>
                      <a:pt x="2662" y="44482"/>
                    </a:cubicBezTo>
                    <a:cubicBezTo>
                      <a:pt x="2682" y="44482"/>
                      <a:pt x="2710" y="44521"/>
                      <a:pt x="2748" y="44591"/>
                    </a:cubicBezTo>
                    <a:cubicBezTo>
                      <a:pt x="2700" y="44600"/>
                      <a:pt x="2658" y="44630"/>
                      <a:pt x="2624" y="44667"/>
                    </a:cubicBezTo>
                    <a:cubicBezTo>
                      <a:pt x="2622" y="44695"/>
                      <a:pt x="2621" y="44723"/>
                      <a:pt x="2621" y="44754"/>
                    </a:cubicBezTo>
                    <a:cubicBezTo>
                      <a:pt x="2621" y="44722"/>
                      <a:pt x="2622" y="44695"/>
                      <a:pt x="2622" y="44669"/>
                    </a:cubicBezTo>
                    <a:lnTo>
                      <a:pt x="2622" y="44669"/>
                    </a:lnTo>
                    <a:cubicBezTo>
                      <a:pt x="2552" y="44749"/>
                      <a:pt x="2509" y="44875"/>
                      <a:pt x="2494" y="44993"/>
                    </a:cubicBezTo>
                    <a:lnTo>
                      <a:pt x="2494" y="44993"/>
                    </a:lnTo>
                    <a:cubicBezTo>
                      <a:pt x="2506" y="44968"/>
                      <a:pt x="2562" y="44919"/>
                      <a:pt x="2667" y="44819"/>
                    </a:cubicBezTo>
                    <a:lnTo>
                      <a:pt x="2667" y="44819"/>
                    </a:lnTo>
                    <a:cubicBezTo>
                      <a:pt x="2521" y="45010"/>
                      <a:pt x="2438" y="45181"/>
                      <a:pt x="2418" y="45285"/>
                    </a:cubicBezTo>
                    <a:cubicBezTo>
                      <a:pt x="2400" y="45377"/>
                      <a:pt x="2430" y="45416"/>
                      <a:pt x="2506" y="45416"/>
                    </a:cubicBezTo>
                    <a:cubicBezTo>
                      <a:pt x="2517" y="45416"/>
                      <a:pt x="2529" y="45415"/>
                      <a:pt x="2542" y="45414"/>
                    </a:cubicBezTo>
                    <a:lnTo>
                      <a:pt x="2542" y="45414"/>
                    </a:lnTo>
                    <a:cubicBezTo>
                      <a:pt x="2274" y="45754"/>
                      <a:pt x="2249" y="45859"/>
                      <a:pt x="2429" y="45990"/>
                    </a:cubicBezTo>
                    <a:cubicBezTo>
                      <a:pt x="2199" y="46086"/>
                      <a:pt x="2173" y="46210"/>
                      <a:pt x="2272" y="46701"/>
                    </a:cubicBezTo>
                    <a:cubicBezTo>
                      <a:pt x="2227" y="46629"/>
                      <a:pt x="2193" y="46591"/>
                      <a:pt x="2168" y="46591"/>
                    </a:cubicBezTo>
                    <a:cubicBezTo>
                      <a:pt x="2109" y="46591"/>
                      <a:pt x="2102" y="46802"/>
                      <a:pt x="2117" y="47302"/>
                    </a:cubicBezTo>
                    <a:cubicBezTo>
                      <a:pt x="2090" y="47122"/>
                      <a:pt x="2069" y="47031"/>
                      <a:pt x="2053" y="47031"/>
                    </a:cubicBezTo>
                    <a:cubicBezTo>
                      <a:pt x="2028" y="47031"/>
                      <a:pt x="2014" y="47259"/>
                      <a:pt x="2001" y="47727"/>
                    </a:cubicBezTo>
                    <a:cubicBezTo>
                      <a:pt x="1987" y="47540"/>
                      <a:pt x="1973" y="47450"/>
                      <a:pt x="1959" y="47450"/>
                    </a:cubicBezTo>
                    <a:cubicBezTo>
                      <a:pt x="1943" y="47450"/>
                      <a:pt x="1927" y="47567"/>
                      <a:pt x="1909" y="47791"/>
                    </a:cubicBezTo>
                    <a:cubicBezTo>
                      <a:pt x="1912" y="47776"/>
                      <a:pt x="1914" y="47768"/>
                      <a:pt x="1917" y="47768"/>
                    </a:cubicBezTo>
                    <a:cubicBezTo>
                      <a:pt x="1929" y="47768"/>
                      <a:pt x="1945" y="47892"/>
                      <a:pt x="1968" y="48117"/>
                    </a:cubicBezTo>
                    <a:cubicBezTo>
                      <a:pt x="1950" y="48098"/>
                      <a:pt x="1933" y="48090"/>
                      <a:pt x="1917" y="48090"/>
                    </a:cubicBezTo>
                    <a:cubicBezTo>
                      <a:pt x="1836" y="48090"/>
                      <a:pt x="1779" y="48319"/>
                      <a:pt x="1752" y="48628"/>
                    </a:cubicBezTo>
                    <a:cubicBezTo>
                      <a:pt x="1753" y="48623"/>
                      <a:pt x="1755" y="48621"/>
                      <a:pt x="1758" y="48621"/>
                    </a:cubicBezTo>
                    <a:cubicBezTo>
                      <a:pt x="1776" y="48621"/>
                      <a:pt x="1828" y="48683"/>
                      <a:pt x="1939" y="48709"/>
                    </a:cubicBezTo>
                    <a:cubicBezTo>
                      <a:pt x="1807" y="48904"/>
                      <a:pt x="2147" y="49251"/>
                      <a:pt x="2085" y="49433"/>
                    </a:cubicBezTo>
                    <a:cubicBezTo>
                      <a:pt x="1958" y="49802"/>
                      <a:pt x="1761" y="49987"/>
                      <a:pt x="1870" y="50501"/>
                    </a:cubicBezTo>
                    <a:cubicBezTo>
                      <a:pt x="1861" y="50500"/>
                      <a:pt x="1852" y="50499"/>
                      <a:pt x="1844" y="50499"/>
                    </a:cubicBezTo>
                    <a:cubicBezTo>
                      <a:pt x="1720" y="50499"/>
                      <a:pt x="1737" y="50673"/>
                      <a:pt x="1679" y="50864"/>
                    </a:cubicBezTo>
                    <a:cubicBezTo>
                      <a:pt x="1617" y="51068"/>
                      <a:pt x="1573" y="51243"/>
                      <a:pt x="1594" y="51611"/>
                    </a:cubicBezTo>
                    <a:cubicBezTo>
                      <a:pt x="1526" y="51614"/>
                      <a:pt x="1487" y="51728"/>
                      <a:pt x="1485" y="51728"/>
                    </a:cubicBezTo>
                    <a:cubicBezTo>
                      <a:pt x="1485" y="51728"/>
                      <a:pt x="1485" y="51725"/>
                      <a:pt x="1487" y="51718"/>
                    </a:cubicBezTo>
                    <a:lnTo>
                      <a:pt x="1487" y="51718"/>
                    </a:lnTo>
                    <a:cubicBezTo>
                      <a:pt x="1405" y="51961"/>
                      <a:pt x="1320" y="52108"/>
                      <a:pt x="1328" y="52108"/>
                    </a:cubicBezTo>
                    <a:cubicBezTo>
                      <a:pt x="1330" y="52108"/>
                      <a:pt x="1345" y="52089"/>
                      <a:pt x="1376" y="52049"/>
                    </a:cubicBezTo>
                    <a:lnTo>
                      <a:pt x="1376" y="52049"/>
                    </a:lnTo>
                    <a:cubicBezTo>
                      <a:pt x="1240" y="52422"/>
                      <a:pt x="1185" y="52620"/>
                      <a:pt x="1227" y="52620"/>
                    </a:cubicBezTo>
                    <a:cubicBezTo>
                      <a:pt x="1245" y="52620"/>
                      <a:pt x="1282" y="52583"/>
                      <a:pt x="1338" y="52507"/>
                    </a:cubicBezTo>
                    <a:lnTo>
                      <a:pt x="1338" y="52507"/>
                    </a:lnTo>
                    <a:cubicBezTo>
                      <a:pt x="1114" y="53034"/>
                      <a:pt x="1120" y="53224"/>
                      <a:pt x="1265" y="53224"/>
                    </a:cubicBezTo>
                    <a:cubicBezTo>
                      <a:pt x="1286" y="53224"/>
                      <a:pt x="1311" y="53220"/>
                      <a:pt x="1338" y="53212"/>
                    </a:cubicBezTo>
                    <a:lnTo>
                      <a:pt x="1338" y="53212"/>
                    </a:lnTo>
                    <a:cubicBezTo>
                      <a:pt x="1056" y="53643"/>
                      <a:pt x="1148" y="53856"/>
                      <a:pt x="1322" y="54124"/>
                    </a:cubicBezTo>
                    <a:lnTo>
                      <a:pt x="1322" y="54124"/>
                    </a:lnTo>
                    <a:cubicBezTo>
                      <a:pt x="1353" y="54094"/>
                      <a:pt x="1403" y="54077"/>
                      <a:pt x="1472" y="54068"/>
                    </a:cubicBezTo>
                    <a:cubicBezTo>
                      <a:pt x="1298" y="53800"/>
                      <a:pt x="1334" y="53617"/>
                      <a:pt x="1617" y="53184"/>
                    </a:cubicBezTo>
                    <a:lnTo>
                      <a:pt x="1617" y="53184"/>
                    </a:lnTo>
                    <a:cubicBezTo>
                      <a:pt x="1592" y="53191"/>
                      <a:pt x="1571" y="53195"/>
                      <a:pt x="1553" y="53195"/>
                    </a:cubicBezTo>
                    <a:cubicBezTo>
                      <a:pt x="1418" y="53195"/>
                      <a:pt x="1473" y="52987"/>
                      <a:pt x="1700" y="52454"/>
                    </a:cubicBezTo>
                    <a:lnTo>
                      <a:pt x="1700" y="52454"/>
                    </a:lnTo>
                    <a:cubicBezTo>
                      <a:pt x="1643" y="52531"/>
                      <a:pt x="1607" y="52569"/>
                      <a:pt x="1590" y="52569"/>
                    </a:cubicBezTo>
                    <a:cubicBezTo>
                      <a:pt x="1552" y="52569"/>
                      <a:pt x="1610" y="52375"/>
                      <a:pt x="1746" y="52006"/>
                    </a:cubicBezTo>
                    <a:lnTo>
                      <a:pt x="1746" y="52006"/>
                    </a:lnTo>
                    <a:cubicBezTo>
                      <a:pt x="1718" y="52042"/>
                      <a:pt x="1698" y="52058"/>
                      <a:pt x="1686" y="52058"/>
                    </a:cubicBezTo>
                    <a:cubicBezTo>
                      <a:pt x="1648" y="52058"/>
                      <a:pt x="1687" y="51888"/>
                      <a:pt x="1771" y="51635"/>
                    </a:cubicBezTo>
                    <a:lnTo>
                      <a:pt x="1771" y="51635"/>
                    </a:lnTo>
                    <a:cubicBezTo>
                      <a:pt x="1766" y="51657"/>
                      <a:pt x="1772" y="51663"/>
                      <a:pt x="1786" y="51663"/>
                    </a:cubicBezTo>
                    <a:cubicBezTo>
                      <a:pt x="1804" y="51663"/>
                      <a:pt x="1836" y="51652"/>
                      <a:pt x="1879" y="51650"/>
                    </a:cubicBezTo>
                    <a:cubicBezTo>
                      <a:pt x="1860" y="51281"/>
                      <a:pt x="1889" y="50954"/>
                      <a:pt x="1951" y="50750"/>
                    </a:cubicBezTo>
                    <a:cubicBezTo>
                      <a:pt x="2005" y="50570"/>
                      <a:pt x="2085" y="50486"/>
                      <a:pt x="2209" y="50486"/>
                    </a:cubicBezTo>
                    <a:cubicBezTo>
                      <a:pt x="2225" y="50486"/>
                      <a:pt x="2242" y="50487"/>
                      <a:pt x="2260" y="50490"/>
                    </a:cubicBezTo>
                    <a:cubicBezTo>
                      <a:pt x="2149" y="49976"/>
                      <a:pt x="2143" y="49646"/>
                      <a:pt x="2270" y="49279"/>
                    </a:cubicBezTo>
                    <a:cubicBezTo>
                      <a:pt x="2333" y="49095"/>
                      <a:pt x="2428" y="48901"/>
                      <a:pt x="2561" y="48706"/>
                    </a:cubicBezTo>
                    <a:cubicBezTo>
                      <a:pt x="2452" y="48680"/>
                      <a:pt x="2399" y="48619"/>
                      <a:pt x="2381" y="48619"/>
                    </a:cubicBezTo>
                    <a:cubicBezTo>
                      <a:pt x="2377" y="48619"/>
                      <a:pt x="2375" y="48621"/>
                      <a:pt x="2374" y="48626"/>
                    </a:cubicBezTo>
                    <a:cubicBezTo>
                      <a:pt x="2401" y="48317"/>
                      <a:pt x="2458" y="48087"/>
                      <a:pt x="2539" y="48087"/>
                    </a:cubicBezTo>
                    <a:cubicBezTo>
                      <a:pt x="2555" y="48087"/>
                      <a:pt x="2572" y="48096"/>
                      <a:pt x="2590" y="48115"/>
                    </a:cubicBezTo>
                    <a:cubicBezTo>
                      <a:pt x="2566" y="47889"/>
                      <a:pt x="2551" y="47765"/>
                      <a:pt x="2539" y="47765"/>
                    </a:cubicBezTo>
                    <a:cubicBezTo>
                      <a:pt x="2536" y="47765"/>
                      <a:pt x="2533" y="47773"/>
                      <a:pt x="2531" y="47787"/>
                    </a:cubicBezTo>
                    <a:cubicBezTo>
                      <a:pt x="2549" y="47564"/>
                      <a:pt x="2565" y="47447"/>
                      <a:pt x="2581" y="47447"/>
                    </a:cubicBezTo>
                    <a:cubicBezTo>
                      <a:pt x="2595" y="47447"/>
                      <a:pt x="2608" y="47537"/>
                      <a:pt x="2622" y="47725"/>
                    </a:cubicBezTo>
                    <a:cubicBezTo>
                      <a:pt x="2636" y="47256"/>
                      <a:pt x="2650" y="47028"/>
                      <a:pt x="2675" y="47028"/>
                    </a:cubicBezTo>
                    <a:cubicBezTo>
                      <a:pt x="2691" y="47028"/>
                      <a:pt x="2712" y="47119"/>
                      <a:pt x="2740" y="47299"/>
                    </a:cubicBezTo>
                    <a:cubicBezTo>
                      <a:pt x="2723" y="46800"/>
                      <a:pt x="2731" y="46588"/>
                      <a:pt x="2789" y="46588"/>
                    </a:cubicBezTo>
                    <a:cubicBezTo>
                      <a:pt x="2814" y="46588"/>
                      <a:pt x="2849" y="46626"/>
                      <a:pt x="2894" y="46698"/>
                    </a:cubicBezTo>
                    <a:cubicBezTo>
                      <a:pt x="2793" y="46209"/>
                      <a:pt x="2819" y="46085"/>
                      <a:pt x="3050" y="45988"/>
                    </a:cubicBezTo>
                    <a:cubicBezTo>
                      <a:pt x="2870" y="45856"/>
                      <a:pt x="2894" y="45752"/>
                      <a:pt x="3163" y="45412"/>
                    </a:cubicBezTo>
                    <a:lnTo>
                      <a:pt x="3163" y="45412"/>
                    </a:lnTo>
                    <a:cubicBezTo>
                      <a:pt x="3151" y="45413"/>
                      <a:pt x="3140" y="45414"/>
                      <a:pt x="3130" y="45414"/>
                    </a:cubicBezTo>
                    <a:cubicBezTo>
                      <a:pt x="3051" y="45414"/>
                      <a:pt x="3021" y="45375"/>
                      <a:pt x="3040" y="45283"/>
                    </a:cubicBezTo>
                    <a:cubicBezTo>
                      <a:pt x="3060" y="45179"/>
                      <a:pt x="3143" y="45009"/>
                      <a:pt x="3288" y="44816"/>
                    </a:cubicBezTo>
                    <a:lnTo>
                      <a:pt x="3288" y="44816"/>
                    </a:lnTo>
                    <a:cubicBezTo>
                      <a:pt x="3184" y="44915"/>
                      <a:pt x="3129" y="44964"/>
                      <a:pt x="3117" y="44990"/>
                    </a:cubicBezTo>
                    <a:lnTo>
                      <a:pt x="3117" y="44990"/>
                    </a:lnTo>
                    <a:cubicBezTo>
                      <a:pt x="3132" y="44871"/>
                      <a:pt x="3174" y="44745"/>
                      <a:pt x="3245" y="44666"/>
                    </a:cubicBezTo>
                    <a:lnTo>
                      <a:pt x="3245" y="44666"/>
                    </a:lnTo>
                    <a:cubicBezTo>
                      <a:pt x="3244" y="44691"/>
                      <a:pt x="3244" y="44720"/>
                      <a:pt x="3244" y="44752"/>
                    </a:cubicBezTo>
                    <a:cubicBezTo>
                      <a:pt x="3245" y="44721"/>
                      <a:pt x="3245" y="44692"/>
                      <a:pt x="3246" y="44665"/>
                    </a:cubicBezTo>
                    <a:cubicBezTo>
                      <a:pt x="3281" y="44625"/>
                      <a:pt x="3321" y="44598"/>
                      <a:pt x="3369" y="44588"/>
                    </a:cubicBezTo>
                    <a:cubicBezTo>
                      <a:pt x="3332" y="44519"/>
                      <a:pt x="3304" y="44480"/>
                      <a:pt x="3284" y="44480"/>
                    </a:cubicBezTo>
                    <a:cubicBezTo>
                      <a:pt x="3268" y="44480"/>
                      <a:pt x="3257" y="44506"/>
                      <a:pt x="3251" y="44563"/>
                    </a:cubicBezTo>
                    <a:cubicBezTo>
                      <a:pt x="3262" y="44375"/>
                      <a:pt x="3282" y="44268"/>
                      <a:pt x="3314" y="44268"/>
                    </a:cubicBezTo>
                    <a:cubicBezTo>
                      <a:pt x="3337" y="44268"/>
                      <a:pt x="3367" y="44328"/>
                      <a:pt x="3405" y="44457"/>
                    </a:cubicBezTo>
                    <a:cubicBezTo>
                      <a:pt x="3345" y="44157"/>
                      <a:pt x="3343" y="43969"/>
                      <a:pt x="3390" y="43969"/>
                    </a:cubicBezTo>
                    <a:cubicBezTo>
                      <a:pt x="3419" y="43969"/>
                      <a:pt x="3465" y="44038"/>
                      <a:pt x="3528" y="44192"/>
                    </a:cubicBezTo>
                    <a:cubicBezTo>
                      <a:pt x="3480" y="43697"/>
                      <a:pt x="3478" y="43436"/>
                      <a:pt x="3534" y="43436"/>
                    </a:cubicBezTo>
                    <a:cubicBezTo>
                      <a:pt x="3568" y="43436"/>
                      <a:pt x="3623" y="43531"/>
                      <a:pt x="3703" y="43727"/>
                    </a:cubicBezTo>
                    <a:cubicBezTo>
                      <a:pt x="3605" y="43086"/>
                      <a:pt x="3599" y="42822"/>
                      <a:pt x="3728" y="42822"/>
                    </a:cubicBezTo>
                    <a:cubicBezTo>
                      <a:pt x="3777" y="42822"/>
                      <a:pt x="3846" y="42860"/>
                      <a:pt x="3936" y="42930"/>
                    </a:cubicBezTo>
                    <a:cubicBezTo>
                      <a:pt x="3711" y="42247"/>
                      <a:pt x="3754" y="42052"/>
                      <a:pt x="4107" y="42048"/>
                    </a:cubicBezTo>
                    <a:lnTo>
                      <a:pt x="4107" y="42048"/>
                    </a:lnTo>
                    <a:cubicBezTo>
                      <a:pt x="4105" y="42048"/>
                      <a:pt x="4103" y="42048"/>
                      <a:pt x="4101" y="42048"/>
                    </a:cubicBezTo>
                    <a:cubicBezTo>
                      <a:pt x="3757" y="42048"/>
                      <a:pt x="3804" y="41852"/>
                      <a:pt x="4204" y="41282"/>
                    </a:cubicBezTo>
                    <a:cubicBezTo>
                      <a:pt x="4068" y="41281"/>
                      <a:pt x="4022" y="41184"/>
                      <a:pt x="4037" y="41008"/>
                    </a:cubicBezTo>
                    <a:cubicBezTo>
                      <a:pt x="4052" y="40831"/>
                      <a:pt x="4131" y="40573"/>
                      <a:pt x="4236" y="40487"/>
                    </a:cubicBezTo>
                    <a:cubicBezTo>
                      <a:pt x="4226" y="40317"/>
                      <a:pt x="4225" y="40203"/>
                      <a:pt x="4227" y="40203"/>
                    </a:cubicBezTo>
                    <a:lnTo>
                      <a:pt x="4227" y="40203"/>
                    </a:lnTo>
                    <a:cubicBezTo>
                      <a:pt x="4228" y="40203"/>
                      <a:pt x="4232" y="40270"/>
                      <a:pt x="4236" y="40430"/>
                    </a:cubicBezTo>
                    <a:cubicBezTo>
                      <a:pt x="4259" y="40050"/>
                      <a:pt x="4281" y="39832"/>
                      <a:pt x="4305" y="39832"/>
                    </a:cubicBezTo>
                    <a:cubicBezTo>
                      <a:pt x="4322" y="39832"/>
                      <a:pt x="4341" y="39954"/>
                      <a:pt x="4359" y="40221"/>
                    </a:cubicBezTo>
                    <a:cubicBezTo>
                      <a:pt x="4391" y="39615"/>
                      <a:pt x="4418" y="39293"/>
                      <a:pt x="4454" y="39293"/>
                    </a:cubicBezTo>
                    <a:cubicBezTo>
                      <a:pt x="4481" y="39293"/>
                      <a:pt x="4512" y="39471"/>
                      <a:pt x="4552" y="39843"/>
                    </a:cubicBezTo>
                    <a:cubicBezTo>
                      <a:pt x="4527" y="38810"/>
                      <a:pt x="4579" y="38463"/>
                      <a:pt x="4872" y="38463"/>
                    </a:cubicBezTo>
                    <a:cubicBezTo>
                      <a:pt x="4910" y="38463"/>
                      <a:pt x="4952" y="38469"/>
                      <a:pt x="4998" y="38480"/>
                    </a:cubicBezTo>
                    <a:cubicBezTo>
                      <a:pt x="4852" y="38114"/>
                      <a:pt x="4803" y="37860"/>
                      <a:pt x="4860" y="37603"/>
                    </a:cubicBezTo>
                    <a:close/>
                    <a:moveTo>
                      <a:pt x="1322" y="54124"/>
                    </a:moveTo>
                    <a:cubicBezTo>
                      <a:pt x="1322" y="54124"/>
                      <a:pt x="1321" y="54125"/>
                      <a:pt x="1321" y="54125"/>
                    </a:cubicBezTo>
                    <a:lnTo>
                      <a:pt x="1321" y="54125"/>
                    </a:lnTo>
                    <a:cubicBezTo>
                      <a:pt x="1321" y="54125"/>
                      <a:pt x="1322" y="54125"/>
                      <a:pt x="1323" y="54125"/>
                    </a:cubicBezTo>
                    <a:cubicBezTo>
                      <a:pt x="1323" y="54125"/>
                      <a:pt x="1323" y="54124"/>
                      <a:pt x="1322" y="54124"/>
                    </a:cubicBezTo>
                    <a:close/>
                    <a:moveTo>
                      <a:pt x="640" y="56353"/>
                    </a:moveTo>
                    <a:lnTo>
                      <a:pt x="640" y="56353"/>
                    </a:lnTo>
                    <a:cubicBezTo>
                      <a:pt x="639" y="56353"/>
                      <a:pt x="664" y="56413"/>
                      <a:pt x="677" y="56436"/>
                    </a:cubicBezTo>
                    <a:cubicBezTo>
                      <a:pt x="650" y="56374"/>
                      <a:pt x="641" y="56353"/>
                      <a:pt x="640" y="56353"/>
                    </a:cubicBezTo>
                    <a:close/>
                    <a:moveTo>
                      <a:pt x="540" y="58009"/>
                    </a:moveTo>
                    <a:cubicBezTo>
                      <a:pt x="540" y="58009"/>
                      <a:pt x="534" y="58019"/>
                      <a:pt x="524" y="58041"/>
                    </a:cubicBezTo>
                    <a:lnTo>
                      <a:pt x="524" y="58041"/>
                    </a:lnTo>
                    <a:cubicBezTo>
                      <a:pt x="536" y="58021"/>
                      <a:pt x="541" y="58009"/>
                      <a:pt x="540" y="58009"/>
                    </a:cubicBezTo>
                    <a:close/>
                    <a:moveTo>
                      <a:pt x="1321" y="54125"/>
                    </a:moveTo>
                    <a:cubicBezTo>
                      <a:pt x="1097" y="54155"/>
                      <a:pt x="988" y="54319"/>
                      <a:pt x="1146" y="54664"/>
                    </a:cubicBezTo>
                    <a:cubicBezTo>
                      <a:pt x="948" y="54674"/>
                      <a:pt x="937" y="54763"/>
                      <a:pt x="932" y="55241"/>
                    </a:cubicBezTo>
                    <a:cubicBezTo>
                      <a:pt x="951" y="55274"/>
                      <a:pt x="756" y="55362"/>
                      <a:pt x="804" y="55475"/>
                    </a:cubicBezTo>
                    <a:cubicBezTo>
                      <a:pt x="768" y="55480"/>
                      <a:pt x="534" y="55473"/>
                      <a:pt x="505" y="55494"/>
                    </a:cubicBezTo>
                    <a:lnTo>
                      <a:pt x="826" y="55666"/>
                    </a:lnTo>
                    <a:lnTo>
                      <a:pt x="732" y="55617"/>
                    </a:lnTo>
                    <a:lnTo>
                      <a:pt x="732" y="55617"/>
                    </a:lnTo>
                    <a:cubicBezTo>
                      <a:pt x="665" y="55669"/>
                      <a:pt x="821" y="55700"/>
                      <a:pt x="783" y="55838"/>
                    </a:cubicBezTo>
                    <a:cubicBezTo>
                      <a:pt x="772" y="55942"/>
                      <a:pt x="622" y="56048"/>
                      <a:pt x="592" y="56179"/>
                    </a:cubicBezTo>
                    <a:cubicBezTo>
                      <a:pt x="591" y="56190"/>
                      <a:pt x="785" y="56254"/>
                      <a:pt x="783" y="56265"/>
                    </a:cubicBezTo>
                    <a:cubicBezTo>
                      <a:pt x="781" y="56291"/>
                      <a:pt x="679" y="56409"/>
                      <a:pt x="677" y="56436"/>
                    </a:cubicBezTo>
                    <a:cubicBezTo>
                      <a:pt x="626" y="56486"/>
                      <a:pt x="530" y="57648"/>
                      <a:pt x="477" y="58024"/>
                    </a:cubicBezTo>
                    <a:lnTo>
                      <a:pt x="477" y="58024"/>
                    </a:lnTo>
                    <a:cubicBezTo>
                      <a:pt x="495" y="57954"/>
                      <a:pt x="512" y="57918"/>
                      <a:pt x="529" y="57918"/>
                    </a:cubicBezTo>
                    <a:cubicBezTo>
                      <a:pt x="550" y="57918"/>
                      <a:pt x="572" y="57970"/>
                      <a:pt x="596" y="58074"/>
                    </a:cubicBezTo>
                    <a:cubicBezTo>
                      <a:pt x="607" y="57771"/>
                      <a:pt x="620" y="57535"/>
                      <a:pt x="644" y="57345"/>
                    </a:cubicBezTo>
                    <a:cubicBezTo>
                      <a:pt x="669" y="57154"/>
                      <a:pt x="703" y="57007"/>
                      <a:pt x="752" y="56881"/>
                    </a:cubicBezTo>
                    <a:cubicBezTo>
                      <a:pt x="803" y="56751"/>
                      <a:pt x="870" y="56642"/>
                      <a:pt x="960" y="56553"/>
                    </a:cubicBezTo>
                    <a:cubicBezTo>
                      <a:pt x="908" y="56433"/>
                      <a:pt x="882" y="56320"/>
                      <a:pt x="881" y="56280"/>
                    </a:cubicBezTo>
                    <a:lnTo>
                      <a:pt x="881" y="56280"/>
                    </a:lnTo>
                    <a:cubicBezTo>
                      <a:pt x="940" y="56289"/>
                      <a:pt x="1004" y="56297"/>
                      <a:pt x="1008" y="56297"/>
                    </a:cubicBezTo>
                    <a:cubicBezTo>
                      <a:pt x="1011" y="56297"/>
                      <a:pt x="979" y="56292"/>
                      <a:pt x="881" y="56278"/>
                    </a:cubicBezTo>
                    <a:lnTo>
                      <a:pt x="881" y="56278"/>
                    </a:lnTo>
                    <a:cubicBezTo>
                      <a:pt x="880" y="56270"/>
                      <a:pt x="882" y="56266"/>
                      <a:pt x="884" y="56266"/>
                    </a:cubicBezTo>
                    <a:lnTo>
                      <a:pt x="884" y="56266"/>
                    </a:lnTo>
                    <a:cubicBezTo>
                      <a:pt x="885" y="56266"/>
                      <a:pt x="887" y="56267"/>
                      <a:pt x="889" y="56271"/>
                    </a:cubicBezTo>
                    <a:cubicBezTo>
                      <a:pt x="927" y="55868"/>
                      <a:pt x="994" y="55596"/>
                      <a:pt x="1124" y="55494"/>
                    </a:cubicBezTo>
                    <a:cubicBezTo>
                      <a:pt x="1154" y="55472"/>
                      <a:pt x="1185" y="55454"/>
                      <a:pt x="1220" y="55449"/>
                    </a:cubicBezTo>
                    <a:cubicBezTo>
                      <a:pt x="1174" y="55336"/>
                      <a:pt x="1142" y="55261"/>
                      <a:pt x="1122" y="55227"/>
                    </a:cubicBezTo>
                    <a:cubicBezTo>
                      <a:pt x="1126" y="54751"/>
                      <a:pt x="1195" y="54567"/>
                      <a:pt x="1391" y="54557"/>
                    </a:cubicBezTo>
                    <a:cubicBezTo>
                      <a:pt x="1282" y="54319"/>
                      <a:pt x="1255" y="54191"/>
                      <a:pt x="1321" y="54125"/>
                    </a:cubicBezTo>
                    <a:close/>
                    <a:moveTo>
                      <a:pt x="486" y="58098"/>
                    </a:moveTo>
                    <a:lnTo>
                      <a:pt x="486" y="58098"/>
                    </a:lnTo>
                    <a:cubicBezTo>
                      <a:pt x="475" y="58141"/>
                      <a:pt x="461" y="58186"/>
                      <a:pt x="456" y="58186"/>
                    </a:cubicBezTo>
                    <a:cubicBezTo>
                      <a:pt x="452" y="58186"/>
                      <a:pt x="452" y="58172"/>
                      <a:pt x="456" y="58138"/>
                    </a:cubicBezTo>
                    <a:lnTo>
                      <a:pt x="456" y="58138"/>
                    </a:lnTo>
                    <a:cubicBezTo>
                      <a:pt x="457" y="58154"/>
                      <a:pt x="459" y="58160"/>
                      <a:pt x="460" y="58160"/>
                    </a:cubicBezTo>
                    <a:cubicBezTo>
                      <a:pt x="462" y="58160"/>
                      <a:pt x="463" y="58144"/>
                      <a:pt x="463" y="58129"/>
                    </a:cubicBezTo>
                    <a:lnTo>
                      <a:pt x="463" y="58129"/>
                    </a:lnTo>
                    <a:cubicBezTo>
                      <a:pt x="471" y="58118"/>
                      <a:pt x="479" y="58108"/>
                      <a:pt x="486" y="58098"/>
                    </a:cubicBezTo>
                    <a:close/>
                    <a:moveTo>
                      <a:pt x="502" y="58015"/>
                    </a:moveTo>
                    <a:cubicBezTo>
                      <a:pt x="498" y="58015"/>
                      <a:pt x="487" y="58042"/>
                      <a:pt x="462" y="58117"/>
                    </a:cubicBezTo>
                    <a:lnTo>
                      <a:pt x="462" y="58117"/>
                    </a:lnTo>
                    <a:cubicBezTo>
                      <a:pt x="462" y="58117"/>
                      <a:pt x="462" y="58117"/>
                      <a:pt x="462" y="58117"/>
                    </a:cubicBezTo>
                    <a:lnTo>
                      <a:pt x="462" y="58117"/>
                    </a:lnTo>
                    <a:cubicBezTo>
                      <a:pt x="462" y="58118"/>
                      <a:pt x="462" y="58119"/>
                      <a:pt x="461" y="58121"/>
                    </a:cubicBezTo>
                    <a:lnTo>
                      <a:pt x="461" y="58121"/>
                    </a:lnTo>
                    <a:cubicBezTo>
                      <a:pt x="459" y="58126"/>
                      <a:pt x="458" y="58132"/>
                      <a:pt x="456" y="58138"/>
                    </a:cubicBezTo>
                    <a:cubicBezTo>
                      <a:pt x="458" y="58117"/>
                      <a:pt x="460" y="58109"/>
                      <a:pt x="461" y="58109"/>
                    </a:cubicBezTo>
                    <a:lnTo>
                      <a:pt x="461" y="58109"/>
                    </a:lnTo>
                    <a:cubicBezTo>
                      <a:pt x="461" y="58109"/>
                      <a:pt x="462" y="58112"/>
                      <a:pt x="462" y="58117"/>
                    </a:cubicBezTo>
                    <a:cubicBezTo>
                      <a:pt x="467" y="58097"/>
                      <a:pt x="472" y="58065"/>
                      <a:pt x="477" y="58024"/>
                    </a:cubicBezTo>
                    <a:lnTo>
                      <a:pt x="477" y="58024"/>
                    </a:lnTo>
                    <a:cubicBezTo>
                      <a:pt x="460" y="58093"/>
                      <a:pt x="442" y="58196"/>
                      <a:pt x="423" y="58331"/>
                    </a:cubicBezTo>
                    <a:lnTo>
                      <a:pt x="423" y="58331"/>
                    </a:lnTo>
                    <a:cubicBezTo>
                      <a:pt x="424" y="58330"/>
                      <a:pt x="425" y="58329"/>
                      <a:pt x="425" y="58329"/>
                    </a:cubicBezTo>
                    <a:lnTo>
                      <a:pt x="425" y="58329"/>
                    </a:lnTo>
                    <a:cubicBezTo>
                      <a:pt x="424" y="58333"/>
                      <a:pt x="423" y="58338"/>
                      <a:pt x="421" y="58342"/>
                    </a:cubicBezTo>
                    <a:lnTo>
                      <a:pt x="421" y="58342"/>
                    </a:lnTo>
                    <a:cubicBezTo>
                      <a:pt x="422" y="58338"/>
                      <a:pt x="423" y="58335"/>
                      <a:pt x="423" y="58331"/>
                    </a:cubicBezTo>
                    <a:lnTo>
                      <a:pt x="423" y="58331"/>
                    </a:lnTo>
                    <a:cubicBezTo>
                      <a:pt x="412" y="58346"/>
                      <a:pt x="386" y="58431"/>
                      <a:pt x="350" y="58619"/>
                    </a:cubicBezTo>
                    <a:lnTo>
                      <a:pt x="350" y="58619"/>
                    </a:lnTo>
                    <a:cubicBezTo>
                      <a:pt x="350" y="58619"/>
                      <a:pt x="350" y="58619"/>
                      <a:pt x="350" y="58619"/>
                    </a:cubicBezTo>
                    <a:lnTo>
                      <a:pt x="350" y="58619"/>
                    </a:lnTo>
                    <a:cubicBezTo>
                      <a:pt x="350" y="58619"/>
                      <a:pt x="349" y="58620"/>
                      <a:pt x="348" y="58621"/>
                    </a:cubicBezTo>
                    <a:lnTo>
                      <a:pt x="348" y="58621"/>
                    </a:lnTo>
                    <a:cubicBezTo>
                      <a:pt x="348" y="58621"/>
                      <a:pt x="347" y="58621"/>
                      <a:pt x="347" y="58621"/>
                    </a:cubicBezTo>
                    <a:cubicBezTo>
                      <a:pt x="341" y="58621"/>
                      <a:pt x="334" y="58636"/>
                      <a:pt x="326" y="58664"/>
                    </a:cubicBezTo>
                    <a:lnTo>
                      <a:pt x="326" y="58664"/>
                    </a:lnTo>
                    <a:cubicBezTo>
                      <a:pt x="337" y="58642"/>
                      <a:pt x="345" y="58627"/>
                      <a:pt x="348" y="58621"/>
                    </a:cubicBezTo>
                    <a:lnTo>
                      <a:pt x="348" y="58621"/>
                    </a:lnTo>
                    <a:cubicBezTo>
                      <a:pt x="349" y="58621"/>
                      <a:pt x="349" y="58622"/>
                      <a:pt x="350" y="58622"/>
                    </a:cubicBezTo>
                    <a:lnTo>
                      <a:pt x="350" y="58622"/>
                    </a:lnTo>
                    <a:cubicBezTo>
                      <a:pt x="349" y="58622"/>
                      <a:pt x="349" y="58622"/>
                      <a:pt x="349" y="58622"/>
                    </a:cubicBezTo>
                    <a:cubicBezTo>
                      <a:pt x="349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0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6" y="58611"/>
                      <a:pt x="358" y="58607"/>
                      <a:pt x="358" y="58607"/>
                    </a:cubicBezTo>
                    <a:lnTo>
                      <a:pt x="358" y="58607"/>
                    </a:lnTo>
                    <a:cubicBezTo>
                      <a:pt x="358" y="58607"/>
                      <a:pt x="355" y="58614"/>
                      <a:pt x="350" y="58623"/>
                    </a:cubicBezTo>
                    <a:lnTo>
                      <a:pt x="350" y="58623"/>
                    </a:lnTo>
                    <a:cubicBezTo>
                      <a:pt x="350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0" y="58622"/>
                      <a:pt x="349" y="58622"/>
                      <a:pt x="349" y="58622"/>
                    </a:cubicBezTo>
                    <a:cubicBezTo>
                      <a:pt x="335" y="58649"/>
                      <a:pt x="330" y="58659"/>
                      <a:pt x="330" y="58659"/>
                    </a:cubicBezTo>
                    <a:cubicBezTo>
                      <a:pt x="330" y="58659"/>
                      <a:pt x="342" y="58638"/>
                      <a:pt x="350" y="58623"/>
                    </a:cubicBezTo>
                    <a:lnTo>
                      <a:pt x="350" y="58623"/>
                    </a:lnTo>
                    <a:cubicBezTo>
                      <a:pt x="359" y="58632"/>
                      <a:pt x="364" y="58685"/>
                      <a:pt x="365" y="58787"/>
                    </a:cubicBezTo>
                    <a:cubicBezTo>
                      <a:pt x="379" y="58666"/>
                      <a:pt x="393" y="58556"/>
                      <a:pt x="405" y="58460"/>
                    </a:cubicBezTo>
                    <a:lnTo>
                      <a:pt x="405" y="58460"/>
                    </a:lnTo>
                    <a:cubicBezTo>
                      <a:pt x="427" y="58380"/>
                      <a:pt x="433" y="58328"/>
                      <a:pt x="426" y="58328"/>
                    </a:cubicBezTo>
                    <a:lnTo>
                      <a:pt x="426" y="58328"/>
                    </a:lnTo>
                    <a:cubicBezTo>
                      <a:pt x="426" y="58328"/>
                      <a:pt x="426" y="58328"/>
                      <a:pt x="425" y="58329"/>
                    </a:cubicBezTo>
                    <a:lnTo>
                      <a:pt x="425" y="58329"/>
                    </a:lnTo>
                    <a:cubicBezTo>
                      <a:pt x="470" y="58174"/>
                      <a:pt x="505" y="58084"/>
                      <a:pt x="524" y="58041"/>
                    </a:cubicBezTo>
                    <a:lnTo>
                      <a:pt x="524" y="58041"/>
                    </a:lnTo>
                    <a:cubicBezTo>
                      <a:pt x="515" y="58056"/>
                      <a:pt x="503" y="58075"/>
                      <a:pt x="486" y="58098"/>
                    </a:cubicBezTo>
                    <a:lnTo>
                      <a:pt x="486" y="58098"/>
                    </a:lnTo>
                    <a:cubicBezTo>
                      <a:pt x="497" y="58056"/>
                      <a:pt x="506" y="58015"/>
                      <a:pt x="502" y="58015"/>
                    </a:cubicBezTo>
                    <a:close/>
                    <a:moveTo>
                      <a:pt x="326" y="58664"/>
                    </a:moveTo>
                    <a:lnTo>
                      <a:pt x="326" y="58664"/>
                    </a:lnTo>
                    <a:cubicBezTo>
                      <a:pt x="248" y="58828"/>
                      <a:pt x="1" y="59390"/>
                      <a:pt x="26" y="59472"/>
                    </a:cubicBezTo>
                    <a:cubicBezTo>
                      <a:pt x="68" y="59424"/>
                      <a:pt x="105" y="59394"/>
                      <a:pt x="126" y="59394"/>
                    </a:cubicBezTo>
                    <a:cubicBezTo>
                      <a:pt x="139" y="59394"/>
                      <a:pt x="146" y="59405"/>
                      <a:pt x="144" y="59430"/>
                    </a:cubicBezTo>
                    <a:cubicBezTo>
                      <a:pt x="181" y="59247"/>
                      <a:pt x="212" y="59112"/>
                      <a:pt x="226" y="59112"/>
                    </a:cubicBezTo>
                    <a:cubicBezTo>
                      <a:pt x="231" y="59112"/>
                      <a:pt x="234" y="59128"/>
                      <a:pt x="235" y="59161"/>
                    </a:cubicBezTo>
                    <a:cubicBezTo>
                      <a:pt x="274" y="58916"/>
                      <a:pt x="305" y="58741"/>
                      <a:pt x="326" y="586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5881000" y="1818575"/>
                <a:ext cx="267875" cy="996650"/>
              </a:xfrm>
              <a:custGeom>
                <a:avLst/>
                <a:gdLst/>
                <a:ahLst/>
                <a:cxnLst/>
                <a:rect l="l" t="t" r="r" b="b"/>
                <a:pathLst>
                  <a:path w="10715" h="39866" extrusionOk="0">
                    <a:moveTo>
                      <a:pt x="10077" y="1"/>
                    </a:moveTo>
                    <a:cubicBezTo>
                      <a:pt x="10141" y="99"/>
                      <a:pt x="10206" y="199"/>
                      <a:pt x="10269" y="299"/>
                    </a:cubicBezTo>
                    <a:cubicBezTo>
                      <a:pt x="10293" y="336"/>
                      <a:pt x="10317" y="378"/>
                      <a:pt x="10311" y="423"/>
                    </a:cubicBezTo>
                    <a:cubicBezTo>
                      <a:pt x="10298" y="516"/>
                      <a:pt x="10162" y="543"/>
                      <a:pt x="10135" y="632"/>
                    </a:cubicBezTo>
                    <a:cubicBezTo>
                      <a:pt x="10094" y="759"/>
                      <a:pt x="10290" y="836"/>
                      <a:pt x="10318" y="966"/>
                    </a:cubicBezTo>
                    <a:cubicBezTo>
                      <a:pt x="10346" y="1094"/>
                      <a:pt x="10204" y="1187"/>
                      <a:pt x="10146" y="1305"/>
                    </a:cubicBezTo>
                    <a:cubicBezTo>
                      <a:pt x="10026" y="1547"/>
                      <a:pt x="10284" y="1829"/>
                      <a:pt x="10224" y="2092"/>
                    </a:cubicBezTo>
                    <a:cubicBezTo>
                      <a:pt x="10175" y="2319"/>
                      <a:pt x="9899" y="2486"/>
                      <a:pt x="9950" y="2712"/>
                    </a:cubicBezTo>
                    <a:cubicBezTo>
                      <a:pt x="9965" y="2777"/>
                      <a:pt x="10007" y="2835"/>
                      <a:pt x="10005" y="2901"/>
                    </a:cubicBezTo>
                    <a:cubicBezTo>
                      <a:pt x="10002" y="3019"/>
                      <a:pt x="9868" y="3091"/>
                      <a:pt x="9827" y="3202"/>
                    </a:cubicBezTo>
                    <a:cubicBezTo>
                      <a:pt x="9764" y="3370"/>
                      <a:pt x="9931" y="3538"/>
                      <a:pt x="9936" y="3718"/>
                    </a:cubicBezTo>
                    <a:cubicBezTo>
                      <a:pt x="9941" y="3867"/>
                      <a:pt x="9830" y="4000"/>
                      <a:pt x="9697" y="4066"/>
                    </a:cubicBezTo>
                    <a:cubicBezTo>
                      <a:pt x="9563" y="4132"/>
                      <a:pt x="9410" y="4145"/>
                      <a:pt x="9261" y="4158"/>
                    </a:cubicBezTo>
                    <a:cubicBezTo>
                      <a:pt x="9392" y="4324"/>
                      <a:pt x="9529" y="4513"/>
                      <a:pt x="9507" y="4722"/>
                    </a:cubicBezTo>
                    <a:cubicBezTo>
                      <a:pt x="9482" y="4951"/>
                      <a:pt x="9273" y="5181"/>
                      <a:pt x="9389" y="5380"/>
                    </a:cubicBezTo>
                    <a:cubicBezTo>
                      <a:pt x="9428" y="5446"/>
                      <a:pt x="9497" y="5492"/>
                      <a:pt x="9521" y="5564"/>
                    </a:cubicBezTo>
                    <a:cubicBezTo>
                      <a:pt x="9558" y="5680"/>
                      <a:pt x="9459" y="5796"/>
                      <a:pt x="9354" y="5858"/>
                    </a:cubicBezTo>
                    <a:cubicBezTo>
                      <a:pt x="9250" y="5921"/>
                      <a:pt x="9126" y="5967"/>
                      <a:pt x="9063" y="6071"/>
                    </a:cubicBezTo>
                    <a:cubicBezTo>
                      <a:pt x="8945" y="6268"/>
                      <a:pt x="9115" y="6504"/>
                      <a:pt x="9171" y="6726"/>
                    </a:cubicBezTo>
                    <a:cubicBezTo>
                      <a:pt x="9203" y="6854"/>
                      <a:pt x="9196" y="6988"/>
                      <a:pt x="9188" y="7121"/>
                    </a:cubicBezTo>
                    <a:cubicBezTo>
                      <a:pt x="9160" y="7592"/>
                      <a:pt x="8877" y="8042"/>
                      <a:pt x="8848" y="8513"/>
                    </a:cubicBezTo>
                    <a:cubicBezTo>
                      <a:pt x="8830" y="8812"/>
                      <a:pt x="8729" y="8996"/>
                      <a:pt x="8642" y="9331"/>
                    </a:cubicBezTo>
                    <a:cubicBezTo>
                      <a:pt x="8619" y="9421"/>
                      <a:pt x="8660" y="9476"/>
                      <a:pt x="8646" y="9569"/>
                    </a:cubicBezTo>
                    <a:cubicBezTo>
                      <a:pt x="8636" y="9636"/>
                      <a:pt x="8673" y="9703"/>
                      <a:pt x="8673" y="9771"/>
                    </a:cubicBezTo>
                    <a:cubicBezTo>
                      <a:pt x="8671" y="10021"/>
                      <a:pt x="8202" y="10130"/>
                      <a:pt x="8287" y="10363"/>
                    </a:cubicBezTo>
                    <a:cubicBezTo>
                      <a:pt x="8322" y="10455"/>
                      <a:pt x="8442" y="10525"/>
                      <a:pt x="8413" y="10619"/>
                    </a:cubicBezTo>
                    <a:cubicBezTo>
                      <a:pt x="8398" y="10666"/>
                      <a:pt x="8348" y="10693"/>
                      <a:pt x="8307" y="10721"/>
                    </a:cubicBezTo>
                    <a:cubicBezTo>
                      <a:pt x="8143" y="10829"/>
                      <a:pt x="8045" y="11028"/>
                      <a:pt x="8060" y="11224"/>
                    </a:cubicBezTo>
                    <a:cubicBezTo>
                      <a:pt x="8066" y="11300"/>
                      <a:pt x="8086" y="11375"/>
                      <a:pt x="8085" y="11453"/>
                    </a:cubicBezTo>
                    <a:cubicBezTo>
                      <a:pt x="8084" y="11540"/>
                      <a:pt x="8052" y="11626"/>
                      <a:pt x="7996" y="11693"/>
                    </a:cubicBezTo>
                    <a:cubicBezTo>
                      <a:pt x="7918" y="11784"/>
                      <a:pt x="7784" y="11877"/>
                      <a:pt x="7695" y="11959"/>
                    </a:cubicBezTo>
                    <a:cubicBezTo>
                      <a:pt x="7661" y="11993"/>
                      <a:pt x="7622" y="12033"/>
                      <a:pt x="7627" y="12081"/>
                    </a:cubicBezTo>
                    <a:cubicBezTo>
                      <a:pt x="7635" y="12150"/>
                      <a:pt x="7720" y="12176"/>
                      <a:pt x="7769" y="12227"/>
                    </a:cubicBezTo>
                    <a:cubicBezTo>
                      <a:pt x="7834" y="12295"/>
                      <a:pt x="7826" y="12404"/>
                      <a:pt x="7811" y="12498"/>
                    </a:cubicBezTo>
                    <a:cubicBezTo>
                      <a:pt x="7775" y="12722"/>
                      <a:pt x="7726" y="12950"/>
                      <a:pt x="7604" y="13142"/>
                    </a:cubicBezTo>
                    <a:cubicBezTo>
                      <a:pt x="7485" y="13327"/>
                      <a:pt x="7283" y="13473"/>
                      <a:pt x="7064" y="13473"/>
                    </a:cubicBezTo>
                    <a:cubicBezTo>
                      <a:pt x="7057" y="13473"/>
                      <a:pt x="7050" y="13473"/>
                      <a:pt x="7044" y="13473"/>
                    </a:cubicBezTo>
                    <a:lnTo>
                      <a:pt x="7044" y="13473"/>
                    </a:lnTo>
                    <a:cubicBezTo>
                      <a:pt x="7058" y="13602"/>
                      <a:pt x="7156" y="13714"/>
                      <a:pt x="7154" y="13843"/>
                    </a:cubicBezTo>
                    <a:cubicBezTo>
                      <a:pt x="7153" y="14013"/>
                      <a:pt x="6989" y="14129"/>
                      <a:pt x="6847" y="14222"/>
                    </a:cubicBezTo>
                    <a:cubicBezTo>
                      <a:pt x="6704" y="14315"/>
                      <a:pt x="6548" y="14449"/>
                      <a:pt x="6570" y="14618"/>
                    </a:cubicBezTo>
                    <a:cubicBezTo>
                      <a:pt x="6579" y="14681"/>
                      <a:pt x="6611" y="14736"/>
                      <a:pt x="6643" y="14791"/>
                    </a:cubicBezTo>
                    <a:cubicBezTo>
                      <a:pt x="6776" y="15012"/>
                      <a:pt x="6907" y="15234"/>
                      <a:pt x="7040" y="15455"/>
                    </a:cubicBezTo>
                    <a:cubicBezTo>
                      <a:pt x="7056" y="15483"/>
                      <a:pt x="6886" y="15580"/>
                      <a:pt x="6894" y="15611"/>
                    </a:cubicBezTo>
                    <a:cubicBezTo>
                      <a:pt x="6906" y="15652"/>
                      <a:pt x="6890" y="15704"/>
                      <a:pt x="6888" y="15746"/>
                    </a:cubicBezTo>
                    <a:cubicBezTo>
                      <a:pt x="6884" y="15826"/>
                      <a:pt x="6870" y="15898"/>
                      <a:pt x="6869" y="15978"/>
                    </a:cubicBezTo>
                    <a:cubicBezTo>
                      <a:pt x="6859" y="16381"/>
                      <a:pt x="6845" y="16525"/>
                      <a:pt x="6611" y="16853"/>
                    </a:cubicBezTo>
                    <a:cubicBezTo>
                      <a:pt x="6587" y="16887"/>
                      <a:pt x="6658" y="17109"/>
                      <a:pt x="6651" y="17147"/>
                    </a:cubicBezTo>
                    <a:cubicBezTo>
                      <a:pt x="6633" y="17231"/>
                      <a:pt x="6428" y="17439"/>
                      <a:pt x="6443" y="17523"/>
                    </a:cubicBezTo>
                    <a:cubicBezTo>
                      <a:pt x="6476" y="17692"/>
                      <a:pt x="6519" y="17724"/>
                      <a:pt x="6391" y="17838"/>
                    </a:cubicBezTo>
                    <a:cubicBezTo>
                      <a:pt x="6265" y="17954"/>
                      <a:pt x="6206" y="18105"/>
                      <a:pt x="6272" y="18264"/>
                    </a:cubicBezTo>
                    <a:cubicBezTo>
                      <a:pt x="6291" y="18309"/>
                      <a:pt x="6180" y="18332"/>
                      <a:pt x="6179" y="18379"/>
                    </a:cubicBezTo>
                    <a:cubicBezTo>
                      <a:pt x="6178" y="18441"/>
                      <a:pt x="6179" y="18498"/>
                      <a:pt x="6141" y="18547"/>
                    </a:cubicBezTo>
                    <a:cubicBezTo>
                      <a:pt x="5990" y="18737"/>
                      <a:pt x="6048" y="18992"/>
                      <a:pt x="5941" y="19211"/>
                    </a:cubicBezTo>
                    <a:cubicBezTo>
                      <a:pt x="5896" y="19304"/>
                      <a:pt x="5964" y="19425"/>
                      <a:pt x="5956" y="19527"/>
                    </a:cubicBezTo>
                    <a:cubicBezTo>
                      <a:pt x="5946" y="19631"/>
                      <a:pt x="6024" y="19729"/>
                      <a:pt x="6013" y="19832"/>
                    </a:cubicBezTo>
                    <a:cubicBezTo>
                      <a:pt x="6008" y="19886"/>
                      <a:pt x="5981" y="19933"/>
                      <a:pt x="5973" y="19986"/>
                    </a:cubicBezTo>
                    <a:cubicBezTo>
                      <a:pt x="5967" y="20038"/>
                      <a:pt x="5922" y="20175"/>
                      <a:pt x="5879" y="20207"/>
                    </a:cubicBezTo>
                    <a:cubicBezTo>
                      <a:pt x="5637" y="20387"/>
                      <a:pt x="5745" y="20452"/>
                      <a:pt x="5612" y="20574"/>
                    </a:cubicBezTo>
                    <a:cubicBezTo>
                      <a:pt x="5478" y="20697"/>
                      <a:pt x="5638" y="20810"/>
                      <a:pt x="5587" y="20984"/>
                    </a:cubicBezTo>
                    <a:cubicBezTo>
                      <a:pt x="5562" y="21068"/>
                      <a:pt x="5401" y="21189"/>
                      <a:pt x="5392" y="21277"/>
                    </a:cubicBezTo>
                    <a:cubicBezTo>
                      <a:pt x="5376" y="21429"/>
                      <a:pt x="5348" y="21522"/>
                      <a:pt x="5282" y="21661"/>
                    </a:cubicBezTo>
                    <a:cubicBezTo>
                      <a:pt x="5009" y="22231"/>
                      <a:pt x="4979" y="22803"/>
                      <a:pt x="4890" y="23427"/>
                    </a:cubicBezTo>
                    <a:cubicBezTo>
                      <a:pt x="4855" y="23677"/>
                      <a:pt x="4686" y="23905"/>
                      <a:pt x="4652" y="24154"/>
                    </a:cubicBezTo>
                    <a:cubicBezTo>
                      <a:pt x="4644" y="24210"/>
                      <a:pt x="4830" y="24373"/>
                      <a:pt x="4798" y="24417"/>
                    </a:cubicBezTo>
                    <a:cubicBezTo>
                      <a:pt x="4758" y="24473"/>
                      <a:pt x="4604" y="24474"/>
                      <a:pt x="4556" y="24522"/>
                    </a:cubicBezTo>
                    <a:cubicBezTo>
                      <a:pt x="4341" y="24730"/>
                      <a:pt x="4200" y="25122"/>
                      <a:pt x="4279" y="25430"/>
                    </a:cubicBezTo>
                    <a:cubicBezTo>
                      <a:pt x="4308" y="25539"/>
                      <a:pt x="4288" y="25533"/>
                      <a:pt x="4240" y="25635"/>
                    </a:cubicBezTo>
                    <a:cubicBezTo>
                      <a:pt x="4197" y="25725"/>
                      <a:pt x="4137" y="25833"/>
                      <a:pt x="4144" y="25932"/>
                    </a:cubicBezTo>
                    <a:cubicBezTo>
                      <a:pt x="4169" y="26272"/>
                      <a:pt x="4031" y="26658"/>
                      <a:pt x="3888" y="26876"/>
                    </a:cubicBezTo>
                    <a:cubicBezTo>
                      <a:pt x="3612" y="27295"/>
                      <a:pt x="3535" y="27743"/>
                      <a:pt x="3499" y="28123"/>
                    </a:cubicBezTo>
                    <a:cubicBezTo>
                      <a:pt x="3481" y="28316"/>
                      <a:pt x="3249" y="28424"/>
                      <a:pt x="3171" y="28600"/>
                    </a:cubicBezTo>
                    <a:cubicBezTo>
                      <a:pt x="3091" y="28777"/>
                      <a:pt x="3108" y="29023"/>
                      <a:pt x="3275" y="29119"/>
                    </a:cubicBezTo>
                    <a:cubicBezTo>
                      <a:pt x="3009" y="29280"/>
                      <a:pt x="2913" y="29619"/>
                      <a:pt x="2880" y="29928"/>
                    </a:cubicBezTo>
                    <a:cubicBezTo>
                      <a:pt x="2846" y="30238"/>
                      <a:pt x="2849" y="30566"/>
                      <a:pt x="2693" y="30836"/>
                    </a:cubicBezTo>
                    <a:cubicBezTo>
                      <a:pt x="2618" y="30965"/>
                      <a:pt x="2505" y="31099"/>
                      <a:pt x="2545" y="31243"/>
                    </a:cubicBezTo>
                    <a:cubicBezTo>
                      <a:pt x="2573" y="31348"/>
                      <a:pt x="2681" y="31441"/>
                      <a:pt x="2648" y="31544"/>
                    </a:cubicBezTo>
                    <a:cubicBezTo>
                      <a:pt x="2604" y="31681"/>
                      <a:pt x="2376" y="31654"/>
                      <a:pt x="2300" y="31777"/>
                    </a:cubicBezTo>
                    <a:cubicBezTo>
                      <a:pt x="2238" y="31876"/>
                      <a:pt x="2181" y="32036"/>
                      <a:pt x="2244" y="32133"/>
                    </a:cubicBezTo>
                    <a:cubicBezTo>
                      <a:pt x="2309" y="32230"/>
                      <a:pt x="2174" y="32381"/>
                      <a:pt x="2084" y="32456"/>
                    </a:cubicBezTo>
                    <a:cubicBezTo>
                      <a:pt x="1780" y="32704"/>
                      <a:pt x="1941" y="33092"/>
                      <a:pt x="1923" y="33486"/>
                    </a:cubicBezTo>
                    <a:cubicBezTo>
                      <a:pt x="1919" y="33577"/>
                      <a:pt x="1711" y="33636"/>
                      <a:pt x="1685" y="33724"/>
                    </a:cubicBezTo>
                    <a:cubicBezTo>
                      <a:pt x="1630" y="33905"/>
                      <a:pt x="1610" y="33930"/>
                      <a:pt x="1608" y="34121"/>
                    </a:cubicBezTo>
                    <a:cubicBezTo>
                      <a:pt x="1606" y="34189"/>
                      <a:pt x="1484" y="34476"/>
                      <a:pt x="1466" y="34542"/>
                    </a:cubicBezTo>
                    <a:cubicBezTo>
                      <a:pt x="1440" y="34638"/>
                      <a:pt x="1513" y="34673"/>
                      <a:pt x="1446" y="34748"/>
                    </a:cubicBezTo>
                    <a:cubicBezTo>
                      <a:pt x="1264" y="34954"/>
                      <a:pt x="1222" y="35244"/>
                      <a:pt x="1124" y="35501"/>
                    </a:cubicBezTo>
                    <a:cubicBezTo>
                      <a:pt x="1063" y="35663"/>
                      <a:pt x="923" y="36033"/>
                      <a:pt x="957" y="36203"/>
                    </a:cubicBezTo>
                    <a:cubicBezTo>
                      <a:pt x="974" y="36285"/>
                      <a:pt x="998" y="36273"/>
                      <a:pt x="977" y="36355"/>
                    </a:cubicBezTo>
                    <a:cubicBezTo>
                      <a:pt x="954" y="36450"/>
                      <a:pt x="974" y="36378"/>
                      <a:pt x="899" y="36441"/>
                    </a:cubicBezTo>
                    <a:cubicBezTo>
                      <a:pt x="619" y="36682"/>
                      <a:pt x="687" y="37041"/>
                      <a:pt x="641" y="37420"/>
                    </a:cubicBezTo>
                    <a:cubicBezTo>
                      <a:pt x="635" y="37475"/>
                      <a:pt x="768" y="37568"/>
                      <a:pt x="748" y="37621"/>
                    </a:cubicBezTo>
                    <a:cubicBezTo>
                      <a:pt x="708" y="37728"/>
                      <a:pt x="651" y="37803"/>
                      <a:pt x="647" y="37917"/>
                    </a:cubicBezTo>
                    <a:cubicBezTo>
                      <a:pt x="646" y="37983"/>
                      <a:pt x="431" y="38048"/>
                      <a:pt x="397" y="38103"/>
                    </a:cubicBezTo>
                    <a:cubicBezTo>
                      <a:pt x="33" y="38677"/>
                      <a:pt x="0" y="39186"/>
                      <a:pt x="29" y="39866"/>
                    </a:cubicBezTo>
                    <a:cubicBezTo>
                      <a:pt x="33" y="39318"/>
                      <a:pt x="456" y="38978"/>
                      <a:pt x="845" y="38591"/>
                    </a:cubicBezTo>
                    <a:cubicBezTo>
                      <a:pt x="975" y="38462"/>
                      <a:pt x="1123" y="38347"/>
                      <a:pt x="1221" y="38191"/>
                    </a:cubicBezTo>
                    <a:cubicBezTo>
                      <a:pt x="1317" y="38036"/>
                      <a:pt x="1352" y="37822"/>
                      <a:pt x="1242" y="37675"/>
                    </a:cubicBezTo>
                    <a:cubicBezTo>
                      <a:pt x="1202" y="37621"/>
                      <a:pt x="1142" y="37577"/>
                      <a:pt x="1129" y="37511"/>
                    </a:cubicBezTo>
                    <a:cubicBezTo>
                      <a:pt x="1096" y="37363"/>
                      <a:pt x="1307" y="37263"/>
                      <a:pt x="1314" y="37111"/>
                    </a:cubicBezTo>
                    <a:cubicBezTo>
                      <a:pt x="1317" y="37022"/>
                      <a:pt x="1247" y="36940"/>
                      <a:pt x="1260" y="36851"/>
                    </a:cubicBezTo>
                    <a:cubicBezTo>
                      <a:pt x="1275" y="36759"/>
                      <a:pt x="1371" y="36708"/>
                      <a:pt x="1430" y="36639"/>
                    </a:cubicBezTo>
                    <a:cubicBezTo>
                      <a:pt x="1649" y="36382"/>
                      <a:pt x="1353" y="35981"/>
                      <a:pt x="1449" y="35658"/>
                    </a:cubicBezTo>
                    <a:cubicBezTo>
                      <a:pt x="1495" y="35498"/>
                      <a:pt x="1639" y="35361"/>
                      <a:pt x="1614" y="35197"/>
                    </a:cubicBezTo>
                    <a:cubicBezTo>
                      <a:pt x="1604" y="35125"/>
                      <a:pt x="1559" y="35059"/>
                      <a:pt x="1557" y="34987"/>
                    </a:cubicBezTo>
                    <a:cubicBezTo>
                      <a:pt x="1552" y="34842"/>
                      <a:pt x="1698" y="34746"/>
                      <a:pt x="1783" y="34628"/>
                    </a:cubicBezTo>
                    <a:cubicBezTo>
                      <a:pt x="1835" y="34553"/>
                      <a:pt x="1863" y="34465"/>
                      <a:pt x="1902" y="34380"/>
                    </a:cubicBezTo>
                    <a:cubicBezTo>
                      <a:pt x="2062" y="34038"/>
                      <a:pt x="2412" y="33793"/>
                      <a:pt x="2788" y="33762"/>
                    </a:cubicBezTo>
                    <a:cubicBezTo>
                      <a:pt x="2582" y="33270"/>
                      <a:pt x="2713" y="32655"/>
                      <a:pt x="3103" y="32288"/>
                    </a:cubicBezTo>
                    <a:cubicBezTo>
                      <a:pt x="3145" y="32248"/>
                      <a:pt x="3195" y="32201"/>
                      <a:pt x="3194" y="32142"/>
                    </a:cubicBezTo>
                    <a:cubicBezTo>
                      <a:pt x="3191" y="32013"/>
                      <a:pt x="2984" y="32014"/>
                      <a:pt x="2902" y="31913"/>
                    </a:cubicBezTo>
                    <a:cubicBezTo>
                      <a:pt x="2791" y="31777"/>
                      <a:pt x="2975" y="31583"/>
                      <a:pt x="2957" y="31410"/>
                    </a:cubicBezTo>
                    <a:cubicBezTo>
                      <a:pt x="2949" y="31330"/>
                      <a:pt x="2898" y="31260"/>
                      <a:pt x="2878" y="31183"/>
                    </a:cubicBezTo>
                    <a:cubicBezTo>
                      <a:pt x="2832" y="31000"/>
                      <a:pt x="2965" y="30826"/>
                      <a:pt x="3025" y="30647"/>
                    </a:cubicBezTo>
                    <a:cubicBezTo>
                      <a:pt x="3097" y="30438"/>
                      <a:pt x="3069" y="30211"/>
                      <a:pt x="3079" y="29989"/>
                    </a:cubicBezTo>
                    <a:cubicBezTo>
                      <a:pt x="3089" y="29769"/>
                      <a:pt x="3156" y="29525"/>
                      <a:pt x="3347" y="29412"/>
                    </a:cubicBezTo>
                    <a:cubicBezTo>
                      <a:pt x="3423" y="29367"/>
                      <a:pt x="3522" y="29337"/>
                      <a:pt x="3552" y="29254"/>
                    </a:cubicBezTo>
                    <a:cubicBezTo>
                      <a:pt x="3581" y="29177"/>
                      <a:pt x="3534" y="29084"/>
                      <a:pt x="3573" y="29014"/>
                    </a:cubicBezTo>
                    <a:cubicBezTo>
                      <a:pt x="3607" y="28953"/>
                      <a:pt x="3687" y="28933"/>
                      <a:pt x="3727" y="28876"/>
                    </a:cubicBezTo>
                    <a:cubicBezTo>
                      <a:pt x="3798" y="28774"/>
                      <a:pt x="3700" y="28620"/>
                      <a:pt x="3763" y="28512"/>
                    </a:cubicBezTo>
                    <a:cubicBezTo>
                      <a:pt x="3799" y="28449"/>
                      <a:pt x="3876" y="28426"/>
                      <a:pt x="3943" y="28398"/>
                    </a:cubicBezTo>
                    <a:cubicBezTo>
                      <a:pt x="4230" y="28278"/>
                      <a:pt x="4408" y="27945"/>
                      <a:pt x="4351" y="27639"/>
                    </a:cubicBezTo>
                    <a:cubicBezTo>
                      <a:pt x="4324" y="27484"/>
                      <a:pt x="4320" y="27382"/>
                      <a:pt x="4302" y="27227"/>
                    </a:cubicBezTo>
                    <a:cubicBezTo>
                      <a:pt x="4298" y="27193"/>
                      <a:pt x="4294" y="27157"/>
                      <a:pt x="4313" y="27130"/>
                    </a:cubicBezTo>
                    <a:cubicBezTo>
                      <a:pt x="4335" y="27099"/>
                      <a:pt x="4379" y="27091"/>
                      <a:pt x="4401" y="27060"/>
                    </a:cubicBezTo>
                    <a:cubicBezTo>
                      <a:pt x="4437" y="27010"/>
                      <a:pt x="4394" y="26940"/>
                      <a:pt x="4398" y="26879"/>
                    </a:cubicBezTo>
                    <a:cubicBezTo>
                      <a:pt x="4409" y="26733"/>
                      <a:pt x="4645" y="26737"/>
                      <a:pt x="4726" y="26615"/>
                    </a:cubicBezTo>
                    <a:cubicBezTo>
                      <a:pt x="4846" y="26437"/>
                      <a:pt x="4541" y="26220"/>
                      <a:pt x="4597" y="26013"/>
                    </a:cubicBezTo>
                    <a:lnTo>
                      <a:pt x="4597" y="26013"/>
                    </a:lnTo>
                    <a:cubicBezTo>
                      <a:pt x="4601" y="26014"/>
                      <a:pt x="4606" y="26014"/>
                      <a:pt x="4611" y="26014"/>
                    </a:cubicBezTo>
                    <a:cubicBezTo>
                      <a:pt x="4685" y="26014"/>
                      <a:pt x="4746" y="25940"/>
                      <a:pt x="4770" y="25867"/>
                    </a:cubicBezTo>
                    <a:cubicBezTo>
                      <a:pt x="4796" y="25787"/>
                      <a:pt x="4798" y="25702"/>
                      <a:pt x="4835" y="25630"/>
                    </a:cubicBezTo>
                    <a:cubicBezTo>
                      <a:pt x="4866" y="25570"/>
                      <a:pt x="4918" y="25524"/>
                      <a:pt x="4954" y="25467"/>
                    </a:cubicBezTo>
                    <a:cubicBezTo>
                      <a:pt x="5077" y="25276"/>
                      <a:pt x="5000" y="24997"/>
                      <a:pt x="5146" y="24823"/>
                    </a:cubicBezTo>
                    <a:cubicBezTo>
                      <a:pt x="5197" y="24762"/>
                      <a:pt x="5269" y="24724"/>
                      <a:pt x="5324" y="24667"/>
                    </a:cubicBezTo>
                    <a:cubicBezTo>
                      <a:pt x="5378" y="24611"/>
                      <a:pt x="5414" y="24519"/>
                      <a:pt x="5369" y="24453"/>
                    </a:cubicBezTo>
                    <a:cubicBezTo>
                      <a:pt x="5330" y="24396"/>
                      <a:pt x="5252" y="24384"/>
                      <a:pt x="5201" y="24338"/>
                    </a:cubicBezTo>
                    <a:cubicBezTo>
                      <a:pt x="5144" y="24283"/>
                      <a:pt x="5138" y="24195"/>
                      <a:pt x="5135" y="24116"/>
                    </a:cubicBezTo>
                    <a:cubicBezTo>
                      <a:pt x="5123" y="23638"/>
                      <a:pt x="5161" y="23158"/>
                      <a:pt x="5247" y="22688"/>
                    </a:cubicBezTo>
                    <a:cubicBezTo>
                      <a:pt x="5274" y="22540"/>
                      <a:pt x="5308" y="22387"/>
                      <a:pt x="5391" y="22263"/>
                    </a:cubicBezTo>
                    <a:cubicBezTo>
                      <a:pt x="5442" y="22186"/>
                      <a:pt x="5511" y="22123"/>
                      <a:pt x="5547" y="22039"/>
                    </a:cubicBezTo>
                    <a:cubicBezTo>
                      <a:pt x="5606" y="21902"/>
                      <a:pt x="5584" y="21717"/>
                      <a:pt x="5706" y="21634"/>
                    </a:cubicBezTo>
                    <a:cubicBezTo>
                      <a:pt x="5760" y="21598"/>
                      <a:pt x="5826" y="21594"/>
                      <a:pt x="5894" y="21594"/>
                    </a:cubicBezTo>
                    <a:cubicBezTo>
                      <a:pt x="5919" y="21594"/>
                      <a:pt x="5945" y="21594"/>
                      <a:pt x="5970" y="21594"/>
                    </a:cubicBezTo>
                    <a:cubicBezTo>
                      <a:pt x="6049" y="21594"/>
                      <a:pt x="6123" y="21587"/>
                      <a:pt x="6173" y="21530"/>
                    </a:cubicBezTo>
                    <a:cubicBezTo>
                      <a:pt x="6231" y="21463"/>
                      <a:pt x="6217" y="21361"/>
                      <a:pt x="6185" y="21279"/>
                    </a:cubicBezTo>
                    <a:cubicBezTo>
                      <a:pt x="6153" y="21196"/>
                      <a:pt x="6103" y="21120"/>
                      <a:pt x="6093" y="21032"/>
                    </a:cubicBezTo>
                    <a:cubicBezTo>
                      <a:pt x="6067" y="20815"/>
                      <a:pt x="6289" y="20650"/>
                      <a:pt x="6499" y="20587"/>
                    </a:cubicBezTo>
                    <a:cubicBezTo>
                      <a:pt x="6707" y="20525"/>
                      <a:pt x="6944" y="20501"/>
                      <a:pt x="7102" y="20350"/>
                    </a:cubicBezTo>
                    <a:cubicBezTo>
                      <a:pt x="6854" y="20228"/>
                      <a:pt x="6627" y="20064"/>
                      <a:pt x="6433" y="19867"/>
                    </a:cubicBezTo>
                    <a:cubicBezTo>
                      <a:pt x="6300" y="19733"/>
                      <a:pt x="6252" y="19510"/>
                      <a:pt x="6313" y="19330"/>
                    </a:cubicBezTo>
                    <a:cubicBezTo>
                      <a:pt x="6343" y="19243"/>
                      <a:pt x="6408" y="19168"/>
                      <a:pt x="6429" y="19078"/>
                    </a:cubicBezTo>
                    <a:cubicBezTo>
                      <a:pt x="6468" y="18918"/>
                      <a:pt x="6372" y="18715"/>
                      <a:pt x="6490" y="18601"/>
                    </a:cubicBezTo>
                    <a:cubicBezTo>
                      <a:pt x="6532" y="18563"/>
                      <a:pt x="6597" y="18538"/>
                      <a:pt x="6608" y="18482"/>
                    </a:cubicBezTo>
                    <a:cubicBezTo>
                      <a:pt x="6616" y="18446"/>
                      <a:pt x="6597" y="18409"/>
                      <a:pt x="6607" y="18373"/>
                    </a:cubicBezTo>
                    <a:cubicBezTo>
                      <a:pt x="6624" y="18305"/>
                      <a:pt x="6720" y="18299"/>
                      <a:pt x="6768" y="18248"/>
                    </a:cubicBezTo>
                    <a:cubicBezTo>
                      <a:pt x="6813" y="18197"/>
                      <a:pt x="6804" y="18121"/>
                      <a:pt x="6808" y="18054"/>
                    </a:cubicBezTo>
                    <a:cubicBezTo>
                      <a:pt x="6820" y="17858"/>
                      <a:pt x="6998" y="17685"/>
                      <a:pt x="7194" y="17681"/>
                    </a:cubicBezTo>
                    <a:cubicBezTo>
                      <a:pt x="7150" y="17580"/>
                      <a:pt x="7106" y="17479"/>
                      <a:pt x="7061" y="17379"/>
                    </a:cubicBezTo>
                    <a:cubicBezTo>
                      <a:pt x="7046" y="17344"/>
                      <a:pt x="7030" y="17306"/>
                      <a:pt x="7040" y="17269"/>
                    </a:cubicBezTo>
                    <a:cubicBezTo>
                      <a:pt x="7054" y="17214"/>
                      <a:pt x="7113" y="17187"/>
                      <a:pt x="7158" y="17156"/>
                    </a:cubicBezTo>
                    <a:cubicBezTo>
                      <a:pt x="7297" y="17061"/>
                      <a:pt x="7345" y="16853"/>
                      <a:pt x="7261" y="16707"/>
                    </a:cubicBezTo>
                    <a:cubicBezTo>
                      <a:pt x="7234" y="16661"/>
                      <a:pt x="7194" y="16612"/>
                      <a:pt x="7203" y="16560"/>
                    </a:cubicBezTo>
                    <a:cubicBezTo>
                      <a:pt x="7212" y="16504"/>
                      <a:pt x="7268" y="16472"/>
                      <a:pt x="7310" y="16434"/>
                    </a:cubicBezTo>
                    <a:cubicBezTo>
                      <a:pt x="7464" y="16287"/>
                      <a:pt x="7399" y="16035"/>
                      <a:pt x="7376" y="15824"/>
                    </a:cubicBezTo>
                    <a:cubicBezTo>
                      <a:pt x="7351" y="15584"/>
                      <a:pt x="7401" y="15337"/>
                      <a:pt x="7516" y="15124"/>
                    </a:cubicBezTo>
                    <a:cubicBezTo>
                      <a:pt x="7585" y="14998"/>
                      <a:pt x="7678" y="14875"/>
                      <a:pt x="7682" y="14732"/>
                    </a:cubicBezTo>
                    <a:cubicBezTo>
                      <a:pt x="7685" y="14660"/>
                      <a:pt x="7663" y="14590"/>
                      <a:pt x="7658" y="14516"/>
                    </a:cubicBezTo>
                    <a:cubicBezTo>
                      <a:pt x="7648" y="14361"/>
                      <a:pt x="7725" y="14206"/>
                      <a:pt x="7852" y="14118"/>
                    </a:cubicBezTo>
                    <a:cubicBezTo>
                      <a:pt x="7912" y="14077"/>
                      <a:pt x="7984" y="14050"/>
                      <a:pt x="8036" y="13997"/>
                    </a:cubicBezTo>
                    <a:cubicBezTo>
                      <a:pt x="8121" y="13912"/>
                      <a:pt x="8137" y="13781"/>
                      <a:pt x="8144" y="13661"/>
                    </a:cubicBezTo>
                    <a:cubicBezTo>
                      <a:pt x="8163" y="13406"/>
                      <a:pt x="8198" y="13106"/>
                      <a:pt x="8419" y="12978"/>
                    </a:cubicBezTo>
                    <a:cubicBezTo>
                      <a:pt x="8452" y="12959"/>
                      <a:pt x="8491" y="12943"/>
                      <a:pt x="8514" y="12911"/>
                    </a:cubicBezTo>
                    <a:cubicBezTo>
                      <a:pt x="8558" y="12851"/>
                      <a:pt x="8527" y="12767"/>
                      <a:pt x="8505" y="12696"/>
                    </a:cubicBezTo>
                    <a:cubicBezTo>
                      <a:pt x="8460" y="12546"/>
                      <a:pt x="8472" y="12380"/>
                      <a:pt x="8536" y="12236"/>
                    </a:cubicBezTo>
                    <a:cubicBezTo>
                      <a:pt x="8603" y="12084"/>
                      <a:pt x="8723" y="11964"/>
                      <a:pt x="8798" y="11818"/>
                    </a:cubicBezTo>
                    <a:cubicBezTo>
                      <a:pt x="8875" y="11672"/>
                      <a:pt x="8894" y="11471"/>
                      <a:pt x="8775" y="11360"/>
                    </a:cubicBezTo>
                    <a:cubicBezTo>
                      <a:pt x="8790" y="11162"/>
                      <a:pt x="8915" y="11007"/>
                      <a:pt x="9107" y="10969"/>
                    </a:cubicBezTo>
                    <a:cubicBezTo>
                      <a:pt x="8996" y="10855"/>
                      <a:pt x="8878" y="10686"/>
                      <a:pt x="8963" y="10552"/>
                    </a:cubicBezTo>
                    <a:cubicBezTo>
                      <a:pt x="9013" y="10477"/>
                      <a:pt x="9111" y="10448"/>
                      <a:pt x="9167" y="10378"/>
                    </a:cubicBezTo>
                    <a:cubicBezTo>
                      <a:pt x="9298" y="10213"/>
                      <a:pt x="9121" y="9975"/>
                      <a:pt x="9151" y="9766"/>
                    </a:cubicBezTo>
                    <a:cubicBezTo>
                      <a:pt x="9174" y="9588"/>
                      <a:pt x="9347" y="9462"/>
                      <a:pt x="9399" y="9289"/>
                    </a:cubicBezTo>
                    <a:cubicBezTo>
                      <a:pt x="9434" y="9170"/>
                      <a:pt x="9409" y="9043"/>
                      <a:pt x="9403" y="8919"/>
                    </a:cubicBezTo>
                    <a:cubicBezTo>
                      <a:pt x="9394" y="8724"/>
                      <a:pt x="9437" y="8527"/>
                      <a:pt x="9528" y="8354"/>
                    </a:cubicBezTo>
                    <a:cubicBezTo>
                      <a:pt x="9594" y="8229"/>
                      <a:pt x="9684" y="8112"/>
                      <a:pt x="9724" y="7975"/>
                    </a:cubicBezTo>
                    <a:cubicBezTo>
                      <a:pt x="9753" y="7869"/>
                      <a:pt x="9750" y="7757"/>
                      <a:pt x="9753" y="7648"/>
                    </a:cubicBezTo>
                    <a:cubicBezTo>
                      <a:pt x="9760" y="7363"/>
                      <a:pt x="9818" y="7056"/>
                      <a:pt x="10027" y="6863"/>
                    </a:cubicBezTo>
                    <a:cubicBezTo>
                      <a:pt x="10076" y="6818"/>
                      <a:pt x="10135" y="6780"/>
                      <a:pt x="10172" y="6723"/>
                    </a:cubicBezTo>
                    <a:cubicBezTo>
                      <a:pt x="10264" y="6585"/>
                      <a:pt x="10205" y="6402"/>
                      <a:pt x="10171" y="6240"/>
                    </a:cubicBezTo>
                    <a:cubicBezTo>
                      <a:pt x="10111" y="5966"/>
                      <a:pt x="10132" y="5683"/>
                      <a:pt x="10152" y="5402"/>
                    </a:cubicBezTo>
                    <a:cubicBezTo>
                      <a:pt x="10186" y="4954"/>
                      <a:pt x="10219" y="4505"/>
                      <a:pt x="10253" y="4057"/>
                    </a:cubicBezTo>
                    <a:cubicBezTo>
                      <a:pt x="10351" y="3944"/>
                      <a:pt x="10436" y="3819"/>
                      <a:pt x="10507" y="3687"/>
                    </a:cubicBezTo>
                    <a:cubicBezTo>
                      <a:pt x="10598" y="3515"/>
                      <a:pt x="10642" y="3347"/>
                      <a:pt x="10679" y="3154"/>
                    </a:cubicBezTo>
                    <a:cubicBezTo>
                      <a:pt x="10715" y="2963"/>
                      <a:pt x="10694" y="2749"/>
                      <a:pt x="10578" y="2593"/>
                    </a:cubicBezTo>
                    <a:cubicBezTo>
                      <a:pt x="10543" y="2545"/>
                      <a:pt x="10496" y="2497"/>
                      <a:pt x="10493" y="2438"/>
                    </a:cubicBezTo>
                    <a:cubicBezTo>
                      <a:pt x="10490" y="2358"/>
                      <a:pt x="10565" y="2299"/>
                      <a:pt x="10600" y="2227"/>
                    </a:cubicBezTo>
                    <a:cubicBezTo>
                      <a:pt x="10657" y="2110"/>
                      <a:pt x="10606" y="1974"/>
                      <a:pt x="10603" y="1843"/>
                    </a:cubicBezTo>
                    <a:cubicBezTo>
                      <a:pt x="10601" y="1752"/>
                      <a:pt x="10625" y="1662"/>
                      <a:pt x="10643" y="1574"/>
                    </a:cubicBezTo>
                    <a:cubicBezTo>
                      <a:pt x="10714" y="1221"/>
                      <a:pt x="10688" y="851"/>
                      <a:pt x="10569" y="512"/>
                    </a:cubicBezTo>
                    <a:cubicBezTo>
                      <a:pt x="10504" y="323"/>
                      <a:pt x="10406" y="140"/>
                      <a:pt x="10245" y="23"/>
                    </a:cubicBezTo>
                    <a:cubicBezTo>
                      <a:pt x="10221" y="8"/>
                      <a:pt x="10201" y="4"/>
                      <a:pt x="10181" y="4"/>
                    </a:cubicBezTo>
                    <a:cubicBezTo>
                      <a:pt x="10162" y="4"/>
                      <a:pt x="10144" y="7"/>
                      <a:pt x="10123" y="7"/>
                    </a:cubicBezTo>
                    <a:cubicBezTo>
                      <a:pt x="10109" y="7"/>
                      <a:pt x="10094" y="6"/>
                      <a:pt x="10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6209200" y="1920975"/>
                <a:ext cx="55375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0192" extrusionOk="0">
                    <a:moveTo>
                      <a:pt x="1324" y="0"/>
                    </a:moveTo>
                    <a:cubicBezTo>
                      <a:pt x="1279" y="37"/>
                      <a:pt x="1254" y="95"/>
                      <a:pt x="1253" y="151"/>
                    </a:cubicBezTo>
                    <a:cubicBezTo>
                      <a:pt x="1201" y="149"/>
                      <a:pt x="1150" y="148"/>
                      <a:pt x="1099" y="148"/>
                    </a:cubicBezTo>
                    <a:cubicBezTo>
                      <a:pt x="962" y="148"/>
                      <a:pt x="825" y="157"/>
                      <a:pt x="688" y="173"/>
                    </a:cubicBezTo>
                    <a:cubicBezTo>
                      <a:pt x="779" y="429"/>
                      <a:pt x="547" y="735"/>
                      <a:pt x="281" y="735"/>
                    </a:cubicBezTo>
                    <a:cubicBezTo>
                      <a:pt x="264" y="735"/>
                      <a:pt x="248" y="734"/>
                      <a:pt x="232" y="732"/>
                    </a:cubicBezTo>
                    <a:cubicBezTo>
                      <a:pt x="132" y="907"/>
                      <a:pt x="53" y="1093"/>
                      <a:pt x="1" y="1286"/>
                    </a:cubicBezTo>
                    <a:cubicBezTo>
                      <a:pt x="359" y="940"/>
                      <a:pt x="660" y="771"/>
                      <a:pt x="1079" y="771"/>
                    </a:cubicBezTo>
                    <a:cubicBezTo>
                      <a:pt x="1182" y="771"/>
                      <a:pt x="1292" y="781"/>
                      <a:pt x="1412" y="802"/>
                    </a:cubicBezTo>
                    <a:cubicBezTo>
                      <a:pt x="1416" y="862"/>
                      <a:pt x="1588" y="1073"/>
                      <a:pt x="1674" y="1073"/>
                    </a:cubicBezTo>
                    <a:cubicBezTo>
                      <a:pt x="1693" y="1073"/>
                      <a:pt x="1709" y="1062"/>
                      <a:pt x="1716" y="1036"/>
                    </a:cubicBezTo>
                    <a:lnTo>
                      <a:pt x="1716" y="1036"/>
                    </a:lnTo>
                    <a:cubicBezTo>
                      <a:pt x="1634" y="1326"/>
                      <a:pt x="2028" y="1621"/>
                      <a:pt x="1897" y="1894"/>
                    </a:cubicBezTo>
                    <a:cubicBezTo>
                      <a:pt x="1875" y="1939"/>
                      <a:pt x="1841" y="1976"/>
                      <a:pt x="1818" y="2020"/>
                    </a:cubicBezTo>
                    <a:cubicBezTo>
                      <a:pt x="1786" y="2081"/>
                      <a:pt x="1774" y="2149"/>
                      <a:pt x="1763" y="2217"/>
                    </a:cubicBezTo>
                    <a:cubicBezTo>
                      <a:pt x="1717" y="2500"/>
                      <a:pt x="1671" y="2782"/>
                      <a:pt x="1627" y="3063"/>
                    </a:cubicBezTo>
                    <a:cubicBezTo>
                      <a:pt x="1581" y="3345"/>
                      <a:pt x="1535" y="3628"/>
                      <a:pt x="1516" y="3911"/>
                    </a:cubicBezTo>
                    <a:cubicBezTo>
                      <a:pt x="1510" y="4014"/>
                      <a:pt x="1506" y="4118"/>
                      <a:pt x="1506" y="4221"/>
                    </a:cubicBezTo>
                    <a:cubicBezTo>
                      <a:pt x="1506" y="4277"/>
                      <a:pt x="1508" y="4333"/>
                      <a:pt x="1504" y="4387"/>
                    </a:cubicBezTo>
                    <a:cubicBezTo>
                      <a:pt x="1496" y="4499"/>
                      <a:pt x="1470" y="4608"/>
                      <a:pt x="1443" y="4717"/>
                    </a:cubicBezTo>
                    <a:cubicBezTo>
                      <a:pt x="1341" y="5133"/>
                      <a:pt x="1240" y="5549"/>
                      <a:pt x="1137" y="5964"/>
                    </a:cubicBezTo>
                    <a:cubicBezTo>
                      <a:pt x="1083" y="6182"/>
                      <a:pt x="1029" y="6400"/>
                      <a:pt x="974" y="6618"/>
                    </a:cubicBezTo>
                    <a:cubicBezTo>
                      <a:pt x="905" y="6900"/>
                      <a:pt x="835" y="7181"/>
                      <a:pt x="765" y="7463"/>
                    </a:cubicBezTo>
                    <a:cubicBezTo>
                      <a:pt x="651" y="7928"/>
                      <a:pt x="537" y="8393"/>
                      <a:pt x="421" y="8858"/>
                    </a:cubicBezTo>
                    <a:cubicBezTo>
                      <a:pt x="311" y="9299"/>
                      <a:pt x="206" y="9781"/>
                      <a:pt x="398" y="10192"/>
                    </a:cubicBezTo>
                    <a:cubicBezTo>
                      <a:pt x="318" y="9882"/>
                      <a:pt x="376" y="9537"/>
                      <a:pt x="555" y="9270"/>
                    </a:cubicBezTo>
                    <a:cubicBezTo>
                      <a:pt x="593" y="9213"/>
                      <a:pt x="635" y="9160"/>
                      <a:pt x="662" y="9096"/>
                    </a:cubicBezTo>
                    <a:cubicBezTo>
                      <a:pt x="686" y="9041"/>
                      <a:pt x="696" y="8981"/>
                      <a:pt x="707" y="8923"/>
                    </a:cubicBezTo>
                    <a:cubicBezTo>
                      <a:pt x="763" y="8574"/>
                      <a:pt x="821" y="8227"/>
                      <a:pt x="878" y="7879"/>
                    </a:cubicBezTo>
                    <a:cubicBezTo>
                      <a:pt x="896" y="7771"/>
                      <a:pt x="914" y="7662"/>
                      <a:pt x="963" y="7565"/>
                    </a:cubicBezTo>
                    <a:cubicBezTo>
                      <a:pt x="1004" y="7485"/>
                      <a:pt x="1063" y="7415"/>
                      <a:pt x="1103" y="7336"/>
                    </a:cubicBezTo>
                    <a:cubicBezTo>
                      <a:pt x="1193" y="7150"/>
                      <a:pt x="1160" y="6930"/>
                      <a:pt x="1193" y="6725"/>
                    </a:cubicBezTo>
                    <a:cubicBezTo>
                      <a:pt x="1224" y="6538"/>
                      <a:pt x="1363" y="6336"/>
                      <a:pt x="1541" y="6336"/>
                    </a:cubicBezTo>
                    <a:cubicBezTo>
                      <a:pt x="1558" y="6336"/>
                      <a:pt x="1575" y="6338"/>
                      <a:pt x="1593" y="6342"/>
                    </a:cubicBezTo>
                    <a:cubicBezTo>
                      <a:pt x="1505" y="5993"/>
                      <a:pt x="1417" y="5634"/>
                      <a:pt x="1474" y="5280"/>
                    </a:cubicBezTo>
                    <a:cubicBezTo>
                      <a:pt x="1530" y="4926"/>
                      <a:pt x="1767" y="4576"/>
                      <a:pt x="2117" y="4499"/>
                    </a:cubicBezTo>
                    <a:cubicBezTo>
                      <a:pt x="1973" y="4364"/>
                      <a:pt x="1988" y="4130"/>
                      <a:pt x="2051" y="3942"/>
                    </a:cubicBezTo>
                    <a:cubicBezTo>
                      <a:pt x="2114" y="3754"/>
                      <a:pt x="2215" y="3571"/>
                      <a:pt x="2207" y="3374"/>
                    </a:cubicBezTo>
                    <a:lnTo>
                      <a:pt x="2207" y="3374"/>
                    </a:lnTo>
                    <a:cubicBezTo>
                      <a:pt x="2190" y="3383"/>
                      <a:pt x="2172" y="3386"/>
                      <a:pt x="2154" y="3386"/>
                    </a:cubicBezTo>
                    <a:cubicBezTo>
                      <a:pt x="2093" y="3386"/>
                      <a:pt x="2031" y="3343"/>
                      <a:pt x="2000" y="3287"/>
                    </a:cubicBezTo>
                    <a:cubicBezTo>
                      <a:pt x="1960" y="3213"/>
                      <a:pt x="1960" y="3127"/>
                      <a:pt x="1962" y="3043"/>
                    </a:cubicBezTo>
                    <a:cubicBezTo>
                      <a:pt x="1966" y="2841"/>
                      <a:pt x="1973" y="2629"/>
                      <a:pt x="2068" y="2452"/>
                    </a:cubicBezTo>
                    <a:cubicBezTo>
                      <a:pt x="2104" y="2386"/>
                      <a:pt x="2151" y="2323"/>
                      <a:pt x="2159" y="2248"/>
                    </a:cubicBezTo>
                    <a:cubicBezTo>
                      <a:pt x="2165" y="2186"/>
                      <a:pt x="2143" y="2126"/>
                      <a:pt x="2124" y="2067"/>
                    </a:cubicBezTo>
                    <a:cubicBezTo>
                      <a:pt x="2081" y="1923"/>
                      <a:pt x="2063" y="1769"/>
                      <a:pt x="2077" y="1619"/>
                    </a:cubicBezTo>
                    <a:cubicBezTo>
                      <a:pt x="2083" y="1541"/>
                      <a:pt x="2097" y="1465"/>
                      <a:pt x="2097" y="1389"/>
                    </a:cubicBezTo>
                    <a:cubicBezTo>
                      <a:pt x="2097" y="1311"/>
                      <a:pt x="2084" y="1233"/>
                      <a:pt x="2061" y="1159"/>
                    </a:cubicBezTo>
                    <a:cubicBezTo>
                      <a:pt x="2001" y="956"/>
                      <a:pt x="1876" y="781"/>
                      <a:pt x="1754" y="609"/>
                    </a:cubicBezTo>
                    <a:cubicBezTo>
                      <a:pt x="1744" y="594"/>
                      <a:pt x="1734" y="579"/>
                      <a:pt x="1722" y="564"/>
                    </a:cubicBezTo>
                    <a:cubicBezTo>
                      <a:pt x="1590" y="376"/>
                      <a:pt x="1456" y="188"/>
                      <a:pt x="1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5929500" y="2682650"/>
                <a:ext cx="161850" cy="50302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20121" extrusionOk="0">
                    <a:moveTo>
                      <a:pt x="6021" y="1"/>
                    </a:moveTo>
                    <a:cubicBezTo>
                      <a:pt x="5565" y="1011"/>
                      <a:pt x="5434" y="1832"/>
                      <a:pt x="5280" y="2930"/>
                    </a:cubicBezTo>
                    <a:cubicBezTo>
                      <a:pt x="5259" y="3074"/>
                      <a:pt x="5241" y="3223"/>
                      <a:pt x="5172" y="3350"/>
                    </a:cubicBezTo>
                    <a:cubicBezTo>
                      <a:pt x="5116" y="3453"/>
                      <a:pt x="5028" y="3538"/>
                      <a:pt x="4991" y="3649"/>
                    </a:cubicBezTo>
                    <a:cubicBezTo>
                      <a:pt x="4936" y="3814"/>
                      <a:pt x="5002" y="4000"/>
                      <a:pt x="4945" y="4165"/>
                    </a:cubicBezTo>
                    <a:cubicBezTo>
                      <a:pt x="4903" y="4290"/>
                      <a:pt x="4796" y="4382"/>
                      <a:pt x="4722" y="4493"/>
                    </a:cubicBezTo>
                    <a:cubicBezTo>
                      <a:pt x="4643" y="4609"/>
                      <a:pt x="4601" y="4747"/>
                      <a:pt x="4563" y="4882"/>
                    </a:cubicBezTo>
                    <a:cubicBezTo>
                      <a:pt x="4336" y="5676"/>
                      <a:pt x="4262" y="6509"/>
                      <a:pt x="3999" y="7291"/>
                    </a:cubicBezTo>
                    <a:cubicBezTo>
                      <a:pt x="3656" y="8311"/>
                      <a:pt x="3259" y="9224"/>
                      <a:pt x="3119" y="10299"/>
                    </a:cubicBezTo>
                    <a:cubicBezTo>
                      <a:pt x="3099" y="10455"/>
                      <a:pt x="3039" y="10620"/>
                      <a:pt x="2985" y="10769"/>
                    </a:cubicBezTo>
                    <a:cubicBezTo>
                      <a:pt x="2920" y="10945"/>
                      <a:pt x="2905" y="11159"/>
                      <a:pt x="2822" y="11326"/>
                    </a:cubicBezTo>
                    <a:cubicBezTo>
                      <a:pt x="2755" y="11458"/>
                      <a:pt x="2707" y="11597"/>
                      <a:pt x="2658" y="11735"/>
                    </a:cubicBezTo>
                    <a:cubicBezTo>
                      <a:pt x="2491" y="12208"/>
                      <a:pt x="2319" y="12680"/>
                      <a:pt x="2147" y="13153"/>
                    </a:cubicBezTo>
                    <a:cubicBezTo>
                      <a:pt x="2045" y="13432"/>
                      <a:pt x="1943" y="13710"/>
                      <a:pt x="1841" y="13989"/>
                    </a:cubicBezTo>
                    <a:cubicBezTo>
                      <a:pt x="1657" y="14493"/>
                      <a:pt x="1473" y="14999"/>
                      <a:pt x="1217" y="15471"/>
                    </a:cubicBezTo>
                    <a:cubicBezTo>
                      <a:pt x="1159" y="13874"/>
                      <a:pt x="1627" y="12508"/>
                      <a:pt x="1865" y="10828"/>
                    </a:cubicBezTo>
                    <a:cubicBezTo>
                      <a:pt x="1972" y="10087"/>
                      <a:pt x="2281" y="9291"/>
                      <a:pt x="2247" y="8543"/>
                    </a:cubicBezTo>
                    <a:cubicBezTo>
                      <a:pt x="2227" y="8127"/>
                      <a:pt x="2117" y="7723"/>
                      <a:pt x="2006" y="7321"/>
                    </a:cubicBezTo>
                    <a:cubicBezTo>
                      <a:pt x="1791" y="7683"/>
                      <a:pt x="1470" y="7981"/>
                      <a:pt x="1094" y="8170"/>
                    </a:cubicBezTo>
                    <a:cubicBezTo>
                      <a:pt x="1354" y="9410"/>
                      <a:pt x="1283" y="10718"/>
                      <a:pt x="892" y="11924"/>
                    </a:cubicBezTo>
                    <a:cubicBezTo>
                      <a:pt x="861" y="12019"/>
                      <a:pt x="828" y="12118"/>
                      <a:pt x="841" y="12217"/>
                    </a:cubicBezTo>
                    <a:cubicBezTo>
                      <a:pt x="860" y="12345"/>
                      <a:pt x="953" y="12466"/>
                      <a:pt x="916" y="12589"/>
                    </a:cubicBezTo>
                    <a:cubicBezTo>
                      <a:pt x="871" y="12742"/>
                      <a:pt x="663" y="12784"/>
                      <a:pt x="593" y="12926"/>
                    </a:cubicBezTo>
                    <a:cubicBezTo>
                      <a:pt x="531" y="13053"/>
                      <a:pt x="604" y="13201"/>
                      <a:pt x="651" y="13336"/>
                    </a:cubicBezTo>
                    <a:cubicBezTo>
                      <a:pt x="869" y="13976"/>
                      <a:pt x="427" y="14647"/>
                      <a:pt x="403" y="15323"/>
                    </a:cubicBezTo>
                    <a:cubicBezTo>
                      <a:pt x="390" y="15750"/>
                      <a:pt x="545" y="16173"/>
                      <a:pt x="503" y="16598"/>
                    </a:cubicBezTo>
                    <a:cubicBezTo>
                      <a:pt x="455" y="17103"/>
                      <a:pt x="135" y="17563"/>
                      <a:pt x="140" y="18069"/>
                    </a:cubicBezTo>
                    <a:cubicBezTo>
                      <a:pt x="141" y="18247"/>
                      <a:pt x="182" y="18420"/>
                      <a:pt x="192" y="18596"/>
                    </a:cubicBezTo>
                    <a:cubicBezTo>
                      <a:pt x="223" y="19108"/>
                      <a:pt x="1" y="19611"/>
                      <a:pt x="45" y="20121"/>
                    </a:cubicBezTo>
                    <a:cubicBezTo>
                      <a:pt x="230" y="19624"/>
                      <a:pt x="378" y="19299"/>
                      <a:pt x="711" y="18884"/>
                    </a:cubicBezTo>
                    <a:cubicBezTo>
                      <a:pt x="1226" y="18246"/>
                      <a:pt x="1333" y="17347"/>
                      <a:pt x="1464" y="16729"/>
                    </a:cubicBezTo>
                    <a:cubicBezTo>
                      <a:pt x="1647" y="15868"/>
                      <a:pt x="2306" y="15507"/>
                      <a:pt x="2387" y="14229"/>
                    </a:cubicBezTo>
                    <a:cubicBezTo>
                      <a:pt x="2416" y="13781"/>
                      <a:pt x="2538" y="13433"/>
                      <a:pt x="2565" y="12985"/>
                    </a:cubicBezTo>
                    <a:cubicBezTo>
                      <a:pt x="2580" y="12723"/>
                      <a:pt x="2675" y="12470"/>
                      <a:pt x="2785" y="12232"/>
                    </a:cubicBezTo>
                    <a:cubicBezTo>
                      <a:pt x="2850" y="12086"/>
                      <a:pt x="2840" y="11949"/>
                      <a:pt x="2936" y="11822"/>
                    </a:cubicBezTo>
                    <a:cubicBezTo>
                      <a:pt x="3653" y="10865"/>
                      <a:pt x="3437" y="9478"/>
                      <a:pt x="4015" y="8432"/>
                    </a:cubicBezTo>
                    <a:cubicBezTo>
                      <a:pt x="4148" y="8192"/>
                      <a:pt x="4326" y="7963"/>
                      <a:pt x="4368" y="7690"/>
                    </a:cubicBezTo>
                    <a:cubicBezTo>
                      <a:pt x="4406" y="7437"/>
                      <a:pt x="4326" y="7162"/>
                      <a:pt x="4432" y="6930"/>
                    </a:cubicBezTo>
                    <a:cubicBezTo>
                      <a:pt x="4504" y="6775"/>
                      <a:pt x="4650" y="6664"/>
                      <a:pt x="4723" y="6509"/>
                    </a:cubicBezTo>
                    <a:cubicBezTo>
                      <a:pt x="4847" y="6251"/>
                      <a:pt x="4739" y="5930"/>
                      <a:pt x="4846" y="5663"/>
                    </a:cubicBezTo>
                    <a:cubicBezTo>
                      <a:pt x="4871" y="5600"/>
                      <a:pt x="4913" y="5597"/>
                      <a:pt x="4956" y="5597"/>
                    </a:cubicBezTo>
                    <a:cubicBezTo>
                      <a:pt x="4960" y="5597"/>
                      <a:pt x="4964" y="5597"/>
                      <a:pt x="4968" y="5597"/>
                    </a:cubicBezTo>
                    <a:cubicBezTo>
                      <a:pt x="5010" y="5597"/>
                      <a:pt x="5052" y="5595"/>
                      <a:pt x="5078" y="5534"/>
                    </a:cubicBezTo>
                    <a:cubicBezTo>
                      <a:pt x="5280" y="5071"/>
                      <a:pt x="4867" y="4216"/>
                      <a:pt x="5184" y="3825"/>
                    </a:cubicBezTo>
                    <a:cubicBezTo>
                      <a:pt x="5342" y="3633"/>
                      <a:pt x="5636" y="3560"/>
                      <a:pt x="5733" y="3331"/>
                    </a:cubicBezTo>
                    <a:cubicBezTo>
                      <a:pt x="5780" y="3220"/>
                      <a:pt x="5768" y="3095"/>
                      <a:pt x="5758" y="2975"/>
                    </a:cubicBezTo>
                    <a:cubicBezTo>
                      <a:pt x="5702" y="2345"/>
                      <a:pt x="5823" y="1954"/>
                      <a:pt x="6101" y="1384"/>
                    </a:cubicBezTo>
                    <a:cubicBezTo>
                      <a:pt x="6153" y="1278"/>
                      <a:pt x="5892" y="1017"/>
                      <a:pt x="5985" y="940"/>
                    </a:cubicBezTo>
                    <a:cubicBezTo>
                      <a:pt x="6474" y="543"/>
                      <a:pt x="6067" y="383"/>
                      <a:pt x="60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7"/>
          <p:cNvGrpSpPr/>
          <p:nvPr/>
        </p:nvGrpSpPr>
        <p:grpSpPr>
          <a:xfrm>
            <a:off x="248607" y="-300141"/>
            <a:ext cx="7868174" cy="907277"/>
            <a:chOff x="248607" y="421584"/>
            <a:chExt cx="7868174" cy="907277"/>
          </a:xfrm>
        </p:grpSpPr>
        <p:sp>
          <p:nvSpPr>
            <p:cNvPr id="463" name="Google Shape;463;p27"/>
            <p:cNvSpPr/>
            <p:nvPr/>
          </p:nvSpPr>
          <p:spPr>
            <a:xfrm rot="10800000">
              <a:off x="263913" y="456499"/>
              <a:ext cx="7840289" cy="839330"/>
            </a:xfrm>
            <a:custGeom>
              <a:avLst/>
              <a:gdLst/>
              <a:ahLst/>
              <a:cxnLst/>
              <a:rect l="l" t="t" r="r" b="b"/>
              <a:pathLst>
                <a:path w="129876" h="30474" extrusionOk="0">
                  <a:moveTo>
                    <a:pt x="41456" y="1620"/>
                  </a:moveTo>
                  <a:cubicBezTo>
                    <a:pt x="41456" y="1620"/>
                    <a:pt x="41456" y="1620"/>
                    <a:pt x="41455" y="1622"/>
                  </a:cubicBezTo>
                  <a:lnTo>
                    <a:pt x="41455" y="1622"/>
                  </a:lnTo>
                  <a:cubicBezTo>
                    <a:pt x="41464" y="1620"/>
                    <a:pt x="41456" y="1620"/>
                    <a:pt x="41456" y="1620"/>
                  </a:cubicBezTo>
                  <a:close/>
                  <a:moveTo>
                    <a:pt x="101051" y="1"/>
                  </a:moveTo>
                  <a:lnTo>
                    <a:pt x="94897" y="2268"/>
                  </a:lnTo>
                  <a:lnTo>
                    <a:pt x="83561" y="1620"/>
                  </a:lnTo>
                  <a:lnTo>
                    <a:pt x="77082" y="3240"/>
                  </a:lnTo>
                  <a:lnTo>
                    <a:pt x="64451" y="3240"/>
                  </a:lnTo>
                  <a:lnTo>
                    <a:pt x="59593" y="4859"/>
                  </a:lnTo>
                  <a:lnTo>
                    <a:pt x="49552" y="4211"/>
                  </a:lnTo>
                  <a:lnTo>
                    <a:pt x="43075" y="3240"/>
                  </a:lnTo>
                  <a:cubicBezTo>
                    <a:pt x="42912" y="3240"/>
                    <a:pt x="45018" y="2916"/>
                    <a:pt x="43723" y="2916"/>
                  </a:cubicBezTo>
                  <a:cubicBezTo>
                    <a:pt x="41196" y="2916"/>
                    <a:pt x="41442" y="1683"/>
                    <a:pt x="41455" y="1622"/>
                  </a:cubicBezTo>
                  <a:lnTo>
                    <a:pt x="41455" y="1622"/>
                  </a:lnTo>
                  <a:cubicBezTo>
                    <a:pt x="41410" y="1635"/>
                    <a:pt x="40883" y="1719"/>
                    <a:pt x="35950" y="2268"/>
                  </a:cubicBezTo>
                  <a:cubicBezTo>
                    <a:pt x="30119" y="2916"/>
                    <a:pt x="30444" y="3887"/>
                    <a:pt x="29471" y="3887"/>
                  </a:cubicBezTo>
                  <a:cubicBezTo>
                    <a:pt x="28500" y="3887"/>
                    <a:pt x="27528" y="3240"/>
                    <a:pt x="27528" y="3240"/>
                  </a:cubicBezTo>
                  <a:lnTo>
                    <a:pt x="22022" y="3240"/>
                  </a:lnTo>
                  <a:lnTo>
                    <a:pt x="17488" y="4211"/>
                  </a:lnTo>
                  <a:lnTo>
                    <a:pt x="15544" y="3563"/>
                  </a:lnTo>
                  <a:lnTo>
                    <a:pt x="1" y="2592"/>
                  </a:lnTo>
                  <a:lnTo>
                    <a:pt x="1" y="24230"/>
                  </a:lnTo>
                  <a:lnTo>
                    <a:pt x="4859" y="25589"/>
                  </a:lnTo>
                  <a:lnTo>
                    <a:pt x="6802" y="25914"/>
                  </a:lnTo>
                  <a:lnTo>
                    <a:pt x="8421" y="26884"/>
                  </a:lnTo>
                  <a:lnTo>
                    <a:pt x="10687" y="27209"/>
                  </a:lnTo>
                  <a:lnTo>
                    <a:pt x="13602" y="28180"/>
                  </a:lnTo>
                  <a:lnTo>
                    <a:pt x="16517" y="27209"/>
                  </a:lnTo>
                  <a:lnTo>
                    <a:pt x="18783" y="28828"/>
                  </a:lnTo>
                  <a:lnTo>
                    <a:pt x="21374" y="29153"/>
                  </a:lnTo>
                  <a:lnTo>
                    <a:pt x="23641" y="29153"/>
                  </a:lnTo>
                  <a:lnTo>
                    <a:pt x="26232" y="29800"/>
                  </a:lnTo>
                  <a:lnTo>
                    <a:pt x="31090" y="30448"/>
                  </a:lnTo>
                  <a:lnTo>
                    <a:pt x="33681" y="30448"/>
                  </a:lnTo>
                  <a:cubicBezTo>
                    <a:pt x="34329" y="30448"/>
                    <a:pt x="37569" y="29477"/>
                    <a:pt x="37569" y="29477"/>
                  </a:cubicBezTo>
                  <a:lnTo>
                    <a:pt x="39187" y="29477"/>
                  </a:lnTo>
                  <a:cubicBezTo>
                    <a:pt x="40159" y="29477"/>
                    <a:pt x="43075" y="29153"/>
                    <a:pt x="43075" y="29153"/>
                  </a:cubicBezTo>
                  <a:lnTo>
                    <a:pt x="46636" y="29153"/>
                  </a:lnTo>
                  <a:cubicBezTo>
                    <a:pt x="46636" y="29153"/>
                    <a:pt x="55455" y="26787"/>
                    <a:pt x="60297" y="26787"/>
                  </a:cubicBezTo>
                  <a:cubicBezTo>
                    <a:pt x="61397" y="26787"/>
                    <a:pt x="62292" y="26909"/>
                    <a:pt x="62832" y="27209"/>
                  </a:cubicBezTo>
                  <a:cubicBezTo>
                    <a:pt x="63953" y="27831"/>
                    <a:pt x="64882" y="28023"/>
                    <a:pt x="65602" y="28023"/>
                  </a:cubicBezTo>
                  <a:cubicBezTo>
                    <a:pt x="66753" y="28023"/>
                    <a:pt x="67366" y="27532"/>
                    <a:pt x="67366" y="27532"/>
                  </a:cubicBezTo>
                  <a:lnTo>
                    <a:pt x="69958" y="26237"/>
                  </a:lnTo>
                  <a:lnTo>
                    <a:pt x="76112" y="26237"/>
                  </a:lnTo>
                  <a:cubicBezTo>
                    <a:pt x="76112" y="26237"/>
                    <a:pt x="82265" y="26884"/>
                    <a:pt x="83238" y="26884"/>
                  </a:cubicBezTo>
                  <a:cubicBezTo>
                    <a:pt x="84210" y="26884"/>
                    <a:pt x="88744" y="30123"/>
                    <a:pt x="88744" y="30123"/>
                  </a:cubicBezTo>
                  <a:lnTo>
                    <a:pt x="92630" y="30123"/>
                  </a:lnTo>
                  <a:cubicBezTo>
                    <a:pt x="92630" y="30123"/>
                    <a:pt x="92164" y="30473"/>
                    <a:pt x="92490" y="30473"/>
                  </a:cubicBezTo>
                  <a:cubicBezTo>
                    <a:pt x="92708" y="30473"/>
                    <a:pt x="93278" y="30317"/>
                    <a:pt x="94574" y="29799"/>
                  </a:cubicBezTo>
                  <a:cubicBezTo>
                    <a:pt x="96945" y="28851"/>
                    <a:pt x="98448" y="28249"/>
                    <a:pt x="100100" y="28249"/>
                  </a:cubicBezTo>
                  <a:cubicBezTo>
                    <a:pt x="100704" y="28249"/>
                    <a:pt x="101329" y="28330"/>
                    <a:pt x="102023" y="28504"/>
                  </a:cubicBezTo>
                  <a:cubicBezTo>
                    <a:pt x="103984" y="28994"/>
                    <a:pt x="107059" y="29298"/>
                    <a:pt x="108437" y="29418"/>
                  </a:cubicBezTo>
                  <a:cubicBezTo>
                    <a:pt x="108191" y="29347"/>
                    <a:pt x="108434" y="29186"/>
                    <a:pt x="110768" y="28828"/>
                  </a:cubicBezTo>
                  <a:cubicBezTo>
                    <a:pt x="114978" y="28180"/>
                    <a:pt x="115626" y="28180"/>
                    <a:pt x="115950" y="28180"/>
                  </a:cubicBezTo>
                  <a:lnTo>
                    <a:pt x="117893" y="28180"/>
                  </a:lnTo>
                  <a:lnTo>
                    <a:pt x="121133" y="28828"/>
                  </a:lnTo>
                  <a:lnTo>
                    <a:pt x="124696" y="30123"/>
                  </a:lnTo>
                  <a:lnTo>
                    <a:pt x="126962" y="30123"/>
                  </a:lnTo>
                  <a:lnTo>
                    <a:pt x="129876" y="29067"/>
                  </a:lnTo>
                  <a:lnTo>
                    <a:pt x="129554" y="4859"/>
                  </a:lnTo>
                  <a:cubicBezTo>
                    <a:pt x="128681" y="4766"/>
                    <a:pt x="127985" y="4211"/>
                    <a:pt x="126639" y="4211"/>
                  </a:cubicBezTo>
                  <a:cubicBezTo>
                    <a:pt x="124372" y="4211"/>
                    <a:pt x="122751" y="3563"/>
                    <a:pt x="122751" y="3563"/>
                  </a:cubicBezTo>
                  <a:lnTo>
                    <a:pt x="120485" y="2268"/>
                  </a:lnTo>
                  <a:lnTo>
                    <a:pt x="117246" y="2268"/>
                  </a:lnTo>
                  <a:lnTo>
                    <a:pt x="112711" y="1296"/>
                  </a:lnTo>
                  <a:lnTo>
                    <a:pt x="101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 rot="10800000">
              <a:off x="252783" y="421584"/>
              <a:ext cx="7861939" cy="196240"/>
            </a:xfrm>
            <a:custGeom>
              <a:avLst/>
              <a:gdLst/>
              <a:ahLst/>
              <a:cxnLst/>
              <a:rect l="l" t="t" r="r" b="b"/>
              <a:pathLst>
                <a:path w="129885" h="7125" extrusionOk="0">
                  <a:moveTo>
                    <a:pt x="1" y="0"/>
                  </a:moveTo>
                  <a:lnTo>
                    <a:pt x="2268" y="1617"/>
                  </a:lnTo>
                  <a:lnTo>
                    <a:pt x="3243" y="1617"/>
                  </a:lnTo>
                  <a:lnTo>
                    <a:pt x="5510" y="2590"/>
                  </a:lnTo>
                  <a:lnTo>
                    <a:pt x="6806" y="2912"/>
                  </a:lnTo>
                  <a:lnTo>
                    <a:pt x="8425" y="2912"/>
                  </a:lnTo>
                  <a:lnTo>
                    <a:pt x="9720" y="4208"/>
                  </a:lnTo>
                  <a:lnTo>
                    <a:pt x="11340" y="4533"/>
                  </a:lnTo>
                  <a:lnTo>
                    <a:pt x="15225" y="4533"/>
                  </a:lnTo>
                  <a:cubicBezTo>
                    <a:pt x="16845" y="4533"/>
                    <a:pt x="16198" y="4857"/>
                    <a:pt x="16198" y="4857"/>
                  </a:cubicBezTo>
                  <a:lnTo>
                    <a:pt x="17169" y="5505"/>
                  </a:lnTo>
                  <a:lnTo>
                    <a:pt x="20084" y="5828"/>
                  </a:lnTo>
                  <a:cubicBezTo>
                    <a:pt x="20084" y="5828"/>
                    <a:pt x="20732" y="5828"/>
                    <a:pt x="21380" y="5181"/>
                  </a:cubicBezTo>
                  <a:lnTo>
                    <a:pt x="24618" y="5828"/>
                  </a:lnTo>
                  <a:lnTo>
                    <a:pt x="26238" y="5828"/>
                  </a:lnTo>
                  <a:lnTo>
                    <a:pt x="28505" y="7124"/>
                  </a:lnTo>
                  <a:lnTo>
                    <a:pt x="34267" y="6156"/>
                  </a:lnTo>
                  <a:lnTo>
                    <a:pt x="35910" y="5699"/>
                  </a:lnTo>
                  <a:lnTo>
                    <a:pt x="37575" y="5503"/>
                  </a:lnTo>
                  <a:lnTo>
                    <a:pt x="40814" y="4856"/>
                  </a:lnTo>
                  <a:lnTo>
                    <a:pt x="42477" y="5608"/>
                  </a:lnTo>
                  <a:lnTo>
                    <a:pt x="47675" y="5335"/>
                  </a:lnTo>
                  <a:lnTo>
                    <a:pt x="48495" y="5062"/>
                  </a:lnTo>
                  <a:cubicBezTo>
                    <a:pt x="48495" y="5062"/>
                    <a:pt x="49559" y="4533"/>
                    <a:pt x="49954" y="4514"/>
                  </a:cubicBezTo>
                  <a:cubicBezTo>
                    <a:pt x="50350" y="4496"/>
                    <a:pt x="51178" y="4208"/>
                    <a:pt x="51687" y="3875"/>
                  </a:cubicBezTo>
                  <a:cubicBezTo>
                    <a:pt x="51687" y="3875"/>
                    <a:pt x="52181" y="3880"/>
                    <a:pt x="52613" y="3880"/>
                  </a:cubicBezTo>
                  <a:cubicBezTo>
                    <a:pt x="52829" y="3880"/>
                    <a:pt x="53030" y="3879"/>
                    <a:pt x="53146" y="3875"/>
                  </a:cubicBezTo>
                  <a:cubicBezTo>
                    <a:pt x="53262" y="3873"/>
                    <a:pt x="53423" y="3872"/>
                    <a:pt x="53585" y="3872"/>
                  </a:cubicBezTo>
                  <a:cubicBezTo>
                    <a:pt x="53909" y="3872"/>
                    <a:pt x="54240" y="3875"/>
                    <a:pt x="54240" y="3875"/>
                  </a:cubicBezTo>
                  <a:cubicBezTo>
                    <a:pt x="54240" y="3875"/>
                    <a:pt x="59922" y="3560"/>
                    <a:pt x="60247" y="3560"/>
                  </a:cubicBezTo>
                  <a:lnTo>
                    <a:pt x="61868" y="3560"/>
                  </a:lnTo>
                  <a:lnTo>
                    <a:pt x="63451" y="3875"/>
                  </a:lnTo>
                  <a:lnTo>
                    <a:pt x="64363" y="3875"/>
                  </a:lnTo>
                  <a:lnTo>
                    <a:pt x="65275" y="4332"/>
                  </a:lnTo>
                  <a:lnTo>
                    <a:pt x="66462" y="3967"/>
                  </a:lnTo>
                  <a:lnTo>
                    <a:pt x="68376" y="3602"/>
                  </a:lnTo>
                  <a:lnTo>
                    <a:pt x="69317" y="3561"/>
                  </a:lnTo>
                  <a:lnTo>
                    <a:pt x="71260" y="2914"/>
                  </a:lnTo>
                  <a:lnTo>
                    <a:pt x="74825" y="2914"/>
                  </a:lnTo>
                  <a:lnTo>
                    <a:pt x="76949" y="2782"/>
                  </a:lnTo>
                  <a:lnTo>
                    <a:pt x="79358" y="3561"/>
                  </a:lnTo>
                  <a:lnTo>
                    <a:pt x="81302" y="3886"/>
                  </a:lnTo>
                  <a:lnTo>
                    <a:pt x="82920" y="4534"/>
                  </a:lnTo>
                  <a:lnTo>
                    <a:pt x="83568" y="4534"/>
                  </a:lnTo>
                  <a:cubicBezTo>
                    <a:pt x="83568" y="4534"/>
                    <a:pt x="85189" y="4858"/>
                    <a:pt x="85511" y="4858"/>
                  </a:cubicBezTo>
                  <a:cubicBezTo>
                    <a:pt x="85836" y="4858"/>
                    <a:pt x="85511" y="4858"/>
                    <a:pt x="88751" y="6154"/>
                  </a:cubicBezTo>
                  <a:cubicBezTo>
                    <a:pt x="90045" y="6672"/>
                    <a:pt x="90460" y="6827"/>
                    <a:pt x="90513" y="6827"/>
                  </a:cubicBezTo>
                  <a:cubicBezTo>
                    <a:pt x="90591" y="6827"/>
                    <a:pt x="89852" y="6477"/>
                    <a:pt x="90047" y="6477"/>
                  </a:cubicBezTo>
                  <a:lnTo>
                    <a:pt x="91666" y="6477"/>
                  </a:lnTo>
                  <a:lnTo>
                    <a:pt x="93365" y="6613"/>
                  </a:lnTo>
                  <a:lnTo>
                    <a:pt x="93933" y="6477"/>
                  </a:lnTo>
                  <a:lnTo>
                    <a:pt x="95229" y="6154"/>
                  </a:lnTo>
                  <a:cubicBezTo>
                    <a:pt x="95229" y="6154"/>
                    <a:pt x="96201" y="5182"/>
                    <a:pt x="96525" y="5182"/>
                  </a:cubicBezTo>
                  <a:lnTo>
                    <a:pt x="101709" y="5182"/>
                  </a:lnTo>
                  <a:lnTo>
                    <a:pt x="103328" y="5506"/>
                  </a:lnTo>
                  <a:lnTo>
                    <a:pt x="103976" y="5506"/>
                  </a:lnTo>
                  <a:cubicBezTo>
                    <a:pt x="103976" y="5506"/>
                    <a:pt x="104946" y="5183"/>
                    <a:pt x="105220" y="5155"/>
                  </a:cubicBezTo>
                  <a:cubicBezTo>
                    <a:pt x="105279" y="5149"/>
                    <a:pt x="105375" y="5147"/>
                    <a:pt x="105491" y="5147"/>
                  </a:cubicBezTo>
                  <a:cubicBezTo>
                    <a:pt x="105803" y="5147"/>
                    <a:pt x="106261" y="5163"/>
                    <a:pt x="106546" y="5163"/>
                  </a:cubicBezTo>
                  <a:cubicBezTo>
                    <a:pt x="106648" y="5163"/>
                    <a:pt x="106729" y="5161"/>
                    <a:pt x="106771" y="5155"/>
                  </a:cubicBezTo>
                  <a:cubicBezTo>
                    <a:pt x="106839" y="5145"/>
                    <a:pt x="106984" y="5142"/>
                    <a:pt x="107146" y="5142"/>
                  </a:cubicBezTo>
                  <a:cubicBezTo>
                    <a:pt x="107471" y="5142"/>
                    <a:pt x="107866" y="5155"/>
                    <a:pt x="107866" y="5155"/>
                  </a:cubicBezTo>
                  <a:cubicBezTo>
                    <a:pt x="107866" y="5155"/>
                    <a:pt x="109158" y="5183"/>
                    <a:pt x="109598" y="5337"/>
                  </a:cubicBezTo>
                  <a:cubicBezTo>
                    <a:pt x="109679" y="5366"/>
                    <a:pt x="109747" y="5378"/>
                    <a:pt x="109810" y="5378"/>
                  </a:cubicBezTo>
                  <a:cubicBezTo>
                    <a:pt x="110091" y="5378"/>
                    <a:pt x="110247" y="5123"/>
                    <a:pt x="110777" y="4858"/>
                  </a:cubicBezTo>
                  <a:cubicBezTo>
                    <a:pt x="110911" y="4791"/>
                    <a:pt x="111048" y="4765"/>
                    <a:pt x="111182" y="4765"/>
                  </a:cubicBezTo>
                  <a:cubicBezTo>
                    <a:pt x="111695" y="4765"/>
                    <a:pt x="112152" y="5155"/>
                    <a:pt x="112152" y="5155"/>
                  </a:cubicBezTo>
                  <a:lnTo>
                    <a:pt x="113045" y="5183"/>
                  </a:lnTo>
                  <a:lnTo>
                    <a:pt x="114988" y="5183"/>
                  </a:lnTo>
                  <a:lnTo>
                    <a:pt x="116931" y="5507"/>
                  </a:lnTo>
                  <a:lnTo>
                    <a:pt x="118875" y="5507"/>
                  </a:lnTo>
                  <a:lnTo>
                    <a:pt x="120170" y="5183"/>
                  </a:lnTo>
                  <a:lnTo>
                    <a:pt x="121790" y="5831"/>
                  </a:lnTo>
                  <a:lnTo>
                    <a:pt x="128913" y="5831"/>
                  </a:lnTo>
                  <a:lnTo>
                    <a:pt x="129884" y="4211"/>
                  </a:lnTo>
                  <a:lnTo>
                    <a:pt x="126969" y="5183"/>
                  </a:lnTo>
                  <a:cubicBezTo>
                    <a:pt x="126969" y="5183"/>
                    <a:pt x="126250" y="5040"/>
                    <a:pt x="125578" y="5040"/>
                  </a:cubicBezTo>
                  <a:cubicBezTo>
                    <a:pt x="125243" y="5040"/>
                    <a:pt x="124919" y="5075"/>
                    <a:pt x="124703" y="5183"/>
                  </a:cubicBezTo>
                  <a:cubicBezTo>
                    <a:pt x="124573" y="5248"/>
                    <a:pt x="124456" y="5274"/>
                    <a:pt x="124352" y="5274"/>
                  </a:cubicBezTo>
                  <a:cubicBezTo>
                    <a:pt x="123938" y="5274"/>
                    <a:pt x="123730" y="4860"/>
                    <a:pt x="123730" y="4860"/>
                  </a:cubicBezTo>
                  <a:cubicBezTo>
                    <a:pt x="123730" y="4860"/>
                    <a:pt x="119843" y="3240"/>
                    <a:pt x="116604" y="3240"/>
                  </a:cubicBezTo>
                  <a:cubicBezTo>
                    <a:pt x="113367" y="3240"/>
                    <a:pt x="111746" y="2915"/>
                    <a:pt x="111746" y="2915"/>
                  </a:cubicBezTo>
                  <a:lnTo>
                    <a:pt x="110128" y="3888"/>
                  </a:lnTo>
                  <a:lnTo>
                    <a:pt x="108185" y="4211"/>
                  </a:lnTo>
                  <a:lnTo>
                    <a:pt x="105262" y="4211"/>
                  </a:lnTo>
                  <a:lnTo>
                    <a:pt x="99432" y="3563"/>
                  </a:lnTo>
                  <a:lnTo>
                    <a:pt x="97811" y="3563"/>
                  </a:lnTo>
                  <a:cubicBezTo>
                    <a:pt x="97487" y="3563"/>
                    <a:pt x="95544" y="4211"/>
                    <a:pt x="95220" y="4211"/>
                  </a:cubicBezTo>
                  <a:cubicBezTo>
                    <a:pt x="94897" y="4211"/>
                    <a:pt x="93602" y="4860"/>
                    <a:pt x="91010" y="5183"/>
                  </a:cubicBezTo>
                  <a:cubicBezTo>
                    <a:pt x="90779" y="5212"/>
                    <a:pt x="90579" y="5225"/>
                    <a:pt x="90404" y="5225"/>
                  </a:cubicBezTo>
                  <a:cubicBezTo>
                    <a:pt x="88623" y="5225"/>
                    <a:pt x="89512" y="3830"/>
                    <a:pt x="87447" y="3240"/>
                  </a:cubicBezTo>
                  <a:cubicBezTo>
                    <a:pt x="86692" y="3024"/>
                    <a:pt x="86260" y="2952"/>
                    <a:pt x="86020" y="2952"/>
                  </a:cubicBezTo>
                  <a:cubicBezTo>
                    <a:pt x="85541" y="2952"/>
                    <a:pt x="85829" y="3240"/>
                    <a:pt x="85829" y="3240"/>
                  </a:cubicBezTo>
                  <a:lnTo>
                    <a:pt x="84209" y="2267"/>
                  </a:lnTo>
                  <a:lnTo>
                    <a:pt x="74816" y="972"/>
                  </a:lnTo>
                  <a:lnTo>
                    <a:pt x="69958" y="972"/>
                  </a:lnTo>
                  <a:lnTo>
                    <a:pt x="66071" y="2915"/>
                  </a:lnTo>
                  <a:lnTo>
                    <a:pt x="63805" y="2267"/>
                  </a:lnTo>
                  <a:lnTo>
                    <a:pt x="61538" y="1620"/>
                  </a:lnTo>
                  <a:lnTo>
                    <a:pt x="60565" y="1620"/>
                  </a:lnTo>
                  <a:cubicBezTo>
                    <a:pt x="60565" y="1620"/>
                    <a:pt x="58947" y="2267"/>
                    <a:pt x="58299" y="2267"/>
                  </a:cubicBezTo>
                  <a:lnTo>
                    <a:pt x="56355" y="2267"/>
                  </a:lnTo>
                  <a:lnTo>
                    <a:pt x="49554" y="3563"/>
                  </a:lnTo>
                  <a:lnTo>
                    <a:pt x="47935" y="4211"/>
                  </a:lnTo>
                  <a:lnTo>
                    <a:pt x="46315" y="4211"/>
                  </a:lnTo>
                  <a:cubicBezTo>
                    <a:pt x="45991" y="4211"/>
                    <a:pt x="44696" y="4536"/>
                    <a:pt x="44696" y="4536"/>
                  </a:cubicBezTo>
                  <a:cubicBezTo>
                    <a:pt x="44696" y="4536"/>
                    <a:pt x="42752" y="4211"/>
                    <a:pt x="39838" y="4211"/>
                  </a:cubicBezTo>
                  <a:lnTo>
                    <a:pt x="37894" y="4211"/>
                  </a:lnTo>
                  <a:cubicBezTo>
                    <a:pt x="37894" y="4211"/>
                    <a:pt x="35951" y="3888"/>
                    <a:pt x="34980" y="3888"/>
                  </a:cubicBezTo>
                  <a:cubicBezTo>
                    <a:pt x="34008" y="3888"/>
                    <a:pt x="33036" y="4860"/>
                    <a:pt x="32389" y="5183"/>
                  </a:cubicBezTo>
                  <a:cubicBezTo>
                    <a:pt x="32173" y="5291"/>
                    <a:pt x="31921" y="5327"/>
                    <a:pt x="31669" y="5327"/>
                  </a:cubicBezTo>
                  <a:cubicBezTo>
                    <a:pt x="31165" y="5327"/>
                    <a:pt x="30661" y="5183"/>
                    <a:pt x="30445" y="5183"/>
                  </a:cubicBezTo>
                  <a:lnTo>
                    <a:pt x="27207" y="5183"/>
                  </a:lnTo>
                  <a:lnTo>
                    <a:pt x="24292" y="4536"/>
                  </a:lnTo>
                  <a:cubicBezTo>
                    <a:pt x="24292" y="4536"/>
                    <a:pt x="23320" y="4211"/>
                    <a:pt x="22673" y="4211"/>
                  </a:cubicBezTo>
                  <a:lnTo>
                    <a:pt x="19110" y="4211"/>
                  </a:lnTo>
                  <a:lnTo>
                    <a:pt x="17491" y="2915"/>
                  </a:lnTo>
                  <a:lnTo>
                    <a:pt x="16519" y="3240"/>
                  </a:lnTo>
                  <a:lnTo>
                    <a:pt x="15546" y="2267"/>
                  </a:lnTo>
                  <a:lnTo>
                    <a:pt x="13603" y="3240"/>
                  </a:lnTo>
                  <a:lnTo>
                    <a:pt x="10364" y="2592"/>
                  </a:lnTo>
                  <a:lnTo>
                    <a:pt x="8745" y="2267"/>
                  </a:lnTo>
                  <a:lnTo>
                    <a:pt x="7773" y="972"/>
                  </a:lnTo>
                  <a:lnTo>
                    <a:pt x="6154" y="648"/>
                  </a:lnTo>
                  <a:lnTo>
                    <a:pt x="4211" y="648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 rot="10800000">
              <a:off x="248607" y="1128738"/>
              <a:ext cx="7868174" cy="200124"/>
            </a:xfrm>
            <a:custGeom>
              <a:avLst/>
              <a:gdLst/>
              <a:ahLst/>
              <a:cxnLst/>
              <a:rect l="l" t="t" r="r" b="b"/>
              <a:pathLst>
                <a:path w="129988" h="7266" extrusionOk="0">
                  <a:moveTo>
                    <a:pt x="101326" y="1"/>
                  </a:moveTo>
                  <a:lnTo>
                    <a:pt x="95588" y="1107"/>
                  </a:lnTo>
                  <a:lnTo>
                    <a:pt x="93957" y="1603"/>
                  </a:lnTo>
                  <a:lnTo>
                    <a:pt x="92298" y="1839"/>
                  </a:lnTo>
                  <a:lnTo>
                    <a:pt x="89076" y="2563"/>
                  </a:lnTo>
                  <a:lnTo>
                    <a:pt x="87396" y="1851"/>
                  </a:lnTo>
                  <a:lnTo>
                    <a:pt x="82205" y="2251"/>
                  </a:lnTo>
                  <a:lnTo>
                    <a:pt x="81391" y="2544"/>
                  </a:lnTo>
                  <a:cubicBezTo>
                    <a:pt x="81391" y="2544"/>
                    <a:pt x="80341" y="3098"/>
                    <a:pt x="79947" y="3127"/>
                  </a:cubicBezTo>
                  <a:cubicBezTo>
                    <a:pt x="79551" y="3154"/>
                    <a:pt x="78731" y="3461"/>
                    <a:pt x="78229" y="3807"/>
                  </a:cubicBezTo>
                  <a:cubicBezTo>
                    <a:pt x="78229" y="3807"/>
                    <a:pt x="77118" y="3824"/>
                    <a:pt x="76770" y="3841"/>
                  </a:cubicBezTo>
                  <a:cubicBezTo>
                    <a:pt x="76421" y="3858"/>
                    <a:pt x="75676" y="3866"/>
                    <a:pt x="75676" y="3866"/>
                  </a:cubicBezTo>
                  <a:cubicBezTo>
                    <a:pt x="75676" y="3866"/>
                    <a:pt x="70001" y="4319"/>
                    <a:pt x="69677" y="4327"/>
                  </a:cubicBezTo>
                  <a:cubicBezTo>
                    <a:pt x="69355" y="4334"/>
                    <a:pt x="68707" y="4350"/>
                    <a:pt x="68707" y="4350"/>
                  </a:cubicBezTo>
                  <a:lnTo>
                    <a:pt x="68059" y="4365"/>
                  </a:lnTo>
                  <a:lnTo>
                    <a:pt x="66467" y="4088"/>
                  </a:lnTo>
                  <a:lnTo>
                    <a:pt x="65555" y="4111"/>
                  </a:lnTo>
                  <a:lnTo>
                    <a:pt x="64633" y="3676"/>
                  </a:lnTo>
                  <a:lnTo>
                    <a:pt x="63457" y="4069"/>
                  </a:lnTo>
                  <a:lnTo>
                    <a:pt x="61551" y="4479"/>
                  </a:lnTo>
                  <a:lnTo>
                    <a:pt x="60613" y="4544"/>
                  </a:lnTo>
                  <a:lnTo>
                    <a:pt x="58686" y="5239"/>
                  </a:lnTo>
                  <a:lnTo>
                    <a:pt x="57390" y="5270"/>
                  </a:lnTo>
                  <a:lnTo>
                    <a:pt x="55123" y="5323"/>
                  </a:lnTo>
                  <a:lnTo>
                    <a:pt x="53001" y="5507"/>
                  </a:lnTo>
                  <a:lnTo>
                    <a:pt x="50573" y="4785"/>
                  </a:lnTo>
                  <a:lnTo>
                    <a:pt x="48622" y="4508"/>
                  </a:lnTo>
                  <a:lnTo>
                    <a:pt x="46988" y="3899"/>
                  </a:lnTo>
                  <a:lnTo>
                    <a:pt x="46340" y="3915"/>
                  </a:lnTo>
                  <a:cubicBezTo>
                    <a:pt x="46340" y="3915"/>
                    <a:pt x="44758" y="3637"/>
                    <a:pt x="44403" y="3637"/>
                  </a:cubicBezTo>
                  <a:cubicBezTo>
                    <a:pt x="44398" y="3637"/>
                    <a:pt x="44393" y="3638"/>
                    <a:pt x="44388" y="3638"/>
                  </a:cubicBezTo>
                  <a:cubicBezTo>
                    <a:pt x="44367" y="3638"/>
                    <a:pt x="44348" y="3639"/>
                    <a:pt x="44331" y="3639"/>
                  </a:cubicBezTo>
                  <a:cubicBezTo>
                    <a:pt x="44093" y="3639"/>
                    <a:pt x="44173" y="3557"/>
                    <a:pt x="41120" y="2421"/>
                  </a:cubicBezTo>
                  <a:cubicBezTo>
                    <a:pt x="39817" y="1936"/>
                    <a:pt x="39397" y="1789"/>
                    <a:pt x="39342" y="1789"/>
                  </a:cubicBezTo>
                  <a:cubicBezTo>
                    <a:pt x="39260" y="1789"/>
                    <a:pt x="40011" y="2123"/>
                    <a:pt x="39817" y="2128"/>
                  </a:cubicBezTo>
                  <a:cubicBezTo>
                    <a:pt x="39493" y="2135"/>
                    <a:pt x="38198" y="2166"/>
                    <a:pt x="38198" y="2166"/>
                  </a:cubicBezTo>
                  <a:lnTo>
                    <a:pt x="36496" y="2072"/>
                  </a:lnTo>
                  <a:lnTo>
                    <a:pt x="35931" y="2221"/>
                  </a:lnTo>
                  <a:lnTo>
                    <a:pt x="34643" y="2576"/>
                  </a:lnTo>
                  <a:cubicBezTo>
                    <a:pt x="34643" y="2576"/>
                    <a:pt x="33693" y="3571"/>
                    <a:pt x="33371" y="3578"/>
                  </a:cubicBezTo>
                  <a:cubicBezTo>
                    <a:pt x="33047" y="3586"/>
                    <a:pt x="33371" y="3578"/>
                    <a:pt x="31751" y="3617"/>
                  </a:cubicBezTo>
                  <a:cubicBezTo>
                    <a:pt x="30577" y="3645"/>
                    <a:pt x="30425" y="3649"/>
                    <a:pt x="30430" y="3649"/>
                  </a:cubicBezTo>
                  <a:cubicBezTo>
                    <a:pt x="30432" y="3649"/>
                    <a:pt x="30456" y="3648"/>
                    <a:pt x="30456" y="3648"/>
                  </a:cubicBezTo>
                  <a:lnTo>
                    <a:pt x="30456" y="3648"/>
                  </a:lnTo>
                  <a:lnTo>
                    <a:pt x="29160" y="3679"/>
                  </a:lnTo>
                  <a:lnTo>
                    <a:pt x="28190" y="3702"/>
                  </a:lnTo>
                  <a:lnTo>
                    <a:pt x="26563" y="3417"/>
                  </a:lnTo>
                  <a:lnTo>
                    <a:pt x="25915" y="3433"/>
                  </a:lnTo>
                  <a:cubicBezTo>
                    <a:pt x="25915" y="3433"/>
                    <a:pt x="24951" y="3779"/>
                    <a:pt x="24678" y="3814"/>
                  </a:cubicBezTo>
                  <a:cubicBezTo>
                    <a:pt x="24405" y="3849"/>
                    <a:pt x="23334" y="3819"/>
                    <a:pt x="23130" y="3851"/>
                  </a:cubicBezTo>
                  <a:cubicBezTo>
                    <a:pt x="22987" y="3874"/>
                    <a:pt x="22513" y="3877"/>
                    <a:pt x="22237" y="3877"/>
                  </a:cubicBezTo>
                  <a:cubicBezTo>
                    <a:pt x="22117" y="3877"/>
                    <a:pt x="22034" y="3877"/>
                    <a:pt x="22034" y="3877"/>
                  </a:cubicBezTo>
                  <a:cubicBezTo>
                    <a:pt x="22034" y="3877"/>
                    <a:pt x="22031" y="3877"/>
                    <a:pt x="22023" y="3877"/>
                  </a:cubicBezTo>
                  <a:cubicBezTo>
                    <a:pt x="21897" y="3877"/>
                    <a:pt x="20718" y="3873"/>
                    <a:pt x="20298" y="3737"/>
                  </a:cubicBezTo>
                  <a:cubicBezTo>
                    <a:pt x="20222" y="3712"/>
                    <a:pt x="20156" y="3700"/>
                    <a:pt x="20096" y="3700"/>
                  </a:cubicBezTo>
                  <a:cubicBezTo>
                    <a:pt x="19809" y="3700"/>
                    <a:pt x="19661" y="3961"/>
                    <a:pt x="19132" y="4242"/>
                  </a:cubicBezTo>
                  <a:cubicBezTo>
                    <a:pt x="18991" y="4317"/>
                    <a:pt x="18845" y="4346"/>
                    <a:pt x="18703" y="4346"/>
                  </a:cubicBezTo>
                  <a:cubicBezTo>
                    <a:pt x="18201" y="4346"/>
                    <a:pt x="17749" y="3980"/>
                    <a:pt x="17749" y="3980"/>
                  </a:cubicBezTo>
                  <a:lnTo>
                    <a:pt x="16857" y="3974"/>
                  </a:lnTo>
                  <a:lnTo>
                    <a:pt x="14914" y="4020"/>
                  </a:lnTo>
                  <a:lnTo>
                    <a:pt x="12962" y="3743"/>
                  </a:lnTo>
                  <a:lnTo>
                    <a:pt x="11019" y="3789"/>
                  </a:lnTo>
                  <a:lnTo>
                    <a:pt x="9731" y="4145"/>
                  </a:lnTo>
                  <a:lnTo>
                    <a:pt x="8097" y="3536"/>
                  </a:lnTo>
                  <a:lnTo>
                    <a:pt x="4534" y="3622"/>
                  </a:lnTo>
                  <a:lnTo>
                    <a:pt x="1" y="3709"/>
                  </a:lnTo>
                  <a:lnTo>
                    <a:pt x="2931" y="4309"/>
                  </a:lnTo>
                  <a:cubicBezTo>
                    <a:pt x="2931" y="4309"/>
                    <a:pt x="3572" y="4422"/>
                    <a:pt x="4207" y="4422"/>
                  </a:cubicBezTo>
                  <a:cubicBezTo>
                    <a:pt x="4584" y="4422"/>
                    <a:pt x="4960" y="4382"/>
                    <a:pt x="5198" y="4256"/>
                  </a:cubicBezTo>
                  <a:cubicBezTo>
                    <a:pt x="5332" y="4184"/>
                    <a:pt x="5453" y="4156"/>
                    <a:pt x="5560" y="4156"/>
                  </a:cubicBezTo>
                  <a:cubicBezTo>
                    <a:pt x="5964" y="4156"/>
                    <a:pt x="6177" y="4556"/>
                    <a:pt x="6177" y="4556"/>
                  </a:cubicBezTo>
                  <a:cubicBezTo>
                    <a:pt x="6177" y="4556"/>
                    <a:pt x="9908" y="6006"/>
                    <a:pt x="13095" y="6006"/>
                  </a:cubicBezTo>
                  <a:cubicBezTo>
                    <a:pt x="13177" y="6006"/>
                    <a:pt x="13259" y="6005"/>
                    <a:pt x="13339" y="6003"/>
                  </a:cubicBezTo>
                  <a:cubicBezTo>
                    <a:pt x="13727" y="5994"/>
                    <a:pt x="14091" y="5990"/>
                    <a:pt x="14432" y="5990"/>
                  </a:cubicBezTo>
                  <a:cubicBezTo>
                    <a:pt x="16944" y="5990"/>
                    <a:pt x="18205" y="6210"/>
                    <a:pt x="18205" y="6210"/>
                  </a:cubicBezTo>
                  <a:lnTo>
                    <a:pt x="19800" y="5200"/>
                  </a:lnTo>
                  <a:lnTo>
                    <a:pt x="21735" y="4829"/>
                  </a:lnTo>
                  <a:lnTo>
                    <a:pt x="24649" y="4760"/>
                  </a:lnTo>
                  <a:lnTo>
                    <a:pt x="30493" y="5267"/>
                  </a:lnTo>
                  <a:cubicBezTo>
                    <a:pt x="30493" y="5267"/>
                    <a:pt x="31789" y="5236"/>
                    <a:pt x="32112" y="5228"/>
                  </a:cubicBezTo>
                  <a:cubicBezTo>
                    <a:pt x="32435" y="5220"/>
                    <a:pt x="34363" y="4526"/>
                    <a:pt x="34687" y="4519"/>
                  </a:cubicBezTo>
                  <a:cubicBezTo>
                    <a:pt x="35010" y="4511"/>
                    <a:pt x="36290" y="3832"/>
                    <a:pt x="38873" y="3446"/>
                  </a:cubicBezTo>
                  <a:cubicBezTo>
                    <a:pt x="39139" y="3406"/>
                    <a:pt x="39364" y="3388"/>
                    <a:pt x="39556" y="3388"/>
                  </a:cubicBezTo>
                  <a:cubicBezTo>
                    <a:pt x="41234" y="3388"/>
                    <a:pt x="40434" y="4771"/>
                    <a:pt x="42481" y="5303"/>
                  </a:cubicBezTo>
                  <a:cubicBezTo>
                    <a:pt x="43211" y="5493"/>
                    <a:pt x="43639" y="5557"/>
                    <a:pt x="43885" y="5557"/>
                  </a:cubicBezTo>
                  <a:cubicBezTo>
                    <a:pt x="44407" y="5557"/>
                    <a:pt x="44100" y="5265"/>
                    <a:pt x="44100" y="5265"/>
                  </a:cubicBezTo>
                  <a:lnTo>
                    <a:pt x="44100" y="5265"/>
                  </a:lnTo>
                  <a:lnTo>
                    <a:pt x="45742" y="6197"/>
                  </a:lnTo>
                  <a:lnTo>
                    <a:pt x="55164" y="7265"/>
                  </a:lnTo>
                  <a:lnTo>
                    <a:pt x="57108" y="7219"/>
                  </a:lnTo>
                  <a:cubicBezTo>
                    <a:pt x="59050" y="7173"/>
                    <a:pt x="58404" y="7188"/>
                    <a:pt x="58727" y="7181"/>
                  </a:cubicBezTo>
                  <a:cubicBezTo>
                    <a:pt x="59052" y="7173"/>
                    <a:pt x="60022" y="7150"/>
                    <a:pt x="60022" y="7150"/>
                  </a:cubicBezTo>
                  <a:lnTo>
                    <a:pt x="63861" y="5113"/>
                  </a:lnTo>
                  <a:lnTo>
                    <a:pt x="66143" y="5706"/>
                  </a:lnTo>
                  <a:lnTo>
                    <a:pt x="68426" y="6298"/>
                  </a:lnTo>
                  <a:lnTo>
                    <a:pt x="69397" y="6275"/>
                  </a:lnTo>
                  <a:cubicBezTo>
                    <a:pt x="69397" y="6275"/>
                    <a:pt x="71000" y="5589"/>
                    <a:pt x="71648" y="5574"/>
                  </a:cubicBezTo>
                  <a:lnTo>
                    <a:pt x="73592" y="5527"/>
                  </a:lnTo>
                  <a:lnTo>
                    <a:pt x="80361" y="4068"/>
                  </a:lnTo>
                  <a:lnTo>
                    <a:pt x="81964" y="3381"/>
                  </a:lnTo>
                  <a:cubicBezTo>
                    <a:pt x="81964" y="3381"/>
                    <a:pt x="83260" y="3350"/>
                    <a:pt x="83584" y="3343"/>
                  </a:cubicBezTo>
                  <a:cubicBezTo>
                    <a:pt x="83906" y="3335"/>
                    <a:pt x="85194" y="2979"/>
                    <a:pt x="85194" y="2979"/>
                  </a:cubicBezTo>
                  <a:cubicBezTo>
                    <a:pt x="85194" y="2979"/>
                    <a:pt x="86736" y="3198"/>
                    <a:pt x="89128" y="3198"/>
                  </a:cubicBezTo>
                  <a:cubicBezTo>
                    <a:pt x="89425" y="3198"/>
                    <a:pt x="89736" y="3195"/>
                    <a:pt x="90059" y="3187"/>
                  </a:cubicBezTo>
                  <a:cubicBezTo>
                    <a:pt x="91797" y="3146"/>
                    <a:pt x="92153" y="3137"/>
                    <a:pt x="92158" y="3137"/>
                  </a:cubicBezTo>
                  <a:cubicBezTo>
                    <a:pt x="92160" y="3137"/>
                    <a:pt x="92002" y="3141"/>
                    <a:pt x="92002" y="3141"/>
                  </a:cubicBezTo>
                  <a:cubicBezTo>
                    <a:pt x="92002" y="3141"/>
                    <a:pt x="93803" y="3396"/>
                    <a:pt x="94805" y="3396"/>
                  </a:cubicBezTo>
                  <a:cubicBezTo>
                    <a:pt x="94846" y="3396"/>
                    <a:pt x="94886" y="3395"/>
                    <a:pt x="94924" y="3395"/>
                  </a:cubicBezTo>
                  <a:cubicBezTo>
                    <a:pt x="95896" y="3371"/>
                    <a:pt x="96844" y="2377"/>
                    <a:pt x="97484" y="2037"/>
                  </a:cubicBezTo>
                  <a:cubicBezTo>
                    <a:pt x="97716" y="1914"/>
                    <a:pt x="97992" y="1875"/>
                    <a:pt x="98266" y="1875"/>
                  </a:cubicBezTo>
                  <a:cubicBezTo>
                    <a:pt x="98737" y="1875"/>
                    <a:pt x="99200" y="1990"/>
                    <a:pt x="99413" y="1990"/>
                  </a:cubicBezTo>
                  <a:cubicBezTo>
                    <a:pt x="99418" y="1990"/>
                    <a:pt x="99423" y="1990"/>
                    <a:pt x="99427" y="1990"/>
                  </a:cubicBezTo>
                  <a:cubicBezTo>
                    <a:pt x="99750" y="1983"/>
                    <a:pt x="101694" y="1937"/>
                    <a:pt x="101694" y="1937"/>
                  </a:cubicBezTo>
                  <a:lnTo>
                    <a:pt x="102665" y="1913"/>
                  </a:lnTo>
                  <a:lnTo>
                    <a:pt x="105594" y="2490"/>
                  </a:lnTo>
                  <a:cubicBezTo>
                    <a:pt x="105594" y="2490"/>
                    <a:pt x="106525" y="2776"/>
                    <a:pt x="107172" y="2776"/>
                  </a:cubicBezTo>
                  <a:cubicBezTo>
                    <a:pt x="107189" y="2776"/>
                    <a:pt x="107205" y="2776"/>
                    <a:pt x="107221" y="2775"/>
                  </a:cubicBezTo>
                  <a:cubicBezTo>
                    <a:pt x="107869" y="2760"/>
                    <a:pt x="109488" y="2721"/>
                    <a:pt x="109488" y="2721"/>
                  </a:cubicBezTo>
                  <a:lnTo>
                    <a:pt x="110784" y="2690"/>
                  </a:lnTo>
                  <a:lnTo>
                    <a:pt x="112434" y="3946"/>
                  </a:lnTo>
                  <a:lnTo>
                    <a:pt x="113397" y="3597"/>
                  </a:lnTo>
                  <a:lnTo>
                    <a:pt x="114391" y="4545"/>
                  </a:lnTo>
                  <a:lnTo>
                    <a:pt x="116310" y="3527"/>
                  </a:lnTo>
                  <a:lnTo>
                    <a:pt x="119564" y="4096"/>
                  </a:lnTo>
                  <a:lnTo>
                    <a:pt x="121190" y="4381"/>
                  </a:lnTo>
                  <a:lnTo>
                    <a:pt x="122192" y="5653"/>
                  </a:lnTo>
                  <a:lnTo>
                    <a:pt x="123819" y="5938"/>
                  </a:lnTo>
                  <a:lnTo>
                    <a:pt x="125114" y="5907"/>
                  </a:lnTo>
                  <a:lnTo>
                    <a:pt x="125762" y="5892"/>
                  </a:lnTo>
                  <a:lnTo>
                    <a:pt x="127074" y="6508"/>
                  </a:lnTo>
                  <a:lnTo>
                    <a:pt x="129987" y="6439"/>
                  </a:lnTo>
                  <a:lnTo>
                    <a:pt x="127685" y="4874"/>
                  </a:lnTo>
                  <a:lnTo>
                    <a:pt x="126714" y="4897"/>
                  </a:lnTo>
                  <a:lnTo>
                    <a:pt x="124424" y="3980"/>
                  </a:lnTo>
                  <a:lnTo>
                    <a:pt x="123120" y="3688"/>
                  </a:lnTo>
                  <a:lnTo>
                    <a:pt x="121502" y="3726"/>
                  </a:lnTo>
                  <a:lnTo>
                    <a:pt x="120176" y="2463"/>
                  </a:lnTo>
                  <a:lnTo>
                    <a:pt x="118549" y="2179"/>
                  </a:lnTo>
                  <a:lnTo>
                    <a:pt x="116282" y="2232"/>
                  </a:lnTo>
                  <a:lnTo>
                    <a:pt x="114663" y="2271"/>
                  </a:lnTo>
                  <a:cubicBezTo>
                    <a:pt x="114575" y="2274"/>
                    <a:pt x="114494" y="2275"/>
                    <a:pt x="114418" y="2275"/>
                  </a:cubicBezTo>
                  <a:cubicBezTo>
                    <a:pt x="113112" y="2275"/>
                    <a:pt x="113685" y="1971"/>
                    <a:pt x="113685" y="1971"/>
                  </a:cubicBezTo>
                  <a:lnTo>
                    <a:pt x="112697" y="1346"/>
                  </a:lnTo>
                  <a:lnTo>
                    <a:pt x="109775" y="1093"/>
                  </a:lnTo>
                  <a:cubicBezTo>
                    <a:pt x="109775" y="1093"/>
                    <a:pt x="109127" y="1108"/>
                    <a:pt x="108495" y="1772"/>
                  </a:cubicBezTo>
                  <a:lnTo>
                    <a:pt x="105242" y="1202"/>
                  </a:lnTo>
                  <a:lnTo>
                    <a:pt x="103623" y="1241"/>
                  </a:lnTo>
                  <a:lnTo>
                    <a:pt x="101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2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27"/>
          <p:cNvGrpSpPr/>
          <p:nvPr/>
        </p:nvGrpSpPr>
        <p:grpSpPr>
          <a:xfrm rot="1125634">
            <a:off x="8255422" y="2523453"/>
            <a:ext cx="1492534" cy="3094283"/>
            <a:chOff x="6056300" y="1158847"/>
            <a:chExt cx="757727" cy="1570825"/>
          </a:xfrm>
        </p:grpSpPr>
        <p:sp>
          <p:nvSpPr>
            <p:cNvPr id="468" name="Google Shape;468;p27"/>
            <p:cNvSpPr/>
            <p:nvPr/>
          </p:nvSpPr>
          <p:spPr>
            <a:xfrm>
              <a:off x="6056300" y="1279013"/>
              <a:ext cx="236125" cy="1334175"/>
            </a:xfrm>
            <a:custGeom>
              <a:avLst/>
              <a:gdLst/>
              <a:ahLst/>
              <a:cxnLst/>
              <a:rect l="l" t="t" r="r" b="b"/>
              <a:pathLst>
                <a:path w="9445" h="53367" extrusionOk="0">
                  <a:moveTo>
                    <a:pt x="8219" y="11175"/>
                  </a:moveTo>
                  <a:lnTo>
                    <a:pt x="8219" y="11175"/>
                  </a:lnTo>
                  <a:cubicBezTo>
                    <a:pt x="8200" y="11212"/>
                    <a:pt x="8191" y="11229"/>
                    <a:pt x="8191" y="11229"/>
                  </a:cubicBezTo>
                  <a:cubicBezTo>
                    <a:pt x="8190" y="11229"/>
                    <a:pt x="8200" y="11208"/>
                    <a:pt x="8219" y="11175"/>
                  </a:cubicBezTo>
                  <a:close/>
                  <a:moveTo>
                    <a:pt x="7531" y="15602"/>
                  </a:moveTo>
                  <a:lnTo>
                    <a:pt x="7531" y="15602"/>
                  </a:lnTo>
                  <a:cubicBezTo>
                    <a:pt x="7496" y="15667"/>
                    <a:pt x="7480" y="15695"/>
                    <a:pt x="7480" y="15695"/>
                  </a:cubicBezTo>
                  <a:cubicBezTo>
                    <a:pt x="7479" y="15695"/>
                    <a:pt x="7497" y="15660"/>
                    <a:pt x="7531" y="15602"/>
                  </a:cubicBezTo>
                  <a:close/>
                  <a:moveTo>
                    <a:pt x="6735" y="19993"/>
                  </a:moveTo>
                  <a:lnTo>
                    <a:pt x="6735" y="19993"/>
                  </a:lnTo>
                  <a:cubicBezTo>
                    <a:pt x="6723" y="20026"/>
                    <a:pt x="6718" y="20041"/>
                    <a:pt x="6718" y="20041"/>
                  </a:cubicBezTo>
                  <a:cubicBezTo>
                    <a:pt x="6718" y="20041"/>
                    <a:pt x="6723" y="20025"/>
                    <a:pt x="6735" y="19993"/>
                  </a:cubicBezTo>
                  <a:close/>
                  <a:moveTo>
                    <a:pt x="2541" y="28140"/>
                  </a:moveTo>
                  <a:cubicBezTo>
                    <a:pt x="2542" y="28140"/>
                    <a:pt x="2529" y="28188"/>
                    <a:pt x="2505" y="28272"/>
                  </a:cubicBezTo>
                  <a:lnTo>
                    <a:pt x="2505" y="28272"/>
                  </a:lnTo>
                  <a:cubicBezTo>
                    <a:pt x="2530" y="28181"/>
                    <a:pt x="2541" y="28140"/>
                    <a:pt x="2541" y="28140"/>
                  </a:cubicBezTo>
                  <a:close/>
                  <a:moveTo>
                    <a:pt x="7331" y="0"/>
                  </a:moveTo>
                  <a:cubicBezTo>
                    <a:pt x="7221" y="251"/>
                    <a:pt x="7134" y="370"/>
                    <a:pt x="7061" y="370"/>
                  </a:cubicBezTo>
                  <a:cubicBezTo>
                    <a:pt x="7014" y="370"/>
                    <a:pt x="6973" y="323"/>
                    <a:pt x="6935" y="230"/>
                  </a:cubicBezTo>
                  <a:cubicBezTo>
                    <a:pt x="6819" y="596"/>
                    <a:pt x="6722" y="676"/>
                    <a:pt x="6628" y="676"/>
                  </a:cubicBezTo>
                  <a:cubicBezTo>
                    <a:pt x="6626" y="676"/>
                    <a:pt x="6624" y="676"/>
                    <a:pt x="6622" y="676"/>
                  </a:cubicBezTo>
                  <a:cubicBezTo>
                    <a:pt x="6538" y="884"/>
                    <a:pt x="6456" y="1011"/>
                    <a:pt x="6388" y="1119"/>
                  </a:cubicBezTo>
                  <a:cubicBezTo>
                    <a:pt x="6321" y="1227"/>
                    <a:pt x="6266" y="1315"/>
                    <a:pt x="6224" y="1360"/>
                  </a:cubicBezTo>
                  <a:cubicBezTo>
                    <a:pt x="6180" y="1753"/>
                    <a:pt x="6129" y="1998"/>
                    <a:pt x="6036" y="1998"/>
                  </a:cubicBezTo>
                  <a:cubicBezTo>
                    <a:pt x="6020" y="1998"/>
                    <a:pt x="6002" y="1990"/>
                    <a:pt x="5982" y="1974"/>
                  </a:cubicBezTo>
                  <a:lnTo>
                    <a:pt x="5982" y="1974"/>
                  </a:lnTo>
                  <a:cubicBezTo>
                    <a:pt x="5996" y="2595"/>
                    <a:pt x="5940" y="2853"/>
                    <a:pt x="5715" y="2858"/>
                  </a:cubicBezTo>
                  <a:cubicBezTo>
                    <a:pt x="5832" y="3368"/>
                    <a:pt x="5779" y="3626"/>
                    <a:pt x="5503" y="3924"/>
                  </a:cubicBezTo>
                  <a:cubicBezTo>
                    <a:pt x="5674" y="4142"/>
                    <a:pt x="5625" y="4400"/>
                    <a:pt x="5399" y="4861"/>
                  </a:cubicBezTo>
                  <a:cubicBezTo>
                    <a:pt x="5462" y="4889"/>
                    <a:pt x="5481" y="4967"/>
                    <a:pt x="5470" y="5086"/>
                  </a:cubicBezTo>
                  <a:cubicBezTo>
                    <a:pt x="5458" y="5204"/>
                    <a:pt x="5419" y="5364"/>
                    <a:pt x="5353" y="5470"/>
                  </a:cubicBezTo>
                  <a:cubicBezTo>
                    <a:pt x="5364" y="5572"/>
                    <a:pt x="5365" y="5651"/>
                    <a:pt x="5350" y="5651"/>
                  </a:cubicBezTo>
                  <a:cubicBezTo>
                    <a:pt x="5343" y="5651"/>
                    <a:pt x="5331" y="5631"/>
                    <a:pt x="5316" y="5585"/>
                  </a:cubicBezTo>
                  <a:lnTo>
                    <a:pt x="5316" y="5585"/>
                  </a:lnTo>
                  <a:cubicBezTo>
                    <a:pt x="5326" y="5824"/>
                    <a:pt x="5320" y="5961"/>
                    <a:pt x="5288" y="5961"/>
                  </a:cubicBezTo>
                  <a:cubicBezTo>
                    <a:pt x="5271" y="5961"/>
                    <a:pt x="5246" y="5922"/>
                    <a:pt x="5213" y="5837"/>
                  </a:cubicBezTo>
                  <a:lnTo>
                    <a:pt x="5213" y="5837"/>
                  </a:lnTo>
                  <a:cubicBezTo>
                    <a:pt x="5236" y="6377"/>
                    <a:pt x="5206" y="6644"/>
                    <a:pt x="5043" y="6644"/>
                  </a:cubicBezTo>
                  <a:cubicBezTo>
                    <a:pt x="5016" y="6644"/>
                    <a:pt x="4984" y="6637"/>
                    <a:pt x="4948" y="6621"/>
                  </a:cubicBezTo>
                  <a:lnTo>
                    <a:pt x="4948" y="6621"/>
                  </a:lnTo>
                  <a:cubicBezTo>
                    <a:pt x="5107" y="7247"/>
                    <a:pt x="5063" y="7506"/>
                    <a:pt x="4697" y="7738"/>
                  </a:cubicBezTo>
                  <a:cubicBezTo>
                    <a:pt x="4972" y="8062"/>
                    <a:pt x="4924" y="8359"/>
                    <a:pt x="4554" y="9026"/>
                  </a:cubicBezTo>
                  <a:cubicBezTo>
                    <a:pt x="4582" y="9018"/>
                    <a:pt x="4606" y="9015"/>
                    <a:pt x="4627" y="9015"/>
                  </a:cubicBezTo>
                  <a:cubicBezTo>
                    <a:pt x="4821" y="9015"/>
                    <a:pt x="4763" y="9315"/>
                    <a:pt x="4560" y="9905"/>
                  </a:cubicBezTo>
                  <a:cubicBezTo>
                    <a:pt x="4572" y="9899"/>
                    <a:pt x="4583" y="9897"/>
                    <a:pt x="4592" y="9897"/>
                  </a:cubicBezTo>
                  <a:cubicBezTo>
                    <a:pt x="4688" y="9897"/>
                    <a:pt x="4648" y="10168"/>
                    <a:pt x="4602" y="10457"/>
                  </a:cubicBezTo>
                  <a:cubicBezTo>
                    <a:pt x="4566" y="10735"/>
                    <a:pt x="4524" y="11033"/>
                    <a:pt x="4469" y="11296"/>
                  </a:cubicBezTo>
                  <a:cubicBezTo>
                    <a:pt x="4442" y="11627"/>
                    <a:pt x="4402" y="11925"/>
                    <a:pt x="4254" y="12136"/>
                  </a:cubicBezTo>
                  <a:cubicBezTo>
                    <a:pt x="4323" y="12522"/>
                    <a:pt x="4285" y="12818"/>
                    <a:pt x="4034" y="13174"/>
                  </a:cubicBezTo>
                  <a:cubicBezTo>
                    <a:pt x="4209" y="13415"/>
                    <a:pt x="4172" y="13713"/>
                    <a:pt x="3886" y="14276"/>
                  </a:cubicBezTo>
                  <a:cubicBezTo>
                    <a:pt x="3992" y="14292"/>
                    <a:pt x="4036" y="14376"/>
                    <a:pt x="4024" y="14510"/>
                  </a:cubicBezTo>
                  <a:cubicBezTo>
                    <a:pt x="4015" y="14686"/>
                    <a:pt x="3952" y="14914"/>
                    <a:pt x="3823" y="15166"/>
                  </a:cubicBezTo>
                  <a:cubicBezTo>
                    <a:pt x="3892" y="15201"/>
                    <a:pt x="3926" y="15249"/>
                    <a:pt x="3919" y="15249"/>
                  </a:cubicBezTo>
                  <a:cubicBezTo>
                    <a:pt x="3917" y="15249"/>
                    <a:pt x="3910" y="15243"/>
                    <a:pt x="3897" y="15229"/>
                  </a:cubicBezTo>
                  <a:lnTo>
                    <a:pt x="3897" y="15229"/>
                  </a:lnTo>
                  <a:cubicBezTo>
                    <a:pt x="3941" y="15540"/>
                    <a:pt x="3907" y="15726"/>
                    <a:pt x="3766" y="15778"/>
                  </a:cubicBezTo>
                  <a:cubicBezTo>
                    <a:pt x="3865" y="16003"/>
                    <a:pt x="3873" y="16117"/>
                    <a:pt x="3764" y="16117"/>
                  </a:cubicBezTo>
                  <a:cubicBezTo>
                    <a:pt x="3754" y="16117"/>
                    <a:pt x="3743" y="16116"/>
                    <a:pt x="3730" y="16114"/>
                  </a:cubicBezTo>
                  <a:lnTo>
                    <a:pt x="3730" y="16114"/>
                  </a:lnTo>
                  <a:cubicBezTo>
                    <a:pt x="3858" y="16401"/>
                    <a:pt x="3839" y="16551"/>
                    <a:pt x="3642" y="16684"/>
                  </a:cubicBezTo>
                  <a:cubicBezTo>
                    <a:pt x="3806" y="16849"/>
                    <a:pt x="3789" y="16998"/>
                    <a:pt x="3569" y="17308"/>
                  </a:cubicBezTo>
                  <a:cubicBezTo>
                    <a:pt x="3576" y="17308"/>
                    <a:pt x="3582" y="17308"/>
                    <a:pt x="3588" y="17308"/>
                  </a:cubicBezTo>
                  <a:cubicBezTo>
                    <a:pt x="3754" y="17308"/>
                    <a:pt x="3732" y="17462"/>
                    <a:pt x="3528" y="17892"/>
                  </a:cubicBezTo>
                  <a:cubicBezTo>
                    <a:pt x="3584" y="17835"/>
                    <a:pt x="3621" y="17807"/>
                    <a:pt x="3641" y="17807"/>
                  </a:cubicBezTo>
                  <a:cubicBezTo>
                    <a:pt x="3687" y="17807"/>
                    <a:pt x="3642" y="17956"/>
                    <a:pt x="3516" y="18268"/>
                  </a:cubicBezTo>
                  <a:cubicBezTo>
                    <a:pt x="3568" y="18192"/>
                    <a:pt x="3602" y="18154"/>
                    <a:pt x="3618" y="18154"/>
                  </a:cubicBezTo>
                  <a:cubicBezTo>
                    <a:pt x="3649" y="18154"/>
                    <a:pt x="3611" y="18300"/>
                    <a:pt x="3514" y="18588"/>
                  </a:cubicBezTo>
                  <a:cubicBezTo>
                    <a:pt x="3555" y="18518"/>
                    <a:pt x="3581" y="18484"/>
                    <a:pt x="3593" y="18484"/>
                  </a:cubicBezTo>
                  <a:lnTo>
                    <a:pt x="3593" y="18484"/>
                  </a:lnTo>
                  <a:cubicBezTo>
                    <a:pt x="3617" y="18484"/>
                    <a:pt x="3587" y="18616"/>
                    <a:pt x="3516" y="18864"/>
                  </a:cubicBezTo>
                  <a:cubicBezTo>
                    <a:pt x="3540" y="18819"/>
                    <a:pt x="3556" y="18798"/>
                    <a:pt x="3565" y="18798"/>
                  </a:cubicBezTo>
                  <a:lnTo>
                    <a:pt x="3565" y="18798"/>
                  </a:lnTo>
                  <a:cubicBezTo>
                    <a:pt x="3585" y="18798"/>
                    <a:pt x="3564" y="18913"/>
                    <a:pt x="3516" y="19113"/>
                  </a:cubicBezTo>
                  <a:cubicBezTo>
                    <a:pt x="3524" y="19101"/>
                    <a:pt x="3530" y="19095"/>
                    <a:pt x="3535" y="19095"/>
                  </a:cubicBezTo>
                  <a:lnTo>
                    <a:pt x="3535" y="19095"/>
                  </a:lnTo>
                  <a:cubicBezTo>
                    <a:pt x="3555" y="19095"/>
                    <a:pt x="3541" y="19197"/>
                    <a:pt x="3507" y="19344"/>
                  </a:cubicBezTo>
                  <a:cubicBezTo>
                    <a:pt x="3515" y="19361"/>
                    <a:pt x="3495" y="19447"/>
                    <a:pt x="3463" y="19526"/>
                  </a:cubicBezTo>
                  <a:cubicBezTo>
                    <a:pt x="3471" y="19673"/>
                    <a:pt x="3466" y="19809"/>
                    <a:pt x="3444" y="19900"/>
                  </a:cubicBezTo>
                  <a:cubicBezTo>
                    <a:pt x="3426" y="19971"/>
                    <a:pt x="3400" y="20013"/>
                    <a:pt x="3359" y="20013"/>
                  </a:cubicBezTo>
                  <a:cubicBezTo>
                    <a:pt x="3348" y="20013"/>
                    <a:pt x="3337" y="20010"/>
                    <a:pt x="3324" y="20005"/>
                  </a:cubicBezTo>
                  <a:lnTo>
                    <a:pt x="3324" y="20005"/>
                  </a:lnTo>
                  <a:cubicBezTo>
                    <a:pt x="3413" y="20259"/>
                    <a:pt x="3402" y="20446"/>
                    <a:pt x="3253" y="20446"/>
                  </a:cubicBezTo>
                  <a:cubicBezTo>
                    <a:pt x="3239" y="20446"/>
                    <a:pt x="3225" y="20445"/>
                    <a:pt x="3210" y="20442"/>
                  </a:cubicBezTo>
                  <a:lnTo>
                    <a:pt x="3210" y="20442"/>
                  </a:lnTo>
                  <a:cubicBezTo>
                    <a:pt x="3333" y="21066"/>
                    <a:pt x="3289" y="21458"/>
                    <a:pt x="2973" y="21689"/>
                  </a:cubicBezTo>
                  <a:cubicBezTo>
                    <a:pt x="3201" y="22243"/>
                    <a:pt x="3158" y="22635"/>
                    <a:pt x="2850" y="22845"/>
                  </a:cubicBezTo>
                  <a:cubicBezTo>
                    <a:pt x="3000" y="23080"/>
                    <a:pt x="3048" y="23244"/>
                    <a:pt x="3008" y="23244"/>
                  </a:cubicBezTo>
                  <a:cubicBezTo>
                    <a:pt x="2984" y="23244"/>
                    <a:pt x="2926" y="23183"/>
                    <a:pt x="2839" y="23039"/>
                  </a:cubicBezTo>
                  <a:lnTo>
                    <a:pt x="2839" y="23039"/>
                  </a:lnTo>
                  <a:cubicBezTo>
                    <a:pt x="2982" y="23275"/>
                    <a:pt x="3028" y="23439"/>
                    <a:pt x="2990" y="23439"/>
                  </a:cubicBezTo>
                  <a:cubicBezTo>
                    <a:pt x="2967" y="23439"/>
                    <a:pt x="2912" y="23378"/>
                    <a:pt x="2828" y="23234"/>
                  </a:cubicBezTo>
                  <a:lnTo>
                    <a:pt x="2828" y="23234"/>
                  </a:lnTo>
                  <a:cubicBezTo>
                    <a:pt x="2948" y="23962"/>
                    <a:pt x="2954" y="24364"/>
                    <a:pt x="2794" y="24364"/>
                  </a:cubicBezTo>
                  <a:cubicBezTo>
                    <a:pt x="2741" y="24364"/>
                    <a:pt x="2670" y="24319"/>
                    <a:pt x="2578" y="24228"/>
                  </a:cubicBezTo>
                  <a:lnTo>
                    <a:pt x="2578" y="24228"/>
                  </a:lnTo>
                  <a:cubicBezTo>
                    <a:pt x="2861" y="25380"/>
                    <a:pt x="2820" y="25773"/>
                    <a:pt x="2218" y="26922"/>
                  </a:cubicBezTo>
                  <a:cubicBezTo>
                    <a:pt x="2409" y="26724"/>
                    <a:pt x="2530" y="26620"/>
                    <a:pt x="2586" y="26620"/>
                  </a:cubicBezTo>
                  <a:cubicBezTo>
                    <a:pt x="2689" y="26620"/>
                    <a:pt x="2576" y="26967"/>
                    <a:pt x="2279" y="27717"/>
                  </a:cubicBezTo>
                  <a:cubicBezTo>
                    <a:pt x="2475" y="27270"/>
                    <a:pt x="2581" y="27050"/>
                    <a:pt x="2609" y="27050"/>
                  </a:cubicBezTo>
                  <a:lnTo>
                    <a:pt x="2609" y="27050"/>
                  </a:lnTo>
                  <a:cubicBezTo>
                    <a:pt x="2643" y="27050"/>
                    <a:pt x="2554" y="27398"/>
                    <a:pt x="2362" y="28079"/>
                  </a:cubicBezTo>
                  <a:cubicBezTo>
                    <a:pt x="2504" y="27659"/>
                    <a:pt x="2579" y="27461"/>
                    <a:pt x="2596" y="27461"/>
                  </a:cubicBezTo>
                  <a:lnTo>
                    <a:pt x="2596" y="27461"/>
                  </a:lnTo>
                  <a:cubicBezTo>
                    <a:pt x="2617" y="27461"/>
                    <a:pt x="2556" y="27745"/>
                    <a:pt x="2432" y="28273"/>
                  </a:cubicBezTo>
                  <a:cubicBezTo>
                    <a:pt x="2520" y="27972"/>
                    <a:pt x="2566" y="27836"/>
                    <a:pt x="2577" y="27836"/>
                  </a:cubicBezTo>
                  <a:lnTo>
                    <a:pt x="2577" y="27836"/>
                  </a:lnTo>
                  <a:cubicBezTo>
                    <a:pt x="2589" y="27836"/>
                    <a:pt x="2553" y="28028"/>
                    <a:pt x="2481" y="28359"/>
                  </a:cubicBezTo>
                  <a:lnTo>
                    <a:pt x="2481" y="28359"/>
                  </a:lnTo>
                  <a:cubicBezTo>
                    <a:pt x="2474" y="28382"/>
                    <a:pt x="2467" y="28407"/>
                    <a:pt x="2460" y="28433"/>
                  </a:cubicBezTo>
                  <a:cubicBezTo>
                    <a:pt x="2464" y="28431"/>
                    <a:pt x="2468" y="28430"/>
                    <a:pt x="2472" y="28430"/>
                  </a:cubicBezTo>
                  <a:cubicBezTo>
                    <a:pt x="2520" y="28430"/>
                    <a:pt x="2511" y="28610"/>
                    <a:pt x="2484" y="28732"/>
                  </a:cubicBezTo>
                  <a:cubicBezTo>
                    <a:pt x="2461" y="28844"/>
                    <a:pt x="2424" y="28907"/>
                    <a:pt x="2366" y="28907"/>
                  </a:cubicBezTo>
                  <a:cubicBezTo>
                    <a:pt x="2356" y="28907"/>
                    <a:pt x="2346" y="28905"/>
                    <a:pt x="2336" y="28902"/>
                  </a:cubicBezTo>
                  <a:lnTo>
                    <a:pt x="2336" y="28902"/>
                  </a:lnTo>
                  <a:cubicBezTo>
                    <a:pt x="2423" y="29548"/>
                    <a:pt x="2392" y="29846"/>
                    <a:pt x="2098" y="30122"/>
                  </a:cubicBezTo>
                  <a:cubicBezTo>
                    <a:pt x="2330" y="30444"/>
                    <a:pt x="2299" y="30743"/>
                    <a:pt x="1986" y="31521"/>
                  </a:cubicBezTo>
                  <a:cubicBezTo>
                    <a:pt x="2077" y="31408"/>
                    <a:pt x="2135" y="31351"/>
                    <a:pt x="2162" y="31351"/>
                  </a:cubicBezTo>
                  <a:cubicBezTo>
                    <a:pt x="2215" y="31351"/>
                    <a:pt x="2152" y="31561"/>
                    <a:pt x="1989" y="31984"/>
                  </a:cubicBezTo>
                  <a:cubicBezTo>
                    <a:pt x="2076" y="31814"/>
                    <a:pt x="2121" y="31736"/>
                    <a:pt x="2126" y="31736"/>
                  </a:cubicBezTo>
                  <a:lnTo>
                    <a:pt x="2126" y="31736"/>
                  </a:lnTo>
                  <a:cubicBezTo>
                    <a:pt x="2134" y="31736"/>
                    <a:pt x="2073" y="31873"/>
                    <a:pt x="1955" y="32119"/>
                  </a:cubicBezTo>
                  <a:cubicBezTo>
                    <a:pt x="1992" y="32092"/>
                    <a:pt x="2021" y="32079"/>
                    <a:pt x="2043" y="32079"/>
                  </a:cubicBezTo>
                  <a:cubicBezTo>
                    <a:pt x="2122" y="32079"/>
                    <a:pt x="2110" y="32250"/>
                    <a:pt x="2031" y="32547"/>
                  </a:cubicBezTo>
                  <a:lnTo>
                    <a:pt x="2031" y="32547"/>
                  </a:lnTo>
                  <a:cubicBezTo>
                    <a:pt x="2030" y="32546"/>
                    <a:pt x="2029" y="32545"/>
                    <a:pt x="2027" y="32545"/>
                  </a:cubicBezTo>
                  <a:cubicBezTo>
                    <a:pt x="2010" y="32545"/>
                    <a:pt x="1953" y="32599"/>
                    <a:pt x="1869" y="32644"/>
                  </a:cubicBezTo>
                  <a:cubicBezTo>
                    <a:pt x="1975" y="32822"/>
                    <a:pt x="2019" y="32980"/>
                    <a:pt x="1994" y="33120"/>
                  </a:cubicBezTo>
                  <a:cubicBezTo>
                    <a:pt x="1974" y="33239"/>
                    <a:pt x="1888" y="33344"/>
                    <a:pt x="1723" y="33450"/>
                  </a:cubicBezTo>
                  <a:cubicBezTo>
                    <a:pt x="2011" y="33636"/>
                    <a:pt x="1993" y="33835"/>
                    <a:pt x="1627" y="34375"/>
                  </a:cubicBezTo>
                  <a:cubicBezTo>
                    <a:pt x="1691" y="34347"/>
                    <a:pt x="1742" y="34332"/>
                    <a:pt x="1780" y="34332"/>
                  </a:cubicBezTo>
                  <a:cubicBezTo>
                    <a:pt x="1934" y="34332"/>
                    <a:pt x="1871" y="34575"/>
                    <a:pt x="1619" y="35151"/>
                  </a:cubicBezTo>
                  <a:cubicBezTo>
                    <a:pt x="1720" y="35018"/>
                    <a:pt x="1783" y="34953"/>
                    <a:pt x="1811" y="34953"/>
                  </a:cubicBezTo>
                  <a:cubicBezTo>
                    <a:pt x="1861" y="34953"/>
                    <a:pt x="1801" y="35161"/>
                    <a:pt x="1653" y="35568"/>
                  </a:cubicBezTo>
                  <a:cubicBezTo>
                    <a:pt x="1728" y="35441"/>
                    <a:pt x="1773" y="35382"/>
                    <a:pt x="1792" y="35382"/>
                  </a:cubicBezTo>
                  <a:cubicBezTo>
                    <a:pt x="1826" y="35382"/>
                    <a:pt x="1786" y="35552"/>
                    <a:pt x="1695" y="35856"/>
                  </a:cubicBezTo>
                  <a:cubicBezTo>
                    <a:pt x="1730" y="35800"/>
                    <a:pt x="1753" y="35775"/>
                    <a:pt x="1766" y="35775"/>
                  </a:cubicBezTo>
                  <a:cubicBezTo>
                    <a:pt x="1796" y="35775"/>
                    <a:pt x="1775" y="35901"/>
                    <a:pt x="1730" y="36072"/>
                  </a:cubicBezTo>
                  <a:cubicBezTo>
                    <a:pt x="1731" y="36071"/>
                    <a:pt x="1731" y="36071"/>
                    <a:pt x="1732" y="36071"/>
                  </a:cubicBezTo>
                  <a:lnTo>
                    <a:pt x="1732" y="36071"/>
                  </a:lnTo>
                  <a:cubicBezTo>
                    <a:pt x="1745" y="36071"/>
                    <a:pt x="1711" y="36153"/>
                    <a:pt x="1659" y="36175"/>
                  </a:cubicBezTo>
                  <a:cubicBezTo>
                    <a:pt x="1707" y="36727"/>
                    <a:pt x="1680" y="37028"/>
                    <a:pt x="1424" y="37143"/>
                  </a:cubicBezTo>
                  <a:cubicBezTo>
                    <a:pt x="1623" y="37626"/>
                    <a:pt x="1594" y="37925"/>
                    <a:pt x="1238" y="38515"/>
                  </a:cubicBezTo>
                  <a:cubicBezTo>
                    <a:pt x="1540" y="38525"/>
                    <a:pt x="1512" y="38824"/>
                    <a:pt x="1238" y="39656"/>
                  </a:cubicBezTo>
                  <a:cubicBezTo>
                    <a:pt x="1333" y="39451"/>
                    <a:pt x="1389" y="39354"/>
                    <a:pt x="1411" y="39354"/>
                  </a:cubicBezTo>
                  <a:lnTo>
                    <a:pt x="1411" y="39354"/>
                  </a:lnTo>
                  <a:cubicBezTo>
                    <a:pt x="1446" y="39354"/>
                    <a:pt x="1396" y="39600"/>
                    <a:pt x="1282" y="40045"/>
                  </a:cubicBezTo>
                  <a:cubicBezTo>
                    <a:pt x="1331" y="39948"/>
                    <a:pt x="1362" y="39905"/>
                    <a:pt x="1377" y="39905"/>
                  </a:cubicBezTo>
                  <a:cubicBezTo>
                    <a:pt x="1406" y="39905"/>
                    <a:pt x="1377" y="40064"/>
                    <a:pt x="1313" y="40310"/>
                  </a:cubicBezTo>
                  <a:cubicBezTo>
                    <a:pt x="1319" y="40302"/>
                    <a:pt x="1322" y="40299"/>
                    <a:pt x="1325" y="40299"/>
                  </a:cubicBezTo>
                  <a:lnTo>
                    <a:pt x="1325" y="40299"/>
                  </a:lnTo>
                  <a:cubicBezTo>
                    <a:pt x="1338" y="40299"/>
                    <a:pt x="1298" y="40419"/>
                    <a:pt x="1239" y="40507"/>
                  </a:cubicBezTo>
                  <a:cubicBezTo>
                    <a:pt x="1273" y="40799"/>
                    <a:pt x="1279" y="41043"/>
                    <a:pt x="1243" y="41255"/>
                  </a:cubicBezTo>
                  <a:cubicBezTo>
                    <a:pt x="1207" y="41469"/>
                    <a:pt x="1127" y="41651"/>
                    <a:pt x="985" y="41819"/>
                  </a:cubicBezTo>
                  <a:cubicBezTo>
                    <a:pt x="1215" y="42073"/>
                    <a:pt x="1195" y="42269"/>
                    <a:pt x="914" y="42520"/>
                  </a:cubicBezTo>
                  <a:cubicBezTo>
                    <a:pt x="992" y="42451"/>
                    <a:pt x="1047" y="42416"/>
                    <a:pt x="1080" y="42416"/>
                  </a:cubicBezTo>
                  <a:cubicBezTo>
                    <a:pt x="1167" y="42416"/>
                    <a:pt x="1101" y="42657"/>
                    <a:pt x="896" y="43159"/>
                  </a:cubicBezTo>
                  <a:cubicBezTo>
                    <a:pt x="931" y="43143"/>
                    <a:pt x="960" y="43139"/>
                    <a:pt x="983" y="43139"/>
                  </a:cubicBezTo>
                  <a:cubicBezTo>
                    <a:pt x="1005" y="43139"/>
                    <a:pt x="1021" y="43143"/>
                    <a:pt x="1030" y="43144"/>
                  </a:cubicBezTo>
                  <a:lnTo>
                    <a:pt x="1030" y="43144"/>
                  </a:lnTo>
                  <a:cubicBezTo>
                    <a:pt x="1068" y="43515"/>
                    <a:pt x="1029" y="43757"/>
                    <a:pt x="849" y="43757"/>
                  </a:cubicBezTo>
                  <a:cubicBezTo>
                    <a:pt x="844" y="43757"/>
                    <a:pt x="838" y="43756"/>
                    <a:pt x="832" y="43756"/>
                  </a:cubicBezTo>
                  <a:lnTo>
                    <a:pt x="832" y="43756"/>
                  </a:lnTo>
                  <a:cubicBezTo>
                    <a:pt x="942" y="44027"/>
                    <a:pt x="982" y="44177"/>
                    <a:pt x="927" y="44177"/>
                  </a:cubicBezTo>
                  <a:cubicBezTo>
                    <a:pt x="900" y="44177"/>
                    <a:pt x="847" y="44138"/>
                    <a:pt x="768" y="44057"/>
                  </a:cubicBezTo>
                  <a:lnTo>
                    <a:pt x="768" y="44057"/>
                  </a:lnTo>
                  <a:cubicBezTo>
                    <a:pt x="996" y="44606"/>
                    <a:pt x="981" y="44777"/>
                    <a:pt x="615" y="44793"/>
                  </a:cubicBezTo>
                  <a:cubicBezTo>
                    <a:pt x="944" y="45220"/>
                    <a:pt x="928" y="45417"/>
                    <a:pt x="494" y="45758"/>
                  </a:cubicBezTo>
                  <a:cubicBezTo>
                    <a:pt x="535" y="45750"/>
                    <a:pt x="572" y="45746"/>
                    <a:pt x="605" y="45746"/>
                  </a:cubicBezTo>
                  <a:cubicBezTo>
                    <a:pt x="895" y="45746"/>
                    <a:pt x="842" y="46078"/>
                    <a:pt x="501" y="47087"/>
                  </a:cubicBezTo>
                  <a:cubicBezTo>
                    <a:pt x="607" y="46918"/>
                    <a:pt x="675" y="46840"/>
                    <a:pt x="712" y="46840"/>
                  </a:cubicBezTo>
                  <a:cubicBezTo>
                    <a:pt x="732" y="46840"/>
                    <a:pt x="743" y="46861"/>
                    <a:pt x="747" y="46902"/>
                  </a:cubicBezTo>
                  <a:cubicBezTo>
                    <a:pt x="759" y="47023"/>
                    <a:pt x="708" y="47311"/>
                    <a:pt x="623" y="47655"/>
                  </a:cubicBezTo>
                  <a:cubicBezTo>
                    <a:pt x="629" y="47653"/>
                    <a:pt x="634" y="47653"/>
                    <a:pt x="639" y="47653"/>
                  </a:cubicBezTo>
                  <a:cubicBezTo>
                    <a:pt x="661" y="47653"/>
                    <a:pt x="676" y="47661"/>
                    <a:pt x="685" y="47661"/>
                  </a:cubicBezTo>
                  <a:cubicBezTo>
                    <a:pt x="694" y="47661"/>
                    <a:pt x="698" y="47654"/>
                    <a:pt x="700" y="47629"/>
                  </a:cubicBezTo>
                  <a:lnTo>
                    <a:pt x="700" y="47629"/>
                  </a:lnTo>
                  <a:cubicBezTo>
                    <a:pt x="698" y="47811"/>
                    <a:pt x="691" y="47949"/>
                    <a:pt x="682" y="47949"/>
                  </a:cubicBezTo>
                  <a:cubicBezTo>
                    <a:pt x="677" y="47949"/>
                    <a:pt x="671" y="47910"/>
                    <a:pt x="666" y="47816"/>
                  </a:cubicBezTo>
                  <a:cubicBezTo>
                    <a:pt x="647" y="48287"/>
                    <a:pt x="628" y="48578"/>
                    <a:pt x="595" y="48578"/>
                  </a:cubicBezTo>
                  <a:cubicBezTo>
                    <a:pt x="576" y="48578"/>
                    <a:pt x="552" y="48485"/>
                    <a:pt x="521" y="48280"/>
                  </a:cubicBezTo>
                  <a:lnTo>
                    <a:pt x="521" y="48280"/>
                  </a:lnTo>
                  <a:cubicBezTo>
                    <a:pt x="546" y="49255"/>
                    <a:pt x="529" y="49623"/>
                    <a:pt x="324" y="49623"/>
                  </a:cubicBezTo>
                  <a:cubicBezTo>
                    <a:pt x="284" y="49623"/>
                    <a:pt x="237" y="49609"/>
                    <a:pt x="182" y="49583"/>
                  </a:cubicBezTo>
                  <a:lnTo>
                    <a:pt x="182" y="49583"/>
                  </a:lnTo>
                  <a:cubicBezTo>
                    <a:pt x="468" y="50336"/>
                    <a:pt x="440" y="50629"/>
                    <a:pt x="0" y="52016"/>
                  </a:cubicBezTo>
                  <a:cubicBezTo>
                    <a:pt x="147" y="51709"/>
                    <a:pt x="234" y="51558"/>
                    <a:pt x="273" y="51558"/>
                  </a:cubicBezTo>
                  <a:cubicBezTo>
                    <a:pt x="338" y="51558"/>
                    <a:pt x="273" y="51968"/>
                    <a:pt x="124" y="52767"/>
                  </a:cubicBezTo>
                  <a:cubicBezTo>
                    <a:pt x="203" y="52461"/>
                    <a:pt x="246" y="52327"/>
                    <a:pt x="261" y="52327"/>
                  </a:cubicBezTo>
                  <a:lnTo>
                    <a:pt x="261" y="52327"/>
                  </a:lnTo>
                  <a:cubicBezTo>
                    <a:pt x="284" y="52327"/>
                    <a:pt x="251" y="52598"/>
                    <a:pt x="190" y="53038"/>
                  </a:cubicBezTo>
                  <a:cubicBezTo>
                    <a:pt x="209" y="52963"/>
                    <a:pt x="221" y="52931"/>
                    <a:pt x="227" y="52931"/>
                  </a:cubicBezTo>
                  <a:lnTo>
                    <a:pt x="227" y="52931"/>
                  </a:lnTo>
                  <a:cubicBezTo>
                    <a:pt x="243" y="52931"/>
                    <a:pt x="229" y="53108"/>
                    <a:pt x="210" y="53311"/>
                  </a:cubicBezTo>
                  <a:cubicBezTo>
                    <a:pt x="212" y="53307"/>
                    <a:pt x="214" y="53305"/>
                    <a:pt x="217" y="53305"/>
                  </a:cubicBezTo>
                  <a:cubicBezTo>
                    <a:pt x="229" y="53305"/>
                    <a:pt x="252" y="53338"/>
                    <a:pt x="284" y="53367"/>
                  </a:cubicBezTo>
                  <a:cubicBezTo>
                    <a:pt x="334" y="53352"/>
                    <a:pt x="380" y="53318"/>
                    <a:pt x="389" y="53298"/>
                  </a:cubicBezTo>
                  <a:cubicBezTo>
                    <a:pt x="429" y="53096"/>
                    <a:pt x="469" y="52904"/>
                    <a:pt x="500" y="52904"/>
                  </a:cubicBezTo>
                  <a:cubicBezTo>
                    <a:pt x="507" y="52904"/>
                    <a:pt x="514" y="52913"/>
                    <a:pt x="520" y="52934"/>
                  </a:cubicBezTo>
                  <a:cubicBezTo>
                    <a:pt x="565" y="52540"/>
                    <a:pt x="603" y="52295"/>
                    <a:pt x="643" y="52295"/>
                  </a:cubicBezTo>
                  <a:cubicBezTo>
                    <a:pt x="665" y="52295"/>
                    <a:pt x="688" y="52364"/>
                    <a:pt x="712" y="52517"/>
                  </a:cubicBezTo>
                  <a:cubicBezTo>
                    <a:pt x="738" y="51815"/>
                    <a:pt x="774" y="51475"/>
                    <a:pt x="882" y="51475"/>
                  </a:cubicBezTo>
                  <a:cubicBezTo>
                    <a:pt x="924" y="51475"/>
                    <a:pt x="977" y="51527"/>
                    <a:pt x="1045" y="51629"/>
                  </a:cubicBezTo>
                  <a:cubicBezTo>
                    <a:pt x="914" y="50697"/>
                    <a:pt x="971" y="50409"/>
                    <a:pt x="1407" y="49954"/>
                  </a:cubicBezTo>
                  <a:cubicBezTo>
                    <a:pt x="1083" y="49823"/>
                    <a:pt x="1140" y="49529"/>
                    <a:pt x="1498" y="48656"/>
                  </a:cubicBezTo>
                  <a:lnTo>
                    <a:pt x="1498" y="48656"/>
                  </a:lnTo>
                  <a:cubicBezTo>
                    <a:pt x="1434" y="48730"/>
                    <a:pt x="1391" y="48765"/>
                    <a:pt x="1365" y="48765"/>
                  </a:cubicBezTo>
                  <a:cubicBezTo>
                    <a:pt x="1291" y="48765"/>
                    <a:pt x="1356" y="48484"/>
                    <a:pt x="1490" y="48018"/>
                  </a:cubicBezTo>
                  <a:lnTo>
                    <a:pt x="1490" y="48018"/>
                  </a:lnTo>
                  <a:cubicBezTo>
                    <a:pt x="1465" y="48064"/>
                    <a:pt x="1449" y="48084"/>
                    <a:pt x="1441" y="48084"/>
                  </a:cubicBezTo>
                  <a:cubicBezTo>
                    <a:pt x="1419" y="48084"/>
                    <a:pt x="1450" y="47939"/>
                    <a:pt x="1501" y="47740"/>
                  </a:cubicBezTo>
                  <a:cubicBezTo>
                    <a:pt x="1496" y="47695"/>
                    <a:pt x="1531" y="47548"/>
                    <a:pt x="1566" y="47426"/>
                  </a:cubicBezTo>
                  <a:cubicBezTo>
                    <a:pt x="1622" y="47012"/>
                    <a:pt x="1684" y="46694"/>
                    <a:pt x="1821" y="46673"/>
                  </a:cubicBezTo>
                  <a:cubicBezTo>
                    <a:pt x="1800" y="46095"/>
                    <a:pt x="1856" y="45813"/>
                    <a:pt x="2078" y="45706"/>
                  </a:cubicBezTo>
                  <a:cubicBezTo>
                    <a:pt x="1908" y="45555"/>
                    <a:pt x="1949" y="45361"/>
                    <a:pt x="2200" y="45071"/>
                  </a:cubicBezTo>
                  <a:cubicBezTo>
                    <a:pt x="2065" y="44781"/>
                    <a:pt x="2143" y="44393"/>
                    <a:pt x="2335" y="43865"/>
                  </a:cubicBezTo>
                  <a:cubicBezTo>
                    <a:pt x="2261" y="43813"/>
                    <a:pt x="2299" y="43619"/>
                    <a:pt x="2374" y="43403"/>
                  </a:cubicBezTo>
                  <a:cubicBezTo>
                    <a:pt x="2386" y="43290"/>
                    <a:pt x="2434" y="43154"/>
                    <a:pt x="2491" y="43075"/>
                  </a:cubicBezTo>
                  <a:cubicBezTo>
                    <a:pt x="2495" y="42734"/>
                    <a:pt x="2521" y="42543"/>
                    <a:pt x="2579" y="42543"/>
                  </a:cubicBezTo>
                  <a:cubicBezTo>
                    <a:pt x="2593" y="42543"/>
                    <a:pt x="2609" y="42555"/>
                    <a:pt x="2628" y="42578"/>
                  </a:cubicBezTo>
                  <a:cubicBezTo>
                    <a:pt x="2535" y="42459"/>
                    <a:pt x="2572" y="42265"/>
                    <a:pt x="2748" y="42029"/>
                  </a:cubicBezTo>
                  <a:cubicBezTo>
                    <a:pt x="2716" y="41857"/>
                    <a:pt x="2720" y="41673"/>
                    <a:pt x="2738" y="41663"/>
                  </a:cubicBezTo>
                  <a:cubicBezTo>
                    <a:pt x="2768" y="41392"/>
                    <a:pt x="2806" y="41208"/>
                    <a:pt x="2854" y="41208"/>
                  </a:cubicBezTo>
                  <a:cubicBezTo>
                    <a:pt x="2873" y="41208"/>
                    <a:pt x="2894" y="41239"/>
                    <a:pt x="2917" y="41308"/>
                  </a:cubicBezTo>
                  <a:cubicBezTo>
                    <a:pt x="2916" y="40945"/>
                    <a:pt x="2921" y="40733"/>
                    <a:pt x="2934" y="40733"/>
                  </a:cubicBezTo>
                  <a:cubicBezTo>
                    <a:pt x="2944" y="40733"/>
                    <a:pt x="2958" y="40844"/>
                    <a:pt x="2977" y="41088"/>
                  </a:cubicBezTo>
                  <a:cubicBezTo>
                    <a:pt x="2980" y="40536"/>
                    <a:pt x="2993" y="40252"/>
                    <a:pt x="3030" y="40252"/>
                  </a:cubicBezTo>
                  <a:cubicBezTo>
                    <a:pt x="3056" y="40252"/>
                    <a:pt x="3093" y="40385"/>
                    <a:pt x="3147" y="40657"/>
                  </a:cubicBezTo>
                  <a:cubicBezTo>
                    <a:pt x="3117" y="39946"/>
                    <a:pt x="3122" y="39612"/>
                    <a:pt x="3195" y="39612"/>
                  </a:cubicBezTo>
                  <a:cubicBezTo>
                    <a:pt x="3235" y="39612"/>
                    <a:pt x="3296" y="39715"/>
                    <a:pt x="3384" y="39912"/>
                  </a:cubicBezTo>
                  <a:cubicBezTo>
                    <a:pt x="3167" y="39210"/>
                    <a:pt x="3196" y="39064"/>
                    <a:pt x="3590" y="38987"/>
                  </a:cubicBezTo>
                  <a:cubicBezTo>
                    <a:pt x="3253" y="38781"/>
                    <a:pt x="3282" y="38646"/>
                    <a:pt x="3704" y="38170"/>
                  </a:cubicBezTo>
                  <a:lnTo>
                    <a:pt x="3704" y="38170"/>
                  </a:lnTo>
                  <a:cubicBezTo>
                    <a:pt x="3614" y="38215"/>
                    <a:pt x="3548" y="38239"/>
                    <a:pt x="3506" y="38239"/>
                  </a:cubicBezTo>
                  <a:cubicBezTo>
                    <a:pt x="3374" y="38239"/>
                    <a:pt x="3462" y="38015"/>
                    <a:pt x="3748" y="37475"/>
                  </a:cubicBezTo>
                  <a:lnTo>
                    <a:pt x="3748" y="37475"/>
                  </a:lnTo>
                  <a:cubicBezTo>
                    <a:pt x="3608" y="37678"/>
                    <a:pt x="3534" y="37777"/>
                    <a:pt x="3520" y="37777"/>
                  </a:cubicBezTo>
                  <a:cubicBezTo>
                    <a:pt x="3503" y="37777"/>
                    <a:pt x="3589" y="37608"/>
                    <a:pt x="3768" y="37283"/>
                  </a:cubicBezTo>
                  <a:lnTo>
                    <a:pt x="3768" y="37283"/>
                  </a:lnTo>
                  <a:cubicBezTo>
                    <a:pt x="3692" y="37365"/>
                    <a:pt x="3640" y="37405"/>
                    <a:pt x="3611" y="37405"/>
                  </a:cubicBezTo>
                  <a:cubicBezTo>
                    <a:pt x="3548" y="37405"/>
                    <a:pt x="3591" y="37216"/>
                    <a:pt x="3713" y="36862"/>
                  </a:cubicBezTo>
                  <a:lnTo>
                    <a:pt x="3713" y="36862"/>
                  </a:lnTo>
                  <a:cubicBezTo>
                    <a:pt x="3734" y="36824"/>
                    <a:pt x="3761" y="36775"/>
                    <a:pt x="3793" y="36718"/>
                  </a:cubicBezTo>
                  <a:cubicBezTo>
                    <a:pt x="3698" y="36692"/>
                    <a:pt x="3717" y="36476"/>
                    <a:pt x="3772" y="36238"/>
                  </a:cubicBezTo>
                  <a:cubicBezTo>
                    <a:pt x="3789" y="36117"/>
                    <a:pt x="3844" y="35975"/>
                    <a:pt x="3926" y="35837"/>
                  </a:cubicBezTo>
                  <a:cubicBezTo>
                    <a:pt x="3874" y="35521"/>
                    <a:pt x="3930" y="35226"/>
                    <a:pt x="4108" y="34705"/>
                  </a:cubicBezTo>
                  <a:lnTo>
                    <a:pt x="4108" y="34705"/>
                  </a:lnTo>
                  <a:cubicBezTo>
                    <a:pt x="4092" y="34719"/>
                    <a:pt x="4079" y="34725"/>
                    <a:pt x="4070" y="34725"/>
                  </a:cubicBezTo>
                  <a:cubicBezTo>
                    <a:pt x="4025" y="34725"/>
                    <a:pt x="4062" y="34571"/>
                    <a:pt x="4169" y="34263"/>
                  </a:cubicBezTo>
                  <a:lnTo>
                    <a:pt x="4169" y="34263"/>
                  </a:lnTo>
                  <a:cubicBezTo>
                    <a:pt x="4150" y="34290"/>
                    <a:pt x="4137" y="34304"/>
                    <a:pt x="4130" y="34304"/>
                  </a:cubicBezTo>
                  <a:cubicBezTo>
                    <a:pt x="4110" y="34304"/>
                    <a:pt x="4143" y="34186"/>
                    <a:pt x="4218" y="33972"/>
                  </a:cubicBezTo>
                  <a:cubicBezTo>
                    <a:pt x="4175" y="33961"/>
                    <a:pt x="4203" y="33786"/>
                    <a:pt x="4268" y="33587"/>
                  </a:cubicBezTo>
                  <a:lnTo>
                    <a:pt x="4268" y="33587"/>
                  </a:lnTo>
                  <a:cubicBezTo>
                    <a:pt x="4264" y="33608"/>
                    <a:pt x="4289" y="33619"/>
                    <a:pt x="4335" y="33681"/>
                  </a:cubicBezTo>
                  <a:cubicBezTo>
                    <a:pt x="4332" y="33353"/>
                    <a:pt x="4355" y="33089"/>
                    <a:pt x="4386" y="33002"/>
                  </a:cubicBezTo>
                  <a:cubicBezTo>
                    <a:pt x="4393" y="32985"/>
                    <a:pt x="4399" y="32976"/>
                    <a:pt x="4407" y="32976"/>
                  </a:cubicBezTo>
                  <a:cubicBezTo>
                    <a:pt x="4431" y="32976"/>
                    <a:pt x="4461" y="33086"/>
                    <a:pt x="4499" y="33322"/>
                  </a:cubicBezTo>
                  <a:cubicBezTo>
                    <a:pt x="4492" y="32797"/>
                    <a:pt x="4500" y="32480"/>
                    <a:pt x="4543" y="32341"/>
                  </a:cubicBezTo>
                  <a:cubicBezTo>
                    <a:pt x="4560" y="32285"/>
                    <a:pt x="4582" y="32259"/>
                    <a:pt x="4612" y="32259"/>
                  </a:cubicBezTo>
                  <a:cubicBezTo>
                    <a:pt x="4657" y="32259"/>
                    <a:pt x="4718" y="32319"/>
                    <a:pt x="4801" y="32435"/>
                  </a:cubicBezTo>
                  <a:cubicBezTo>
                    <a:pt x="4610" y="31607"/>
                    <a:pt x="4651" y="31387"/>
                    <a:pt x="5092" y="31000"/>
                  </a:cubicBezTo>
                  <a:cubicBezTo>
                    <a:pt x="4734" y="30942"/>
                    <a:pt x="4773" y="30720"/>
                    <a:pt x="5182" y="29843"/>
                  </a:cubicBezTo>
                  <a:lnTo>
                    <a:pt x="5182" y="29843"/>
                  </a:lnTo>
                  <a:cubicBezTo>
                    <a:pt x="5049" y="30041"/>
                    <a:pt x="4971" y="30139"/>
                    <a:pt x="4945" y="30139"/>
                  </a:cubicBezTo>
                  <a:cubicBezTo>
                    <a:pt x="4904" y="30139"/>
                    <a:pt x="4989" y="29897"/>
                    <a:pt x="5180" y="29418"/>
                  </a:cubicBezTo>
                  <a:lnTo>
                    <a:pt x="5180" y="29418"/>
                  </a:lnTo>
                  <a:cubicBezTo>
                    <a:pt x="5065" y="29655"/>
                    <a:pt x="5006" y="29768"/>
                    <a:pt x="4997" y="29768"/>
                  </a:cubicBezTo>
                  <a:cubicBezTo>
                    <a:pt x="4985" y="29768"/>
                    <a:pt x="5053" y="29589"/>
                    <a:pt x="5189" y="29257"/>
                  </a:cubicBezTo>
                  <a:lnTo>
                    <a:pt x="5189" y="29257"/>
                  </a:lnTo>
                  <a:cubicBezTo>
                    <a:pt x="5126" y="29357"/>
                    <a:pt x="5087" y="29402"/>
                    <a:pt x="5068" y="29402"/>
                  </a:cubicBezTo>
                  <a:cubicBezTo>
                    <a:pt x="5032" y="29402"/>
                    <a:pt x="5072" y="29235"/>
                    <a:pt x="5160" y="28968"/>
                  </a:cubicBezTo>
                  <a:lnTo>
                    <a:pt x="5160" y="28968"/>
                  </a:lnTo>
                  <a:cubicBezTo>
                    <a:pt x="5117" y="29103"/>
                    <a:pt x="5120" y="29146"/>
                    <a:pt x="5163" y="29146"/>
                  </a:cubicBezTo>
                  <a:cubicBezTo>
                    <a:pt x="5184" y="29146"/>
                    <a:pt x="5215" y="29136"/>
                    <a:pt x="5254" y="29121"/>
                  </a:cubicBezTo>
                  <a:cubicBezTo>
                    <a:pt x="5182" y="28872"/>
                    <a:pt x="5198" y="28576"/>
                    <a:pt x="5246" y="28426"/>
                  </a:cubicBezTo>
                  <a:cubicBezTo>
                    <a:pt x="5270" y="28347"/>
                    <a:pt x="5303" y="28309"/>
                    <a:pt x="5347" y="28309"/>
                  </a:cubicBezTo>
                  <a:cubicBezTo>
                    <a:pt x="5387" y="28309"/>
                    <a:pt x="5438" y="28342"/>
                    <a:pt x="5501" y="28408"/>
                  </a:cubicBezTo>
                  <a:cubicBezTo>
                    <a:pt x="5349" y="27541"/>
                    <a:pt x="5403" y="27246"/>
                    <a:pt x="5836" y="26815"/>
                  </a:cubicBezTo>
                  <a:lnTo>
                    <a:pt x="5836" y="26815"/>
                  </a:lnTo>
                  <a:cubicBezTo>
                    <a:pt x="5763" y="26841"/>
                    <a:pt x="5706" y="26854"/>
                    <a:pt x="5663" y="26854"/>
                  </a:cubicBezTo>
                  <a:cubicBezTo>
                    <a:pt x="5483" y="26854"/>
                    <a:pt x="5571" y="26612"/>
                    <a:pt x="5909" y="26012"/>
                  </a:cubicBezTo>
                  <a:lnTo>
                    <a:pt x="5909" y="26012"/>
                  </a:lnTo>
                  <a:cubicBezTo>
                    <a:pt x="5803" y="26108"/>
                    <a:pt x="5733" y="26157"/>
                    <a:pt x="5697" y="26157"/>
                  </a:cubicBezTo>
                  <a:cubicBezTo>
                    <a:pt x="5618" y="26157"/>
                    <a:pt x="5701" y="25922"/>
                    <a:pt x="5920" y="25428"/>
                  </a:cubicBezTo>
                  <a:lnTo>
                    <a:pt x="5920" y="25428"/>
                  </a:lnTo>
                  <a:cubicBezTo>
                    <a:pt x="5835" y="25549"/>
                    <a:pt x="5782" y="25606"/>
                    <a:pt x="5758" y="25606"/>
                  </a:cubicBezTo>
                  <a:cubicBezTo>
                    <a:pt x="5710" y="25606"/>
                    <a:pt x="5771" y="25387"/>
                    <a:pt x="5906" y="24987"/>
                  </a:cubicBezTo>
                  <a:lnTo>
                    <a:pt x="5906" y="24987"/>
                  </a:lnTo>
                  <a:cubicBezTo>
                    <a:pt x="5866" y="25051"/>
                    <a:pt x="5841" y="25078"/>
                    <a:pt x="5828" y="25078"/>
                  </a:cubicBezTo>
                  <a:cubicBezTo>
                    <a:pt x="5801" y="25078"/>
                    <a:pt x="5829" y="24948"/>
                    <a:pt x="5887" y="24770"/>
                  </a:cubicBezTo>
                  <a:lnTo>
                    <a:pt x="5887" y="24770"/>
                  </a:lnTo>
                  <a:cubicBezTo>
                    <a:pt x="5889" y="24787"/>
                    <a:pt x="5912" y="24789"/>
                    <a:pt x="5949" y="24814"/>
                  </a:cubicBezTo>
                  <a:cubicBezTo>
                    <a:pt x="5944" y="24484"/>
                    <a:pt x="5972" y="24212"/>
                    <a:pt x="5991" y="24163"/>
                  </a:cubicBezTo>
                  <a:cubicBezTo>
                    <a:pt x="5992" y="24158"/>
                    <a:pt x="5994" y="24156"/>
                    <a:pt x="5996" y="24156"/>
                  </a:cubicBezTo>
                  <a:cubicBezTo>
                    <a:pt x="6010" y="24156"/>
                    <a:pt x="6016" y="24338"/>
                    <a:pt x="6016" y="24734"/>
                  </a:cubicBezTo>
                  <a:cubicBezTo>
                    <a:pt x="6016" y="24291"/>
                    <a:pt x="6025" y="24020"/>
                    <a:pt x="6049" y="23956"/>
                  </a:cubicBezTo>
                  <a:cubicBezTo>
                    <a:pt x="6053" y="23947"/>
                    <a:pt x="6057" y="23942"/>
                    <a:pt x="6061" y="23942"/>
                  </a:cubicBezTo>
                  <a:cubicBezTo>
                    <a:pt x="6085" y="23942"/>
                    <a:pt x="6121" y="24098"/>
                    <a:pt x="6173" y="24432"/>
                  </a:cubicBezTo>
                  <a:cubicBezTo>
                    <a:pt x="6153" y="23065"/>
                    <a:pt x="6220" y="22676"/>
                    <a:pt x="6770" y="22456"/>
                  </a:cubicBezTo>
                  <a:cubicBezTo>
                    <a:pt x="6356" y="21900"/>
                    <a:pt x="6424" y="21510"/>
                    <a:pt x="6910" y="20273"/>
                  </a:cubicBezTo>
                  <a:lnTo>
                    <a:pt x="6910" y="20273"/>
                  </a:lnTo>
                  <a:cubicBezTo>
                    <a:pt x="6754" y="20538"/>
                    <a:pt x="6667" y="20665"/>
                    <a:pt x="6639" y="20665"/>
                  </a:cubicBezTo>
                  <a:cubicBezTo>
                    <a:pt x="6598" y="20665"/>
                    <a:pt x="6684" y="20394"/>
                    <a:pt x="6866" y="19895"/>
                  </a:cubicBezTo>
                  <a:lnTo>
                    <a:pt x="6866" y="19895"/>
                  </a:lnTo>
                  <a:cubicBezTo>
                    <a:pt x="6742" y="20200"/>
                    <a:pt x="6678" y="20342"/>
                    <a:pt x="6664" y="20342"/>
                  </a:cubicBezTo>
                  <a:cubicBezTo>
                    <a:pt x="6648" y="20342"/>
                    <a:pt x="6704" y="20137"/>
                    <a:pt x="6818" y="19766"/>
                  </a:cubicBezTo>
                  <a:lnTo>
                    <a:pt x="6818" y="19766"/>
                  </a:lnTo>
                  <a:cubicBezTo>
                    <a:pt x="6829" y="19737"/>
                    <a:pt x="6841" y="19706"/>
                    <a:pt x="6853" y="19673"/>
                  </a:cubicBezTo>
                  <a:lnTo>
                    <a:pt x="6853" y="19673"/>
                  </a:lnTo>
                  <a:cubicBezTo>
                    <a:pt x="6827" y="19707"/>
                    <a:pt x="6808" y="19721"/>
                    <a:pt x="6796" y="19721"/>
                  </a:cubicBezTo>
                  <a:cubicBezTo>
                    <a:pt x="6754" y="19721"/>
                    <a:pt x="6780" y="19561"/>
                    <a:pt x="6827" y="19403"/>
                  </a:cubicBezTo>
                  <a:cubicBezTo>
                    <a:pt x="6830" y="19395"/>
                    <a:pt x="6839" y="19387"/>
                    <a:pt x="6852" y="19387"/>
                  </a:cubicBezTo>
                  <a:cubicBezTo>
                    <a:pt x="6873" y="19387"/>
                    <a:pt x="6905" y="19406"/>
                    <a:pt x="6945" y="19472"/>
                  </a:cubicBezTo>
                  <a:cubicBezTo>
                    <a:pt x="6933" y="19067"/>
                    <a:pt x="6939" y="18790"/>
                    <a:pt x="6986" y="18617"/>
                  </a:cubicBezTo>
                  <a:cubicBezTo>
                    <a:pt x="7031" y="18449"/>
                    <a:pt x="7111" y="18377"/>
                    <a:pt x="7248" y="18377"/>
                  </a:cubicBezTo>
                  <a:cubicBezTo>
                    <a:pt x="7253" y="18377"/>
                    <a:pt x="7258" y="18377"/>
                    <a:pt x="7263" y="18377"/>
                  </a:cubicBezTo>
                  <a:cubicBezTo>
                    <a:pt x="7075" y="17774"/>
                    <a:pt x="7127" y="17478"/>
                    <a:pt x="7500" y="16909"/>
                  </a:cubicBezTo>
                  <a:lnTo>
                    <a:pt x="7500" y="16909"/>
                  </a:lnTo>
                  <a:cubicBezTo>
                    <a:pt x="7436" y="16936"/>
                    <a:pt x="7387" y="16951"/>
                    <a:pt x="7353" y="16951"/>
                  </a:cubicBezTo>
                  <a:cubicBezTo>
                    <a:pt x="7231" y="16951"/>
                    <a:pt x="7299" y="16763"/>
                    <a:pt x="7538" y="16316"/>
                  </a:cubicBezTo>
                  <a:lnTo>
                    <a:pt x="7538" y="16316"/>
                  </a:lnTo>
                  <a:cubicBezTo>
                    <a:pt x="7455" y="16405"/>
                    <a:pt x="7401" y="16450"/>
                    <a:pt x="7375" y="16450"/>
                  </a:cubicBezTo>
                  <a:cubicBezTo>
                    <a:pt x="7321" y="16450"/>
                    <a:pt x="7384" y="16258"/>
                    <a:pt x="7544" y="15873"/>
                  </a:cubicBezTo>
                  <a:lnTo>
                    <a:pt x="7544" y="15873"/>
                  </a:lnTo>
                  <a:cubicBezTo>
                    <a:pt x="7480" y="15967"/>
                    <a:pt x="7442" y="16011"/>
                    <a:pt x="7425" y="16011"/>
                  </a:cubicBezTo>
                  <a:cubicBezTo>
                    <a:pt x="7393" y="16011"/>
                    <a:pt x="7439" y="15855"/>
                    <a:pt x="7543" y="15581"/>
                  </a:cubicBezTo>
                  <a:lnTo>
                    <a:pt x="7543" y="15581"/>
                  </a:lnTo>
                  <a:cubicBezTo>
                    <a:pt x="7554" y="15563"/>
                    <a:pt x="7566" y="15544"/>
                    <a:pt x="7578" y="15523"/>
                  </a:cubicBezTo>
                  <a:cubicBezTo>
                    <a:pt x="7519" y="15405"/>
                    <a:pt x="7539" y="15184"/>
                    <a:pt x="7583" y="15040"/>
                  </a:cubicBezTo>
                  <a:cubicBezTo>
                    <a:pt x="7600" y="14981"/>
                    <a:pt x="7624" y="14947"/>
                    <a:pt x="7656" y="14947"/>
                  </a:cubicBezTo>
                  <a:cubicBezTo>
                    <a:pt x="7680" y="14947"/>
                    <a:pt x="7709" y="14967"/>
                    <a:pt x="7743" y="15011"/>
                  </a:cubicBezTo>
                  <a:cubicBezTo>
                    <a:pt x="7682" y="14459"/>
                    <a:pt x="7690" y="14222"/>
                    <a:pt x="7823" y="14222"/>
                  </a:cubicBezTo>
                  <a:cubicBezTo>
                    <a:pt x="7857" y="14222"/>
                    <a:pt x="7899" y="14237"/>
                    <a:pt x="7950" y="14267"/>
                  </a:cubicBezTo>
                  <a:cubicBezTo>
                    <a:pt x="7763" y="13725"/>
                    <a:pt x="7795" y="13527"/>
                    <a:pt x="8139" y="13291"/>
                  </a:cubicBezTo>
                  <a:cubicBezTo>
                    <a:pt x="7856" y="13131"/>
                    <a:pt x="7887" y="12935"/>
                    <a:pt x="8235" y="12349"/>
                  </a:cubicBezTo>
                  <a:lnTo>
                    <a:pt x="8235" y="12349"/>
                  </a:lnTo>
                  <a:cubicBezTo>
                    <a:pt x="8147" y="12420"/>
                    <a:pt x="8088" y="12457"/>
                    <a:pt x="8055" y="12457"/>
                  </a:cubicBezTo>
                  <a:cubicBezTo>
                    <a:pt x="7978" y="12457"/>
                    <a:pt x="8049" y="12253"/>
                    <a:pt x="8250" y="11814"/>
                  </a:cubicBezTo>
                  <a:lnTo>
                    <a:pt x="8250" y="11814"/>
                  </a:lnTo>
                  <a:cubicBezTo>
                    <a:pt x="8165" y="11932"/>
                    <a:pt x="8113" y="11990"/>
                    <a:pt x="8091" y="11990"/>
                  </a:cubicBezTo>
                  <a:cubicBezTo>
                    <a:pt x="8051" y="11990"/>
                    <a:pt x="8110" y="11801"/>
                    <a:pt x="8247" y="11439"/>
                  </a:cubicBezTo>
                  <a:lnTo>
                    <a:pt x="8247" y="11439"/>
                  </a:lnTo>
                  <a:cubicBezTo>
                    <a:pt x="8190" y="11529"/>
                    <a:pt x="8154" y="11571"/>
                    <a:pt x="8138" y="11571"/>
                  </a:cubicBezTo>
                  <a:cubicBezTo>
                    <a:pt x="8106" y="11571"/>
                    <a:pt x="8144" y="11416"/>
                    <a:pt x="8233" y="11150"/>
                  </a:cubicBezTo>
                  <a:lnTo>
                    <a:pt x="8233" y="11150"/>
                  </a:lnTo>
                  <a:cubicBezTo>
                    <a:pt x="8247" y="11125"/>
                    <a:pt x="8264" y="11096"/>
                    <a:pt x="8284" y="11065"/>
                  </a:cubicBezTo>
                  <a:cubicBezTo>
                    <a:pt x="8233" y="10916"/>
                    <a:pt x="8239" y="10711"/>
                    <a:pt x="8270" y="10578"/>
                  </a:cubicBezTo>
                  <a:cubicBezTo>
                    <a:pt x="8293" y="10479"/>
                    <a:pt x="8332" y="10424"/>
                    <a:pt x="8390" y="10424"/>
                  </a:cubicBezTo>
                  <a:cubicBezTo>
                    <a:pt x="8406" y="10424"/>
                    <a:pt x="8424" y="10428"/>
                    <a:pt x="8443" y="10436"/>
                  </a:cubicBezTo>
                  <a:cubicBezTo>
                    <a:pt x="8346" y="9763"/>
                    <a:pt x="8386" y="9466"/>
                    <a:pt x="8676" y="9367"/>
                  </a:cubicBezTo>
                  <a:cubicBezTo>
                    <a:pt x="8461" y="8870"/>
                    <a:pt x="8499" y="8572"/>
                    <a:pt x="8834" y="8062"/>
                  </a:cubicBezTo>
                  <a:lnTo>
                    <a:pt x="8834" y="8062"/>
                  </a:lnTo>
                  <a:cubicBezTo>
                    <a:pt x="8783" y="8077"/>
                    <a:pt x="8741" y="8085"/>
                    <a:pt x="8709" y="8085"/>
                  </a:cubicBezTo>
                  <a:cubicBezTo>
                    <a:pt x="8567" y="8085"/>
                    <a:pt x="8619" y="7928"/>
                    <a:pt x="8853" y="7549"/>
                  </a:cubicBezTo>
                  <a:lnTo>
                    <a:pt x="8853" y="7549"/>
                  </a:lnTo>
                  <a:cubicBezTo>
                    <a:pt x="8777" y="7610"/>
                    <a:pt x="8725" y="7642"/>
                    <a:pt x="8696" y="7642"/>
                  </a:cubicBezTo>
                  <a:cubicBezTo>
                    <a:pt x="8628" y="7642"/>
                    <a:pt x="8685" y="7472"/>
                    <a:pt x="8850" y="7120"/>
                  </a:cubicBezTo>
                  <a:lnTo>
                    <a:pt x="8850" y="7120"/>
                  </a:lnTo>
                  <a:cubicBezTo>
                    <a:pt x="8782" y="7200"/>
                    <a:pt x="8738" y="7239"/>
                    <a:pt x="8716" y="7239"/>
                  </a:cubicBezTo>
                  <a:cubicBezTo>
                    <a:pt x="8672" y="7239"/>
                    <a:pt x="8718" y="7080"/>
                    <a:pt x="8834" y="6779"/>
                  </a:cubicBezTo>
                  <a:lnTo>
                    <a:pt x="8834" y="6779"/>
                  </a:lnTo>
                  <a:cubicBezTo>
                    <a:pt x="8787" y="6847"/>
                    <a:pt x="8759" y="6878"/>
                    <a:pt x="8745" y="6878"/>
                  </a:cubicBezTo>
                  <a:cubicBezTo>
                    <a:pt x="8720" y="6878"/>
                    <a:pt x="8754" y="6756"/>
                    <a:pt x="8830" y="6547"/>
                  </a:cubicBezTo>
                  <a:lnTo>
                    <a:pt x="8830" y="6547"/>
                  </a:lnTo>
                  <a:cubicBezTo>
                    <a:pt x="8818" y="6554"/>
                    <a:pt x="8807" y="6558"/>
                    <a:pt x="8798" y="6558"/>
                  </a:cubicBezTo>
                  <a:cubicBezTo>
                    <a:pt x="8747" y="6558"/>
                    <a:pt x="8761" y="6429"/>
                    <a:pt x="8813" y="6249"/>
                  </a:cubicBezTo>
                  <a:lnTo>
                    <a:pt x="8813" y="6249"/>
                  </a:lnTo>
                  <a:cubicBezTo>
                    <a:pt x="8812" y="6249"/>
                    <a:pt x="8811" y="6249"/>
                    <a:pt x="8811" y="6249"/>
                  </a:cubicBezTo>
                  <a:cubicBezTo>
                    <a:pt x="8797" y="6249"/>
                    <a:pt x="8828" y="6191"/>
                    <a:pt x="8883" y="6187"/>
                  </a:cubicBezTo>
                  <a:cubicBezTo>
                    <a:pt x="8854" y="5930"/>
                    <a:pt x="8847" y="5730"/>
                    <a:pt x="8871" y="5614"/>
                  </a:cubicBezTo>
                  <a:cubicBezTo>
                    <a:pt x="8888" y="5537"/>
                    <a:pt x="8919" y="5497"/>
                    <a:pt x="8967" y="5497"/>
                  </a:cubicBezTo>
                  <a:cubicBezTo>
                    <a:pt x="8992" y="5497"/>
                    <a:pt x="9021" y="5507"/>
                    <a:pt x="9055" y="5529"/>
                  </a:cubicBezTo>
                  <a:cubicBezTo>
                    <a:pt x="8901" y="4876"/>
                    <a:pt x="8926" y="4615"/>
                    <a:pt x="9283" y="4470"/>
                  </a:cubicBezTo>
                  <a:cubicBezTo>
                    <a:pt x="8970" y="4090"/>
                    <a:pt x="8993" y="3828"/>
                    <a:pt x="9444" y="3070"/>
                  </a:cubicBezTo>
                  <a:lnTo>
                    <a:pt x="9444" y="3070"/>
                  </a:lnTo>
                  <a:cubicBezTo>
                    <a:pt x="9354" y="3121"/>
                    <a:pt x="9284" y="3148"/>
                    <a:pt x="9234" y="3148"/>
                  </a:cubicBezTo>
                  <a:cubicBezTo>
                    <a:pt x="9057" y="3148"/>
                    <a:pt x="9130" y="2806"/>
                    <a:pt x="9407" y="1978"/>
                  </a:cubicBezTo>
                  <a:lnTo>
                    <a:pt x="9407" y="1978"/>
                  </a:lnTo>
                  <a:cubicBezTo>
                    <a:pt x="9293" y="2167"/>
                    <a:pt x="9221" y="2256"/>
                    <a:pt x="9183" y="2256"/>
                  </a:cubicBezTo>
                  <a:cubicBezTo>
                    <a:pt x="9115" y="2256"/>
                    <a:pt x="9162" y="1956"/>
                    <a:pt x="9277" y="1417"/>
                  </a:cubicBezTo>
                  <a:lnTo>
                    <a:pt x="9277" y="1417"/>
                  </a:lnTo>
                  <a:cubicBezTo>
                    <a:pt x="9209" y="1602"/>
                    <a:pt x="9169" y="1688"/>
                    <a:pt x="9150" y="1688"/>
                  </a:cubicBezTo>
                  <a:cubicBezTo>
                    <a:pt x="9123" y="1688"/>
                    <a:pt x="9138" y="1519"/>
                    <a:pt x="9179" y="1216"/>
                  </a:cubicBezTo>
                  <a:lnTo>
                    <a:pt x="9179" y="1216"/>
                  </a:lnTo>
                  <a:cubicBezTo>
                    <a:pt x="9135" y="1320"/>
                    <a:pt x="9103" y="1367"/>
                    <a:pt x="9081" y="1367"/>
                  </a:cubicBezTo>
                  <a:cubicBezTo>
                    <a:pt x="9045" y="1367"/>
                    <a:pt x="9032" y="1249"/>
                    <a:pt x="9030" y="1056"/>
                  </a:cubicBezTo>
                  <a:cubicBezTo>
                    <a:pt x="9008" y="1081"/>
                    <a:pt x="8988" y="1092"/>
                    <a:pt x="8970" y="1092"/>
                  </a:cubicBezTo>
                  <a:cubicBezTo>
                    <a:pt x="8920" y="1092"/>
                    <a:pt x="8881" y="1016"/>
                    <a:pt x="8836" y="941"/>
                  </a:cubicBezTo>
                  <a:cubicBezTo>
                    <a:pt x="8774" y="845"/>
                    <a:pt x="8705" y="751"/>
                    <a:pt x="8628" y="660"/>
                  </a:cubicBezTo>
                  <a:cubicBezTo>
                    <a:pt x="8458" y="526"/>
                    <a:pt x="8260" y="407"/>
                    <a:pt x="8052" y="219"/>
                  </a:cubicBezTo>
                  <a:cubicBezTo>
                    <a:pt x="7982" y="264"/>
                    <a:pt x="7915" y="283"/>
                    <a:pt x="7852" y="283"/>
                  </a:cubicBezTo>
                  <a:cubicBezTo>
                    <a:pt x="7786" y="283"/>
                    <a:pt x="7724" y="262"/>
                    <a:pt x="7670" y="227"/>
                  </a:cubicBezTo>
                  <a:cubicBezTo>
                    <a:pt x="7616" y="255"/>
                    <a:pt x="7565" y="276"/>
                    <a:pt x="7519" y="276"/>
                  </a:cubicBezTo>
                  <a:cubicBezTo>
                    <a:pt x="7437" y="276"/>
                    <a:pt x="7371" y="210"/>
                    <a:pt x="73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6056300" y="1279013"/>
              <a:ext cx="236125" cy="1334175"/>
            </a:xfrm>
            <a:custGeom>
              <a:avLst/>
              <a:gdLst/>
              <a:ahLst/>
              <a:cxnLst/>
              <a:rect l="l" t="t" r="r" b="b"/>
              <a:pathLst>
                <a:path w="9445" h="53367" extrusionOk="0">
                  <a:moveTo>
                    <a:pt x="8219" y="11175"/>
                  </a:moveTo>
                  <a:lnTo>
                    <a:pt x="8219" y="11175"/>
                  </a:lnTo>
                  <a:cubicBezTo>
                    <a:pt x="8200" y="11212"/>
                    <a:pt x="8191" y="11229"/>
                    <a:pt x="8191" y="11229"/>
                  </a:cubicBezTo>
                  <a:cubicBezTo>
                    <a:pt x="8190" y="11229"/>
                    <a:pt x="8200" y="11208"/>
                    <a:pt x="8219" y="11175"/>
                  </a:cubicBezTo>
                  <a:close/>
                  <a:moveTo>
                    <a:pt x="7531" y="15602"/>
                  </a:moveTo>
                  <a:lnTo>
                    <a:pt x="7531" y="15602"/>
                  </a:lnTo>
                  <a:cubicBezTo>
                    <a:pt x="7496" y="15667"/>
                    <a:pt x="7480" y="15695"/>
                    <a:pt x="7480" y="15695"/>
                  </a:cubicBezTo>
                  <a:cubicBezTo>
                    <a:pt x="7479" y="15695"/>
                    <a:pt x="7497" y="15660"/>
                    <a:pt x="7531" y="15602"/>
                  </a:cubicBezTo>
                  <a:close/>
                  <a:moveTo>
                    <a:pt x="6735" y="19993"/>
                  </a:moveTo>
                  <a:lnTo>
                    <a:pt x="6735" y="19993"/>
                  </a:lnTo>
                  <a:cubicBezTo>
                    <a:pt x="6723" y="20026"/>
                    <a:pt x="6718" y="20041"/>
                    <a:pt x="6718" y="20041"/>
                  </a:cubicBezTo>
                  <a:cubicBezTo>
                    <a:pt x="6718" y="20041"/>
                    <a:pt x="6723" y="20025"/>
                    <a:pt x="6735" y="19993"/>
                  </a:cubicBezTo>
                  <a:close/>
                  <a:moveTo>
                    <a:pt x="2541" y="28140"/>
                  </a:moveTo>
                  <a:cubicBezTo>
                    <a:pt x="2542" y="28140"/>
                    <a:pt x="2529" y="28188"/>
                    <a:pt x="2505" y="28272"/>
                  </a:cubicBezTo>
                  <a:lnTo>
                    <a:pt x="2505" y="28272"/>
                  </a:lnTo>
                  <a:cubicBezTo>
                    <a:pt x="2530" y="28181"/>
                    <a:pt x="2541" y="28140"/>
                    <a:pt x="2541" y="28140"/>
                  </a:cubicBezTo>
                  <a:close/>
                  <a:moveTo>
                    <a:pt x="7331" y="0"/>
                  </a:moveTo>
                  <a:cubicBezTo>
                    <a:pt x="7221" y="251"/>
                    <a:pt x="7134" y="370"/>
                    <a:pt x="7061" y="370"/>
                  </a:cubicBezTo>
                  <a:cubicBezTo>
                    <a:pt x="7014" y="370"/>
                    <a:pt x="6973" y="323"/>
                    <a:pt x="6935" y="230"/>
                  </a:cubicBezTo>
                  <a:cubicBezTo>
                    <a:pt x="6819" y="596"/>
                    <a:pt x="6722" y="676"/>
                    <a:pt x="6628" y="676"/>
                  </a:cubicBezTo>
                  <a:cubicBezTo>
                    <a:pt x="6626" y="676"/>
                    <a:pt x="6624" y="676"/>
                    <a:pt x="6622" y="676"/>
                  </a:cubicBezTo>
                  <a:cubicBezTo>
                    <a:pt x="6538" y="884"/>
                    <a:pt x="6456" y="1011"/>
                    <a:pt x="6388" y="1119"/>
                  </a:cubicBezTo>
                  <a:cubicBezTo>
                    <a:pt x="6321" y="1227"/>
                    <a:pt x="6266" y="1315"/>
                    <a:pt x="6224" y="1360"/>
                  </a:cubicBezTo>
                  <a:cubicBezTo>
                    <a:pt x="6180" y="1753"/>
                    <a:pt x="6129" y="1998"/>
                    <a:pt x="6036" y="1998"/>
                  </a:cubicBezTo>
                  <a:cubicBezTo>
                    <a:pt x="6020" y="1998"/>
                    <a:pt x="6002" y="1990"/>
                    <a:pt x="5982" y="1974"/>
                  </a:cubicBezTo>
                  <a:lnTo>
                    <a:pt x="5982" y="1974"/>
                  </a:lnTo>
                  <a:cubicBezTo>
                    <a:pt x="5996" y="2595"/>
                    <a:pt x="5940" y="2853"/>
                    <a:pt x="5715" y="2858"/>
                  </a:cubicBezTo>
                  <a:cubicBezTo>
                    <a:pt x="5832" y="3368"/>
                    <a:pt x="5779" y="3626"/>
                    <a:pt x="5503" y="3924"/>
                  </a:cubicBezTo>
                  <a:cubicBezTo>
                    <a:pt x="5674" y="4142"/>
                    <a:pt x="5625" y="4400"/>
                    <a:pt x="5399" y="4861"/>
                  </a:cubicBezTo>
                  <a:cubicBezTo>
                    <a:pt x="5462" y="4889"/>
                    <a:pt x="5481" y="4967"/>
                    <a:pt x="5470" y="5086"/>
                  </a:cubicBezTo>
                  <a:cubicBezTo>
                    <a:pt x="5458" y="5204"/>
                    <a:pt x="5419" y="5364"/>
                    <a:pt x="5353" y="5470"/>
                  </a:cubicBezTo>
                  <a:cubicBezTo>
                    <a:pt x="5364" y="5572"/>
                    <a:pt x="5365" y="5651"/>
                    <a:pt x="5350" y="5651"/>
                  </a:cubicBezTo>
                  <a:cubicBezTo>
                    <a:pt x="5343" y="5651"/>
                    <a:pt x="5331" y="5631"/>
                    <a:pt x="5316" y="5585"/>
                  </a:cubicBezTo>
                  <a:lnTo>
                    <a:pt x="5316" y="5585"/>
                  </a:lnTo>
                  <a:cubicBezTo>
                    <a:pt x="5326" y="5824"/>
                    <a:pt x="5320" y="5961"/>
                    <a:pt x="5288" y="5961"/>
                  </a:cubicBezTo>
                  <a:cubicBezTo>
                    <a:pt x="5271" y="5961"/>
                    <a:pt x="5246" y="5922"/>
                    <a:pt x="5213" y="5837"/>
                  </a:cubicBezTo>
                  <a:lnTo>
                    <a:pt x="5213" y="5837"/>
                  </a:lnTo>
                  <a:cubicBezTo>
                    <a:pt x="5236" y="6377"/>
                    <a:pt x="5206" y="6644"/>
                    <a:pt x="5043" y="6644"/>
                  </a:cubicBezTo>
                  <a:cubicBezTo>
                    <a:pt x="5016" y="6644"/>
                    <a:pt x="4984" y="6637"/>
                    <a:pt x="4948" y="6621"/>
                  </a:cubicBezTo>
                  <a:lnTo>
                    <a:pt x="4948" y="6621"/>
                  </a:lnTo>
                  <a:cubicBezTo>
                    <a:pt x="5107" y="7247"/>
                    <a:pt x="5063" y="7506"/>
                    <a:pt x="4697" y="7738"/>
                  </a:cubicBezTo>
                  <a:cubicBezTo>
                    <a:pt x="4972" y="8062"/>
                    <a:pt x="4924" y="8359"/>
                    <a:pt x="4554" y="9026"/>
                  </a:cubicBezTo>
                  <a:cubicBezTo>
                    <a:pt x="4582" y="9018"/>
                    <a:pt x="4606" y="9015"/>
                    <a:pt x="4627" y="9015"/>
                  </a:cubicBezTo>
                  <a:cubicBezTo>
                    <a:pt x="4821" y="9015"/>
                    <a:pt x="4763" y="9315"/>
                    <a:pt x="4560" y="9905"/>
                  </a:cubicBezTo>
                  <a:cubicBezTo>
                    <a:pt x="4572" y="9899"/>
                    <a:pt x="4583" y="9897"/>
                    <a:pt x="4592" y="9897"/>
                  </a:cubicBezTo>
                  <a:cubicBezTo>
                    <a:pt x="4688" y="9897"/>
                    <a:pt x="4648" y="10168"/>
                    <a:pt x="4602" y="10457"/>
                  </a:cubicBezTo>
                  <a:cubicBezTo>
                    <a:pt x="4566" y="10735"/>
                    <a:pt x="4524" y="11033"/>
                    <a:pt x="4469" y="11296"/>
                  </a:cubicBezTo>
                  <a:cubicBezTo>
                    <a:pt x="4442" y="11627"/>
                    <a:pt x="4402" y="11925"/>
                    <a:pt x="4254" y="12136"/>
                  </a:cubicBezTo>
                  <a:cubicBezTo>
                    <a:pt x="4323" y="12522"/>
                    <a:pt x="4285" y="12818"/>
                    <a:pt x="4034" y="13174"/>
                  </a:cubicBezTo>
                  <a:cubicBezTo>
                    <a:pt x="4209" y="13415"/>
                    <a:pt x="4172" y="13713"/>
                    <a:pt x="3886" y="14276"/>
                  </a:cubicBezTo>
                  <a:cubicBezTo>
                    <a:pt x="3992" y="14292"/>
                    <a:pt x="4036" y="14376"/>
                    <a:pt x="4024" y="14510"/>
                  </a:cubicBezTo>
                  <a:cubicBezTo>
                    <a:pt x="4015" y="14686"/>
                    <a:pt x="3952" y="14914"/>
                    <a:pt x="3823" y="15166"/>
                  </a:cubicBezTo>
                  <a:cubicBezTo>
                    <a:pt x="3892" y="15201"/>
                    <a:pt x="3926" y="15249"/>
                    <a:pt x="3919" y="15249"/>
                  </a:cubicBezTo>
                  <a:cubicBezTo>
                    <a:pt x="3917" y="15249"/>
                    <a:pt x="3910" y="15243"/>
                    <a:pt x="3897" y="15229"/>
                  </a:cubicBezTo>
                  <a:lnTo>
                    <a:pt x="3897" y="15229"/>
                  </a:lnTo>
                  <a:cubicBezTo>
                    <a:pt x="3941" y="15540"/>
                    <a:pt x="3907" y="15726"/>
                    <a:pt x="3766" y="15778"/>
                  </a:cubicBezTo>
                  <a:cubicBezTo>
                    <a:pt x="3865" y="16003"/>
                    <a:pt x="3873" y="16117"/>
                    <a:pt x="3764" y="16117"/>
                  </a:cubicBezTo>
                  <a:cubicBezTo>
                    <a:pt x="3754" y="16117"/>
                    <a:pt x="3743" y="16116"/>
                    <a:pt x="3730" y="16114"/>
                  </a:cubicBezTo>
                  <a:lnTo>
                    <a:pt x="3730" y="16114"/>
                  </a:lnTo>
                  <a:cubicBezTo>
                    <a:pt x="3858" y="16401"/>
                    <a:pt x="3839" y="16551"/>
                    <a:pt x="3642" y="16684"/>
                  </a:cubicBezTo>
                  <a:cubicBezTo>
                    <a:pt x="3806" y="16849"/>
                    <a:pt x="3789" y="16998"/>
                    <a:pt x="3569" y="17308"/>
                  </a:cubicBezTo>
                  <a:cubicBezTo>
                    <a:pt x="3576" y="17308"/>
                    <a:pt x="3582" y="17308"/>
                    <a:pt x="3588" y="17308"/>
                  </a:cubicBezTo>
                  <a:cubicBezTo>
                    <a:pt x="3754" y="17308"/>
                    <a:pt x="3732" y="17462"/>
                    <a:pt x="3528" y="17892"/>
                  </a:cubicBezTo>
                  <a:cubicBezTo>
                    <a:pt x="3584" y="17835"/>
                    <a:pt x="3621" y="17807"/>
                    <a:pt x="3641" y="17807"/>
                  </a:cubicBezTo>
                  <a:cubicBezTo>
                    <a:pt x="3687" y="17807"/>
                    <a:pt x="3642" y="17956"/>
                    <a:pt x="3516" y="18268"/>
                  </a:cubicBezTo>
                  <a:cubicBezTo>
                    <a:pt x="3568" y="18192"/>
                    <a:pt x="3602" y="18154"/>
                    <a:pt x="3618" y="18154"/>
                  </a:cubicBezTo>
                  <a:cubicBezTo>
                    <a:pt x="3649" y="18154"/>
                    <a:pt x="3611" y="18300"/>
                    <a:pt x="3514" y="18588"/>
                  </a:cubicBezTo>
                  <a:cubicBezTo>
                    <a:pt x="3555" y="18518"/>
                    <a:pt x="3581" y="18484"/>
                    <a:pt x="3593" y="18484"/>
                  </a:cubicBezTo>
                  <a:lnTo>
                    <a:pt x="3593" y="18484"/>
                  </a:lnTo>
                  <a:cubicBezTo>
                    <a:pt x="3617" y="18484"/>
                    <a:pt x="3587" y="18616"/>
                    <a:pt x="3516" y="18864"/>
                  </a:cubicBezTo>
                  <a:cubicBezTo>
                    <a:pt x="3540" y="18819"/>
                    <a:pt x="3556" y="18798"/>
                    <a:pt x="3565" y="18798"/>
                  </a:cubicBezTo>
                  <a:lnTo>
                    <a:pt x="3565" y="18798"/>
                  </a:lnTo>
                  <a:cubicBezTo>
                    <a:pt x="3585" y="18798"/>
                    <a:pt x="3564" y="18913"/>
                    <a:pt x="3516" y="19113"/>
                  </a:cubicBezTo>
                  <a:cubicBezTo>
                    <a:pt x="3524" y="19101"/>
                    <a:pt x="3530" y="19095"/>
                    <a:pt x="3535" y="19095"/>
                  </a:cubicBezTo>
                  <a:lnTo>
                    <a:pt x="3535" y="19095"/>
                  </a:lnTo>
                  <a:cubicBezTo>
                    <a:pt x="3555" y="19095"/>
                    <a:pt x="3541" y="19197"/>
                    <a:pt x="3507" y="19344"/>
                  </a:cubicBezTo>
                  <a:cubicBezTo>
                    <a:pt x="3515" y="19361"/>
                    <a:pt x="3495" y="19447"/>
                    <a:pt x="3463" y="19526"/>
                  </a:cubicBezTo>
                  <a:cubicBezTo>
                    <a:pt x="3471" y="19673"/>
                    <a:pt x="3466" y="19809"/>
                    <a:pt x="3444" y="19900"/>
                  </a:cubicBezTo>
                  <a:cubicBezTo>
                    <a:pt x="3426" y="19971"/>
                    <a:pt x="3400" y="20013"/>
                    <a:pt x="3359" y="20013"/>
                  </a:cubicBezTo>
                  <a:cubicBezTo>
                    <a:pt x="3348" y="20013"/>
                    <a:pt x="3337" y="20010"/>
                    <a:pt x="3324" y="20005"/>
                  </a:cubicBezTo>
                  <a:lnTo>
                    <a:pt x="3324" y="20005"/>
                  </a:lnTo>
                  <a:cubicBezTo>
                    <a:pt x="3413" y="20259"/>
                    <a:pt x="3402" y="20446"/>
                    <a:pt x="3253" y="20446"/>
                  </a:cubicBezTo>
                  <a:cubicBezTo>
                    <a:pt x="3239" y="20446"/>
                    <a:pt x="3225" y="20445"/>
                    <a:pt x="3210" y="20442"/>
                  </a:cubicBezTo>
                  <a:lnTo>
                    <a:pt x="3210" y="20442"/>
                  </a:lnTo>
                  <a:cubicBezTo>
                    <a:pt x="3333" y="21066"/>
                    <a:pt x="3289" y="21458"/>
                    <a:pt x="2973" y="21689"/>
                  </a:cubicBezTo>
                  <a:cubicBezTo>
                    <a:pt x="3201" y="22243"/>
                    <a:pt x="3158" y="22635"/>
                    <a:pt x="2850" y="22845"/>
                  </a:cubicBezTo>
                  <a:cubicBezTo>
                    <a:pt x="3000" y="23080"/>
                    <a:pt x="3048" y="23244"/>
                    <a:pt x="3008" y="23244"/>
                  </a:cubicBezTo>
                  <a:cubicBezTo>
                    <a:pt x="2984" y="23244"/>
                    <a:pt x="2926" y="23183"/>
                    <a:pt x="2839" y="23039"/>
                  </a:cubicBezTo>
                  <a:lnTo>
                    <a:pt x="2839" y="23039"/>
                  </a:lnTo>
                  <a:cubicBezTo>
                    <a:pt x="2982" y="23275"/>
                    <a:pt x="3028" y="23439"/>
                    <a:pt x="2990" y="23439"/>
                  </a:cubicBezTo>
                  <a:cubicBezTo>
                    <a:pt x="2967" y="23439"/>
                    <a:pt x="2912" y="23378"/>
                    <a:pt x="2828" y="23234"/>
                  </a:cubicBezTo>
                  <a:lnTo>
                    <a:pt x="2828" y="23234"/>
                  </a:lnTo>
                  <a:cubicBezTo>
                    <a:pt x="2948" y="23962"/>
                    <a:pt x="2954" y="24364"/>
                    <a:pt x="2794" y="24364"/>
                  </a:cubicBezTo>
                  <a:cubicBezTo>
                    <a:pt x="2741" y="24364"/>
                    <a:pt x="2670" y="24319"/>
                    <a:pt x="2578" y="24228"/>
                  </a:cubicBezTo>
                  <a:lnTo>
                    <a:pt x="2578" y="24228"/>
                  </a:lnTo>
                  <a:cubicBezTo>
                    <a:pt x="2861" y="25380"/>
                    <a:pt x="2820" y="25773"/>
                    <a:pt x="2218" y="26922"/>
                  </a:cubicBezTo>
                  <a:cubicBezTo>
                    <a:pt x="2409" y="26724"/>
                    <a:pt x="2530" y="26620"/>
                    <a:pt x="2586" y="26620"/>
                  </a:cubicBezTo>
                  <a:cubicBezTo>
                    <a:pt x="2689" y="26620"/>
                    <a:pt x="2576" y="26967"/>
                    <a:pt x="2279" y="27717"/>
                  </a:cubicBezTo>
                  <a:cubicBezTo>
                    <a:pt x="2475" y="27270"/>
                    <a:pt x="2581" y="27050"/>
                    <a:pt x="2609" y="27050"/>
                  </a:cubicBezTo>
                  <a:lnTo>
                    <a:pt x="2609" y="27050"/>
                  </a:lnTo>
                  <a:cubicBezTo>
                    <a:pt x="2643" y="27050"/>
                    <a:pt x="2554" y="27398"/>
                    <a:pt x="2362" y="28079"/>
                  </a:cubicBezTo>
                  <a:cubicBezTo>
                    <a:pt x="2504" y="27659"/>
                    <a:pt x="2579" y="27461"/>
                    <a:pt x="2596" y="27461"/>
                  </a:cubicBezTo>
                  <a:lnTo>
                    <a:pt x="2596" y="27461"/>
                  </a:lnTo>
                  <a:cubicBezTo>
                    <a:pt x="2617" y="27461"/>
                    <a:pt x="2556" y="27745"/>
                    <a:pt x="2432" y="28273"/>
                  </a:cubicBezTo>
                  <a:cubicBezTo>
                    <a:pt x="2520" y="27972"/>
                    <a:pt x="2566" y="27836"/>
                    <a:pt x="2577" y="27836"/>
                  </a:cubicBezTo>
                  <a:lnTo>
                    <a:pt x="2577" y="27836"/>
                  </a:lnTo>
                  <a:cubicBezTo>
                    <a:pt x="2589" y="27836"/>
                    <a:pt x="2553" y="28028"/>
                    <a:pt x="2481" y="28359"/>
                  </a:cubicBezTo>
                  <a:lnTo>
                    <a:pt x="2481" y="28359"/>
                  </a:lnTo>
                  <a:cubicBezTo>
                    <a:pt x="2474" y="28382"/>
                    <a:pt x="2467" y="28407"/>
                    <a:pt x="2460" y="28433"/>
                  </a:cubicBezTo>
                  <a:cubicBezTo>
                    <a:pt x="2464" y="28431"/>
                    <a:pt x="2468" y="28430"/>
                    <a:pt x="2472" y="28430"/>
                  </a:cubicBezTo>
                  <a:cubicBezTo>
                    <a:pt x="2520" y="28430"/>
                    <a:pt x="2511" y="28610"/>
                    <a:pt x="2484" y="28732"/>
                  </a:cubicBezTo>
                  <a:cubicBezTo>
                    <a:pt x="2461" y="28844"/>
                    <a:pt x="2424" y="28907"/>
                    <a:pt x="2366" y="28907"/>
                  </a:cubicBezTo>
                  <a:cubicBezTo>
                    <a:pt x="2356" y="28907"/>
                    <a:pt x="2346" y="28905"/>
                    <a:pt x="2336" y="28902"/>
                  </a:cubicBezTo>
                  <a:lnTo>
                    <a:pt x="2336" y="28902"/>
                  </a:lnTo>
                  <a:cubicBezTo>
                    <a:pt x="2423" y="29548"/>
                    <a:pt x="2392" y="29846"/>
                    <a:pt x="2098" y="30122"/>
                  </a:cubicBezTo>
                  <a:cubicBezTo>
                    <a:pt x="2330" y="30444"/>
                    <a:pt x="2299" y="30743"/>
                    <a:pt x="1986" y="31521"/>
                  </a:cubicBezTo>
                  <a:cubicBezTo>
                    <a:pt x="2077" y="31408"/>
                    <a:pt x="2135" y="31351"/>
                    <a:pt x="2162" y="31351"/>
                  </a:cubicBezTo>
                  <a:cubicBezTo>
                    <a:pt x="2215" y="31351"/>
                    <a:pt x="2152" y="31561"/>
                    <a:pt x="1989" y="31984"/>
                  </a:cubicBezTo>
                  <a:cubicBezTo>
                    <a:pt x="2076" y="31814"/>
                    <a:pt x="2121" y="31736"/>
                    <a:pt x="2126" y="31736"/>
                  </a:cubicBezTo>
                  <a:lnTo>
                    <a:pt x="2126" y="31736"/>
                  </a:lnTo>
                  <a:cubicBezTo>
                    <a:pt x="2134" y="31736"/>
                    <a:pt x="2073" y="31873"/>
                    <a:pt x="1955" y="32119"/>
                  </a:cubicBezTo>
                  <a:cubicBezTo>
                    <a:pt x="1992" y="32092"/>
                    <a:pt x="2021" y="32079"/>
                    <a:pt x="2043" y="32079"/>
                  </a:cubicBezTo>
                  <a:cubicBezTo>
                    <a:pt x="2122" y="32079"/>
                    <a:pt x="2110" y="32250"/>
                    <a:pt x="2031" y="32547"/>
                  </a:cubicBezTo>
                  <a:lnTo>
                    <a:pt x="2031" y="32547"/>
                  </a:lnTo>
                  <a:cubicBezTo>
                    <a:pt x="2030" y="32546"/>
                    <a:pt x="2029" y="32545"/>
                    <a:pt x="2027" y="32545"/>
                  </a:cubicBezTo>
                  <a:cubicBezTo>
                    <a:pt x="2010" y="32545"/>
                    <a:pt x="1953" y="32599"/>
                    <a:pt x="1869" y="32644"/>
                  </a:cubicBezTo>
                  <a:cubicBezTo>
                    <a:pt x="1975" y="32822"/>
                    <a:pt x="2019" y="32980"/>
                    <a:pt x="1994" y="33120"/>
                  </a:cubicBezTo>
                  <a:cubicBezTo>
                    <a:pt x="1974" y="33239"/>
                    <a:pt x="1888" y="33344"/>
                    <a:pt x="1723" y="33450"/>
                  </a:cubicBezTo>
                  <a:cubicBezTo>
                    <a:pt x="2011" y="33636"/>
                    <a:pt x="1993" y="33835"/>
                    <a:pt x="1627" y="34375"/>
                  </a:cubicBezTo>
                  <a:cubicBezTo>
                    <a:pt x="1691" y="34347"/>
                    <a:pt x="1742" y="34332"/>
                    <a:pt x="1780" y="34332"/>
                  </a:cubicBezTo>
                  <a:cubicBezTo>
                    <a:pt x="1934" y="34332"/>
                    <a:pt x="1871" y="34575"/>
                    <a:pt x="1619" y="35151"/>
                  </a:cubicBezTo>
                  <a:cubicBezTo>
                    <a:pt x="1720" y="35018"/>
                    <a:pt x="1783" y="34953"/>
                    <a:pt x="1811" y="34953"/>
                  </a:cubicBezTo>
                  <a:cubicBezTo>
                    <a:pt x="1861" y="34953"/>
                    <a:pt x="1801" y="35161"/>
                    <a:pt x="1653" y="35568"/>
                  </a:cubicBezTo>
                  <a:cubicBezTo>
                    <a:pt x="1728" y="35441"/>
                    <a:pt x="1773" y="35382"/>
                    <a:pt x="1792" y="35382"/>
                  </a:cubicBezTo>
                  <a:cubicBezTo>
                    <a:pt x="1826" y="35382"/>
                    <a:pt x="1786" y="35552"/>
                    <a:pt x="1695" y="35856"/>
                  </a:cubicBezTo>
                  <a:cubicBezTo>
                    <a:pt x="1730" y="35800"/>
                    <a:pt x="1753" y="35775"/>
                    <a:pt x="1766" y="35775"/>
                  </a:cubicBezTo>
                  <a:cubicBezTo>
                    <a:pt x="1796" y="35775"/>
                    <a:pt x="1775" y="35901"/>
                    <a:pt x="1730" y="36072"/>
                  </a:cubicBezTo>
                  <a:cubicBezTo>
                    <a:pt x="1731" y="36071"/>
                    <a:pt x="1731" y="36071"/>
                    <a:pt x="1732" y="36071"/>
                  </a:cubicBezTo>
                  <a:lnTo>
                    <a:pt x="1732" y="36071"/>
                  </a:lnTo>
                  <a:cubicBezTo>
                    <a:pt x="1745" y="36071"/>
                    <a:pt x="1711" y="36153"/>
                    <a:pt x="1659" y="36175"/>
                  </a:cubicBezTo>
                  <a:cubicBezTo>
                    <a:pt x="1707" y="36727"/>
                    <a:pt x="1680" y="37028"/>
                    <a:pt x="1424" y="37143"/>
                  </a:cubicBezTo>
                  <a:cubicBezTo>
                    <a:pt x="1623" y="37626"/>
                    <a:pt x="1594" y="37925"/>
                    <a:pt x="1238" y="38515"/>
                  </a:cubicBezTo>
                  <a:cubicBezTo>
                    <a:pt x="1540" y="38525"/>
                    <a:pt x="1512" y="38824"/>
                    <a:pt x="1238" y="39656"/>
                  </a:cubicBezTo>
                  <a:cubicBezTo>
                    <a:pt x="1333" y="39451"/>
                    <a:pt x="1389" y="39354"/>
                    <a:pt x="1411" y="39354"/>
                  </a:cubicBezTo>
                  <a:lnTo>
                    <a:pt x="1411" y="39354"/>
                  </a:lnTo>
                  <a:cubicBezTo>
                    <a:pt x="1446" y="39354"/>
                    <a:pt x="1396" y="39600"/>
                    <a:pt x="1282" y="40045"/>
                  </a:cubicBezTo>
                  <a:cubicBezTo>
                    <a:pt x="1331" y="39948"/>
                    <a:pt x="1362" y="39905"/>
                    <a:pt x="1377" y="39905"/>
                  </a:cubicBezTo>
                  <a:cubicBezTo>
                    <a:pt x="1406" y="39905"/>
                    <a:pt x="1377" y="40064"/>
                    <a:pt x="1313" y="40310"/>
                  </a:cubicBezTo>
                  <a:cubicBezTo>
                    <a:pt x="1319" y="40302"/>
                    <a:pt x="1322" y="40299"/>
                    <a:pt x="1325" y="40299"/>
                  </a:cubicBezTo>
                  <a:lnTo>
                    <a:pt x="1325" y="40299"/>
                  </a:lnTo>
                  <a:cubicBezTo>
                    <a:pt x="1338" y="40299"/>
                    <a:pt x="1298" y="40419"/>
                    <a:pt x="1239" y="40507"/>
                  </a:cubicBezTo>
                  <a:cubicBezTo>
                    <a:pt x="1273" y="40799"/>
                    <a:pt x="1279" y="41043"/>
                    <a:pt x="1243" y="41255"/>
                  </a:cubicBezTo>
                  <a:cubicBezTo>
                    <a:pt x="1207" y="41469"/>
                    <a:pt x="1127" y="41651"/>
                    <a:pt x="985" y="41819"/>
                  </a:cubicBezTo>
                  <a:cubicBezTo>
                    <a:pt x="1215" y="42073"/>
                    <a:pt x="1195" y="42269"/>
                    <a:pt x="914" y="42520"/>
                  </a:cubicBezTo>
                  <a:cubicBezTo>
                    <a:pt x="992" y="42451"/>
                    <a:pt x="1047" y="42416"/>
                    <a:pt x="1080" y="42416"/>
                  </a:cubicBezTo>
                  <a:cubicBezTo>
                    <a:pt x="1167" y="42416"/>
                    <a:pt x="1101" y="42657"/>
                    <a:pt x="896" y="43159"/>
                  </a:cubicBezTo>
                  <a:cubicBezTo>
                    <a:pt x="931" y="43143"/>
                    <a:pt x="960" y="43139"/>
                    <a:pt x="983" y="43139"/>
                  </a:cubicBezTo>
                  <a:cubicBezTo>
                    <a:pt x="1005" y="43139"/>
                    <a:pt x="1021" y="43143"/>
                    <a:pt x="1030" y="43144"/>
                  </a:cubicBezTo>
                  <a:lnTo>
                    <a:pt x="1030" y="43144"/>
                  </a:lnTo>
                  <a:cubicBezTo>
                    <a:pt x="1068" y="43515"/>
                    <a:pt x="1029" y="43757"/>
                    <a:pt x="849" y="43757"/>
                  </a:cubicBezTo>
                  <a:cubicBezTo>
                    <a:pt x="844" y="43757"/>
                    <a:pt x="838" y="43756"/>
                    <a:pt x="832" y="43756"/>
                  </a:cubicBezTo>
                  <a:lnTo>
                    <a:pt x="832" y="43756"/>
                  </a:lnTo>
                  <a:cubicBezTo>
                    <a:pt x="942" y="44027"/>
                    <a:pt x="982" y="44177"/>
                    <a:pt x="927" y="44177"/>
                  </a:cubicBezTo>
                  <a:cubicBezTo>
                    <a:pt x="900" y="44177"/>
                    <a:pt x="847" y="44138"/>
                    <a:pt x="768" y="44057"/>
                  </a:cubicBezTo>
                  <a:lnTo>
                    <a:pt x="768" y="44057"/>
                  </a:lnTo>
                  <a:cubicBezTo>
                    <a:pt x="996" y="44606"/>
                    <a:pt x="981" y="44777"/>
                    <a:pt x="615" y="44793"/>
                  </a:cubicBezTo>
                  <a:cubicBezTo>
                    <a:pt x="944" y="45220"/>
                    <a:pt x="928" y="45417"/>
                    <a:pt x="494" y="45758"/>
                  </a:cubicBezTo>
                  <a:cubicBezTo>
                    <a:pt x="535" y="45750"/>
                    <a:pt x="572" y="45746"/>
                    <a:pt x="605" y="45746"/>
                  </a:cubicBezTo>
                  <a:cubicBezTo>
                    <a:pt x="895" y="45746"/>
                    <a:pt x="842" y="46078"/>
                    <a:pt x="501" y="47087"/>
                  </a:cubicBezTo>
                  <a:cubicBezTo>
                    <a:pt x="607" y="46918"/>
                    <a:pt x="675" y="46840"/>
                    <a:pt x="712" y="46840"/>
                  </a:cubicBezTo>
                  <a:cubicBezTo>
                    <a:pt x="732" y="46840"/>
                    <a:pt x="743" y="46861"/>
                    <a:pt x="747" y="46902"/>
                  </a:cubicBezTo>
                  <a:cubicBezTo>
                    <a:pt x="759" y="47023"/>
                    <a:pt x="708" y="47311"/>
                    <a:pt x="623" y="47655"/>
                  </a:cubicBezTo>
                  <a:cubicBezTo>
                    <a:pt x="629" y="47653"/>
                    <a:pt x="634" y="47653"/>
                    <a:pt x="639" y="47653"/>
                  </a:cubicBezTo>
                  <a:cubicBezTo>
                    <a:pt x="661" y="47653"/>
                    <a:pt x="676" y="47661"/>
                    <a:pt x="685" y="47661"/>
                  </a:cubicBezTo>
                  <a:cubicBezTo>
                    <a:pt x="694" y="47661"/>
                    <a:pt x="698" y="47654"/>
                    <a:pt x="700" y="47629"/>
                  </a:cubicBezTo>
                  <a:lnTo>
                    <a:pt x="700" y="47629"/>
                  </a:lnTo>
                  <a:cubicBezTo>
                    <a:pt x="698" y="47811"/>
                    <a:pt x="691" y="47949"/>
                    <a:pt x="682" y="47949"/>
                  </a:cubicBezTo>
                  <a:cubicBezTo>
                    <a:pt x="677" y="47949"/>
                    <a:pt x="671" y="47910"/>
                    <a:pt x="666" y="47816"/>
                  </a:cubicBezTo>
                  <a:cubicBezTo>
                    <a:pt x="647" y="48287"/>
                    <a:pt x="628" y="48578"/>
                    <a:pt x="595" y="48578"/>
                  </a:cubicBezTo>
                  <a:cubicBezTo>
                    <a:pt x="576" y="48578"/>
                    <a:pt x="552" y="48485"/>
                    <a:pt x="521" y="48280"/>
                  </a:cubicBezTo>
                  <a:lnTo>
                    <a:pt x="521" y="48280"/>
                  </a:lnTo>
                  <a:cubicBezTo>
                    <a:pt x="546" y="49255"/>
                    <a:pt x="529" y="49623"/>
                    <a:pt x="324" y="49623"/>
                  </a:cubicBezTo>
                  <a:cubicBezTo>
                    <a:pt x="284" y="49623"/>
                    <a:pt x="237" y="49609"/>
                    <a:pt x="182" y="49583"/>
                  </a:cubicBezTo>
                  <a:lnTo>
                    <a:pt x="182" y="49583"/>
                  </a:lnTo>
                  <a:cubicBezTo>
                    <a:pt x="468" y="50336"/>
                    <a:pt x="440" y="50629"/>
                    <a:pt x="0" y="52016"/>
                  </a:cubicBezTo>
                  <a:cubicBezTo>
                    <a:pt x="147" y="51709"/>
                    <a:pt x="234" y="51558"/>
                    <a:pt x="273" y="51558"/>
                  </a:cubicBezTo>
                  <a:cubicBezTo>
                    <a:pt x="338" y="51558"/>
                    <a:pt x="273" y="51968"/>
                    <a:pt x="124" y="52767"/>
                  </a:cubicBezTo>
                  <a:cubicBezTo>
                    <a:pt x="203" y="52461"/>
                    <a:pt x="246" y="52327"/>
                    <a:pt x="261" y="52327"/>
                  </a:cubicBezTo>
                  <a:lnTo>
                    <a:pt x="261" y="52327"/>
                  </a:lnTo>
                  <a:cubicBezTo>
                    <a:pt x="284" y="52327"/>
                    <a:pt x="251" y="52598"/>
                    <a:pt x="190" y="53038"/>
                  </a:cubicBezTo>
                  <a:cubicBezTo>
                    <a:pt x="209" y="52963"/>
                    <a:pt x="221" y="52931"/>
                    <a:pt x="227" y="52931"/>
                  </a:cubicBezTo>
                  <a:lnTo>
                    <a:pt x="227" y="52931"/>
                  </a:lnTo>
                  <a:cubicBezTo>
                    <a:pt x="243" y="52931"/>
                    <a:pt x="229" y="53108"/>
                    <a:pt x="210" y="53311"/>
                  </a:cubicBezTo>
                  <a:cubicBezTo>
                    <a:pt x="212" y="53307"/>
                    <a:pt x="214" y="53305"/>
                    <a:pt x="217" y="53305"/>
                  </a:cubicBezTo>
                  <a:cubicBezTo>
                    <a:pt x="229" y="53305"/>
                    <a:pt x="252" y="53338"/>
                    <a:pt x="284" y="53367"/>
                  </a:cubicBezTo>
                  <a:cubicBezTo>
                    <a:pt x="334" y="53352"/>
                    <a:pt x="380" y="53318"/>
                    <a:pt x="389" y="53298"/>
                  </a:cubicBezTo>
                  <a:cubicBezTo>
                    <a:pt x="429" y="53096"/>
                    <a:pt x="469" y="52904"/>
                    <a:pt x="500" y="52904"/>
                  </a:cubicBezTo>
                  <a:cubicBezTo>
                    <a:pt x="507" y="52904"/>
                    <a:pt x="514" y="52913"/>
                    <a:pt x="520" y="52934"/>
                  </a:cubicBezTo>
                  <a:cubicBezTo>
                    <a:pt x="565" y="52540"/>
                    <a:pt x="603" y="52295"/>
                    <a:pt x="643" y="52295"/>
                  </a:cubicBezTo>
                  <a:cubicBezTo>
                    <a:pt x="665" y="52295"/>
                    <a:pt x="688" y="52364"/>
                    <a:pt x="712" y="52517"/>
                  </a:cubicBezTo>
                  <a:cubicBezTo>
                    <a:pt x="738" y="51815"/>
                    <a:pt x="774" y="51475"/>
                    <a:pt x="882" y="51475"/>
                  </a:cubicBezTo>
                  <a:cubicBezTo>
                    <a:pt x="924" y="51475"/>
                    <a:pt x="977" y="51527"/>
                    <a:pt x="1045" y="51629"/>
                  </a:cubicBezTo>
                  <a:cubicBezTo>
                    <a:pt x="914" y="50697"/>
                    <a:pt x="971" y="50409"/>
                    <a:pt x="1407" y="49954"/>
                  </a:cubicBezTo>
                  <a:cubicBezTo>
                    <a:pt x="1083" y="49823"/>
                    <a:pt x="1140" y="49529"/>
                    <a:pt x="1498" y="48656"/>
                  </a:cubicBezTo>
                  <a:lnTo>
                    <a:pt x="1498" y="48656"/>
                  </a:lnTo>
                  <a:cubicBezTo>
                    <a:pt x="1434" y="48730"/>
                    <a:pt x="1391" y="48765"/>
                    <a:pt x="1365" y="48765"/>
                  </a:cubicBezTo>
                  <a:cubicBezTo>
                    <a:pt x="1291" y="48765"/>
                    <a:pt x="1356" y="48484"/>
                    <a:pt x="1490" y="48018"/>
                  </a:cubicBezTo>
                  <a:lnTo>
                    <a:pt x="1490" y="48018"/>
                  </a:lnTo>
                  <a:cubicBezTo>
                    <a:pt x="1465" y="48064"/>
                    <a:pt x="1449" y="48084"/>
                    <a:pt x="1441" y="48084"/>
                  </a:cubicBezTo>
                  <a:cubicBezTo>
                    <a:pt x="1419" y="48084"/>
                    <a:pt x="1450" y="47939"/>
                    <a:pt x="1501" y="47740"/>
                  </a:cubicBezTo>
                  <a:cubicBezTo>
                    <a:pt x="1496" y="47695"/>
                    <a:pt x="1531" y="47548"/>
                    <a:pt x="1566" y="47426"/>
                  </a:cubicBezTo>
                  <a:cubicBezTo>
                    <a:pt x="1622" y="47012"/>
                    <a:pt x="1684" y="46694"/>
                    <a:pt x="1821" y="46673"/>
                  </a:cubicBezTo>
                  <a:cubicBezTo>
                    <a:pt x="1800" y="46095"/>
                    <a:pt x="1856" y="45813"/>
                    <a:pt x="2078" y="45706"/>
                  </a:cubicBezTo>
                  <a:cubicBezTo>
                    <a:pt x="1908" y="45555"/>
                    <a:pt x="1949" y="45361"/>
                    <a:pt x="2200" y="45071"/>
                  </a:cubicBezTo>
                  <a:cubicBezTo>
                    <a:pt x="2065" y="44781"/>
                    <a:pt x="2143" y="44393"/>
                    <a:pt x="2335" y="43865"/>
                  </a:cubicBezTo>
                  <a:cubicBezTo>
                    <a:pt x="2261" y="43813"/>
                    <a:pt x="2299" y="43619"/>
                    <a:pt x="2374" y="43403"/>
                  </a:cubicBezTo>
                  <a:cubicBezTo>
                    <a:pt x="2386" y="43290"/>
                    <a:pt x="2434" y="43154"/>
                    <a:pt x="2491" y="43075"/>
                  </a:cubicBezTo>
                  <a:cubicBezTo>
                    <a:pt x="2495" y="42734"/>
                    <a:pt x="2521" y="42543"/>
                    <a:pt x="2579" y="42543"/>
                  </a:cubicBezTo>
                  <a:cubicBezTo>
                    <a:pt x="2593" y="42543"/>
                    <a:pt x="2609" y="42555"/>
                    <a:pt x="2628" y="42578"/>
                  </a:cubicBezTo>
                  <a:cubicBezTo>
                    <a:pt x="2535" y="42459"/>
                    <a:pt x="2572" y="42265"/>
                    <a:pt x="2748" y="42029"/>
                  </a:cubicBezTo>
                  <a:cubicBezTo>
                    <a:pt x="2716" y="41857"/>
                    <a:pt x="2720" y="41673"/>
                    <a:pt x="2738" y="41663"/>
                  </a:cubicBezTo>
                  <a:cubicBezTo>
                    <a:pt x="2768" y="41392"/>
                    <a:pt x="2806" y="41208"/>
                    <a:pt x="2854" y="41208"/>
                  </a:cubicBezTo>
                  <a:cubicBezTo>
                    <a:pt x="2873" y="41208"/>
                    <a:pt x="2894" y="41239"/>
                    <a:pt x="2917" y="41308"/>
                  </a:cubicBezTo>
                  <a:cubicBezTo>
                    <a:pt x="2916" y="40945"/>
                    <a:pt x="2921" y="40733"/>
                    <a:pt x="2934" y="40733"/>
                  </a:cubicBezTo>
                  <a:cubicBezTo>
                    <a:pt x="2944" y="40733"/>
                    <a:pt x="2958" y="40844"/>
                    <a:pt x="2977" y="41088"/>
                  </a:cubicBezTo>
                  <a:cubicBezTo>
                    <a:pt x="2980" y="40536"/>
                    <a:pt x="2993" y="40252"/>
                    <a:pt x="3030" y="40252"/>
                  </a:cubicBezTo>
                  <a:cubicBezTo>
                    <a:pt x="3056" y="40252"/>
                    <a:pt x="3093" y="40385"/>
                    <a:pt x="3147" y="40657"/>
                  </a:cubicBezTo>
                  <a:cubicBezTo>
                    <a:pt x="3117" y="39946"/>
                    <a:pt x="3122" y="39612"/>
                    <a:pt x="3195" y="39612"/>
                  </a:cubicBezTo>
                  <a:cubicBezTo>
                    <a:pt x="3235" y="39612"/>
                    <a:pt x="3296" y="39715"/>
                    <a:pt x="3384" y="39912"/>
                  </a:cubicBezTo>
                  <a:cubicBezTo>
                    <a:pt x="3167" y="39210"/>
                    <a:pt x="3196" y="39064"/>
                    <a:pt x="3590" y="38987"/>
                  </a:cubicBezTo>
                  <a:cubicBezTo>
                    <a:pt x="3253" y="38781"/>
                    <a:pt x="3282" y="38646"/>
                    <a:pt x="3704" y="38170"/>
                  </a:cubicBezTo>
                  <a:lnTo>
                    <a:pt x="3704" y="38170"/>
                  </a:lnTo>
                  <a:cubicBezTo>
                    <a:pt x="3614" y="38215"/>
                    <a:pt x="3548" y="38239"/>
                    <a:pt x="3506" y="38239"/>
                  </a:cubicBezTo>
                  <a:cubicBezTo>
                    <a:pt x="3374" y="38239"/>
                    <a:pt x="3462" y="38015"/>
                    <a:pt x="3748" y="37475"/>
                  </a:cubicBezTo>
                  <a:lnTo>
                    <a:pt x="3748" y="37475"/>
                  </a:lnTo>
                  <a:cubicBezTo>
                    <a:pt x="3608" y="37678"/>
                    <a:pt x="3534" y="37777"/>
                    <a:pt x="3520" y="37777"/>
                  </a:cubicBezTo>
                  <a:cubicBezTo>
                    <a:pt x="3503" y="37777"/>
                    <a:pt x="3589" y="37608"/>
                    <a:pt x="3768" y="37283"/>
                  </a:cubicBezTo>
                  <a:lnTo>
                    <a:pt x="3768" y="37283"/>
                  </a:lnTo>
                  <a:cubicBezTo>
                    <a:pt x="3692" y="37365"/>
                    <a:pt x="3640" y="37405"/>
                    <a:pt x="3611" y="37405"/>
                  </a:cubicBezTo>
                  <a:cubicBezTo>
                    <a:pt x="3548" y="37405"/>
                    <a:pt x="3591" y="37216"/>
                    <a:pt x="3713" y="36862"/>
                  </a:cubicBezTo>
                  <a:lnTo>
                    <a:pt x="3713" y="36862"/>
                  </a:lnTo>
                  <a:cubicBezTo>
                    <a:pt x="3734" y="36824"/>
                    <a:pt x="3761" y="36775"/>
                    <a:pt x="3793" y="36718"/>
                  </a:cubicBezTo>
                  <a:cubicBezTo>
                    <a:pt x="3698" y="36692"/>
                    <a:pt x="3717" y="36476"/>
                    <a:pt x="3772" y="36238"/>
                  </a:cubicBezTo>
                  <a:cubicBezTo>
                    <a:pt x="3789" y="36117"/>
                    <a:pt x="3844" y="35975"/>
                    <a:pt x="3926" y="35837"/>
                  </a:cubicBezTo>
                  <a:cubicBezTo>
                    <a:pt x="3874" y="35521"/>
                    <a:pt x="3930" y="35226"/>
                    <a:pt x="4108" y="34705"/>
                  </a:cubicBezTo>
                  <a:lnTo>
                    <a:pt x="4108" y="34705"/>
                  </a:lnTo>
                  <a:cubicBezTo>
                    <a:pt x="4092" y="34719"/>
                    <a:pt x="4079" y="34725"/>
                    <a:pt x="4070" y="34725"/>
                  </a:cubicBezTo>
                  <a:cubicBezTo>
                    <a:pt x="4025" y="34725"/>
                    <a:pt x="4062" y="34571"/>
                    <a:pt x="4169" y="34263"/>
                  </a:cubicBezTo>
                  <a:lnTo>
                    <a:pt x="4169" y="34263"/>
                  </a:lnTo>
                  <a:cubicBezTo>
                    <a:pt x="4150" y="34290"/>
                    <a:pt x="4137" y="34304"/>
                    <a:pt x="4130" y="34304"/>
                  </a:cubicBezTo>
                  <a:cubicBezTo>
                    <a:pt x="4110" y="34304"/>
                    <a:pt x="4143" y="34186"/>
                    <a:pt x="4218" y="33972"/>
                  </a:cubicBezTo>
                  <a:cubicBezTo>
                    <a:pt x="4175" y="33961"/>
                    <a:pt x="4203" y="33786"/>
                    <a:pt x="4268" y="33587"/>
                  </a:cubicBezTo>
                  <a:lnTo>
                    <a:pt x="4268" y="33587"/>
                  </a:lnTo>
                  <a:cubicBezTo>
                    <a:pt x="4264" y="33608"/>
                    <a:pt x="4289" y="33619"/>
                    <a:pt x="4335" y="33681"/>
                  </a:cubicBezTo>
                  <a:cubicBezTo>
                    <a:pt x="4332" y="33353"/>
                    <a:pt x="4355" y="33089"/>
                    <a:pt x="4386" y="33002"/>
                  </a:cubicBezTo>
                  <a:cubicBezTo>
                    <a:pt x="4393" y="32985"/>
                    <a:pt x="4399" y="32976"/>
                    <a:pt x="4407" y="32976"/>
                  </a:cubicBezTo>
                  <a:cubicBezTo>
                    <a:pt x="4431" y="32976"/>
                    <a:pt x="4461" y="33086"/>
                    <a:pt x="4499" y="33322"/>
                  </a:cubicBezTo>
                  <a:cubicBezTo>
                    <a:pt x="4492" y="32797"/>
                    <a:pt x="4500" y="32480"/>
                    <a:pt x="4543" y="32341"/>
                  </a:cubicBezTo>
                  <a:cubicBezTo>
                    <a:pt x="4560" y="32285"/>
                    <a:pt x="4582" y="32259"/>
                    <a:pt x="4612" y="32259"/>
                  </a:cubicBezTo>
                  <a:cubicBezTo>
                    <a:pt x="4657" y="32259"/>
                    <a:pt x="4718" y="32319"/>
                    <a:pt x="4801" y="32435"/>
                  </a:cubicBezTo>
                  <a:cubicBezTo>
                    <a:pt x="4610" y="31607"/>
                    <a:pt x="4651" y="31387"/>
                    <a:pt x="5092" y="31000"/>
                  </a:cubicBezTo>
                  <a:cubicBezTo>
                    <a:pt x="4734" y="30942"/>
                    <a:pt x="4773" y="30720"/>
                    <a:pt x="5182" y="29843"/>
                  </a:cubicBezTo>
                  <a:lnTo>
                    <a:pt x="5182" y="29843"/>
                  </a:lnTo>
                  <a:cubicBezTo>
                    <a:pt x="5049" y="30041"/>
                    <a:pt x="4971" y="30139"/>
                    <a:pt x="4945" y="30139"/>
                  </a:cubicBezTo>
                  <a:cubicBezTo>
                    <a:pt x="4904" y="30139"/>
                    <a:pt x="4989" y="29897"/>
                    <a:pt x="5180" y="29418"/>
                  </a:cubicBezTo>
                  <a:lnTo>
                    <a:pt x="5180" y="29418"/>
                  </a:lnTo>
                  <a:cubicBezTo>
                    <a:pt x="5065" y="29655"/>
                    <a:pt x="5006" y="29768"/>
                    <a:pt x="4997" y="29768"/>
                  </a:cubicBezTo>
                  <a:cubicBezTo>
                    <a:pt x="4985" y="29768"/>
                    <a:pt x="5053" y="29589"/>
                    <a:pt x="5189" y="29257"/>
                  </a:cubicBezTo>
                  <a:lnTo>
                    <a:pt x="5189" y="29257"/>
                  </a:lnTo>
                  <a:cubicBezTo>
                    <a:pt x="5126" y="29357"/>
                    <a:pt x="5087" y="29402"/>
                    <a:pt x="5068" y="29402"/>
                  </a:cubicBezTo>
                  <a:cubicBezTo>
                    <a:pt x="5032" y="29402"/>
                    <a:pt x="5072" y="29235"/>
                    <a:pt x="5160" y="28968"/>
                  </a:cubicBezTo>
                  <a:lnTo>
                    <a:pt x="5160" y="28968"/>
                  </a:lnTo>
                  <a:cubicBezTo>
                    <a:pt x="5117" y="29103"/>
                    <a:pt x="5120" y="29146"/>
                    <a:pt x="5163" y="29146"/>
                  </a:cubicBezTo>
                  <a:cubicBezTo>
                    <a:pt x="5184" y="29146"/>
                    <a:pt x="5215" y="29136"/>
                    <a:pt x="5254" y="29121"/>
                  </a:cubicBezTo>
                  <a:cubicBezTo>
                    <a:pt x="5182" y="28872"/>
                    <a:pt x="5198" y="28576"/>
                    <a:pt x="5246" y="28426"/>
                  </a:cubicBezTo>
                  <a:cubicBezTo>
                    <a:pt x="5270" y="28347"/>
                    <a:pt x="5303" y="28309"/>
                    <a:pt x="5347" y="28309"/>
                  </a:cubicBezTo>
                  <a:cubicBezTo>
                    <a:pt x="5387" y="28309"/>
                    <a:pt x="5438" y="28342"/>
                    <a:pt x="5501" y="28408"/>
                  </a:cubicBezTo>
                  <a:cubicBezTo>
                    <a:pt x="5349" y="27541"/>
                    <a:pt x="5403" y="27246"/>
                    <a:pt x="5836" y="26815"/>
                  </a:cubicBezTo>
                  <a:lnTo>
                    <a:pt x="5836" y="26815"/>
                  </a:lnTo>
                  <a:cubicBezTo>
                    <a:pt x="5763" y="26841"/>
                    <a:pt x="5706" y="26854"/>
                    <a:pt x="5663" y="26854"/>
                  </a:cubicBezTo>
                  <a:cubicBezTo>
                    <a:pt x="5483" y="26854"/>
                    <a:pt x="5571" y="26612"/>
                    <a:pt x="5909" y="26012"/>
                  </a:cubicBezTo>
                  <a:lnTo>
                    <a:pt x="5909" y="26012"/>
                  </a:lnTo>
                  <a:cubicBezTo>
                    <a:pt x="5803" y="26108"/>
                    <a:pt x="5733" y="26157"/>
                    <a:pt x="5697" y="26157"/>
                  </a:cubicBezTo>
                  <a:cubicBezTo>
                    <a:pt x="5618" y="26157"/>
                    <a:pt x="5701" y="25922"/>
                    <a:pt x="5920" y="25428"/>
                  </a:cubicBezTo>
                  <a:lnTo>
                    <a:pt x="5920" y="25428"/>
                  </a:lnTo>
                  <a:cubicBezTo>
                    <a:pt x="5835" y="25549"/>
                    <a:pt x="5782" y="25606"/>
                    <a:pt x="5758" y="25606"/>
                  </a:cubicBezTo>
                  <a:cubicBezTo>
                    <a:pt x="5710" y="25606"/>
                    <a:pt x="5771" y="25387"/>
                    <a:pt x="5906" y="24987"/>
                  </a:cubicBezTo>
                  <a:lnTo>
                    <a:pt x="5906" y="24987"/>
                  </a:lnTo>
                  <a:cubicBezTo>
                    <a:pt x="5866" y="25051"/>
                    <a:pt x="5841" y="25078"/>
                    <a:pt x="5828" y="25078"/>
                  </a:cubicBezTo>
                  <a:cubicBezTo>
                    <a:pt x="5801" y="25078"/>
                    <a:pt x="5829" y="24948"/>
                    <a:pt x="5887" y="24770"/>
                  </a:cubicBezTo>
                  <a:lnTo>
                    <a:pt x="5887" y="24770"/>
                  </a:lnTo>
                  <a:cubicBezTo>
                    <a:pt x="5889" y="24787"/>
                    <a:pt x="5912" y="24789"/>
                    <a:pt x="5949" y="24814"/>
                  </a:cubicBezTo>
                  <a:cubicBezTo>
                    <a:pt x="5944" y="24484"/>
                    <a:pt x="5972" y="24212"/>
                    <a:pt x="5991" y="24163"/>
                  </a:cubicBezTo>
                  <a:cubicBezTo>
                    <a:pt x="5992" y="24158"/>
                    <a:pt x="5994" y="24156"/>
                    <a:pt x="5996" y="24156"/>
                  </a:cubicBezTo>
                  <a:cubicBezTo>
                    <a:pt x="6010" y="24156"/>
                    <a:pt x="6016" y="24338"/>
                    <a:pt x="6016" y="24734"/>
                  </a:cubicBezTo>
                  <a:cubicBezTo>
                    <a:pt x="6016" y="24291"/>
                    <a:pt x="6025" y="24020"/>
                    <a:pt x="6049" y="23956"/>
                  </a:cubicBezTo>
                  <a:cubicBezTo>
                    <a:pt x="6053" y="23947"/>
                    <a:pt x="6057" y="23942"/>
                    <a:pt x="6061" y="23942"/>
                  </a:cubicBezTo>
                  <a:cubicBezTo>
                    <a:pt x="6085" y="23942"/>
                    <a:pt x="6121" y="24098"/>
                    <a:pt x="6173" y="24432"/>
                  </a:cubicBezTo>
                  <a:cubicBezTo>
                    <a:pt x="6153" y="23065"/>
                    <a:pt x="6220" y="22676"/>
                    <a:pt x="6770" y="22456"/>
                  </a:cubicBezTo>
                  <a:cubicBezTo>
                    <a:pt x="6356" y="21900"/>
                    <a:pt x="6424" y="21510"/>
                    <a:pt x="6910" y="20273"/>
                  </a:cubicBezTo>
                  <a:lnTo>
                    <a:pt x="6910" y="20273"/>
                  </a:lnTo>
                  <a:cubicBezTo>
                    <a:pt x="6754" y="20538"/>
                    <a:pt x="6667" y="20665"/>
                    <a:pt x="6639" y="20665"/>
                  </a:cubicBezTo>
                  <a:cubicBezTo>
                    <a:pt x="6598" y="20665"/>
                    <a:pt x="6684" y="20394"/>
                    <a:pt x="6866" y="19895"/>
                  </a:cubicBezTo>
                  <a:lnTo>
                    <a:pt x="6866" y="19895"/>
                  </a:lnTo>
                  <a:cubicBezTo>
                    <a:pt x="6742" y="20200"/>
                    <a:pt x="6678" y="20342"/>
                    <a:pt x="6664" y="20342"/>
                  </a:cubicBezTo>
                  <a:cubicBezTo>
                    <a:pt x="6648" y="20342"/>
                    <a:pt x="6704" y="20137"/>
                    <a:pt x="6818" y="19766"/>
                  </a:cubicBezTo>
                  <a:lnTo>
                    <a:pt x="6818" y="19766"/>
                  </a:lnTo>
                  <a:cubicBezTo>
                    <a:pt x="6829" y="19737"/>
                    <a:pt x="6841" y="19706"/>
                    <a:pt x="6853" y="19673"/>
                  </a:cubicBezTo>
                  <a:lnTo>
                    <a:pt x="6853" y="19673"/>
                  </a:lnTo>
                  <a:cubicBezTo>
                    <a:pt x="6827" y="19707"/>
                    <a:pt x="6808" y="19721"/>
                    <a:pt x="6796" y="19721"/>
                  </a:cubicBezTo>
                  <a:cubicBezTo>
                    <a:pt x="6754" y="19721"/>
                    <a:pt x="6780" y="19561"/>
                    <a:pt x="6827" y="19403"/>
                  </a:cubicBezTo>
                  <a:cubicBezTo>
                    <a:pt x="6830" y="19395"/>
                    <a:pt x="6839" y="19387"/>
                    <a:pt x="6852" y="19387"/>
                  </a:cubicBezTo>
                  <a:cubicBezTo>
                    <a:pt x="6873" y="19387"/>
                    <a:pt x="6905" y="19406"/>
                    <a:pt x="6945" y="19472"/>
                  </a:cubicBezTo>
                  <a:cubicBezTo>
                    <a:pt x="6933" y="19067"/>
                    <a:pt x="6939" y="18790"/>
                    <a:pt x="6986" y="18617"/>
                  </a:cubicBezTo>
                  <a:cubicBezTo>
                    <a:pt x="7031" y="18449"/>
                    <a:pt x="7111" y="18377"/>
                    <a:pt x="7248" y="18377"/>
                  </a:cubicBezTo>
                  <a:cubicBezTo>
                    <a:pt x="7253" y="18377"/>
                    <a:pt x="7258" y="18377"/>
                    <a:pt x="7263" y="18377"/>
                  </a:cubicBezTo>
                  <a:cubicBezTo>
                    <a:pt x="7075" y="17774"/>
                    <a:pt x="7127" y="17478"/>
                    <a:pt x="7500" y="16909"/>
                  </a:cubicBezTo>
                  <a:lnTo>
                    <a:pt x="7500" y="16909"/>
                  </a:lnTo>
                  <a:cubicBezTo>
                    <a:pt x="7436" y="16936"/>
                    <a:pt x="7387" y="16951"/>
                    <a:pt x="7353" y="16951"/>
                  </a:cubicBezTo>
                  <a:cubicBezTo>
                    <a:pt x="7231" y="16951"/>
                    <a:pt x="7299" y="16763"/>
                    <a:pt x="7538" y="16316"/>
                  </a:cubicBezTo>
                  <a:lnTo>
                    <a:pt x="7538" y="16316"/>
                  </a:lnTo>
                  <a:cubicBezTo>
                    <a:pt x="7455" y="16405"/>
                    <a:pt x="7401" y="16450"/>
                    <a:pt x="7375" y="16450"/>
                  </a:cubicBezTo>
                  <a:cubicBezTo>
                    <a:pt x="7321" y="16450"/>
                    <a:pt x="7384" y="16258"/>
                    <a:pt x="7544" y="15873"/>
                  </a:cubicBezTo>
                  <a:lnTo>
                    <a:pt x="7544" y="15873"/>
                  </a:lnTo>
                  <a:cubicBezTo>
                    <a:pt x="7480" y="15967"/>
                    <a:pt x="7442" y="16011"/>
                    <a:pt x="7425" y="16011"/>
                  </a:cubicBezTo>
                  <a:cubicBezTo>
                    <a:pt x="7393" y="16011"/>
                    <a:pt x="7439" y="15855"/>
                    <a:pt x="7543" y="15581"/>
                  </a:cubicBezTo>
                  <a:lnTo>
                    <a:pt x="7543" y="15581"/>
                  </a:lnTo>
                  <a:cubicBezTo>
                    <a:pt x="7554" y="15563"/>
                    <a:pt x="7566" y="15544"/>
                    <a:pt x="7578" y="15523"/>
                  </a:cubicBezTo>
                  <a:cubicBezTo>
                    <a:pt x="7519" y="15405"/>
                    <a:pt x="7539" y="15184"/>
                    <a:pt x="7583" y="15040"/>
                  </a:cubicBezTo>
                  <a:cubicBezTo>
                    <a:pt x="7600" y="14981"/>
                    <a:pt x="7624" y="14947"/>
                    <a:pt x="7656" y="14947"/>
                  </a:cubicBezTo>
                  <a:cubicBezTo>
                    <a:pt x="7680" y="14947"/>
                    <a:pt x="7709" y="14967"/>
                    <a:pt x="7743" y="15011"/>
                  </a:cubicBezTo>
                  <a:cubicBezTo>
                    <a:pt x="7682" y="14459"/>
                    <a:pt x="7690" y="14222"/>
                    <a:pt x="7823" y="14222"/>
                  </a:cubicBezTo>
                  <a:cubicBezTo>
                    <a:pt x="7857" y="14222"/>
                    <a:pt x="7899" y="14237"/>
                    <a:pt x="7950" y="14267"/>
                  </a:cubicBezTo>
                  <a:cubicBezTo>
                    <a:pt x="7763" y="13725"/>
                    <a:pt x="7795" y="13527"/>
                    <a:pt x="8139" y="13291"/>
                  </a:cubicBezTo>
                  <a:cubicBezTo>
                    <a:pt x="7856" y="13131"/>
                    <a:pt x="7887" y="12935"/>
                    <a:pt x="8235" y="12349"/>
                  </a:cubicBezTo>
                  <a:lnTo>
                    <a:pt x="8235" y="12349"/>
                  </a:lnTo>
                  <a:cubicBezTo>
                    <a:pt x="8147" y="12420"/>
                    <a:pt x="8088" y="12457"/>
                    <a:pt x="8055" y="12457"/>
                  </a:cubicBezTo>
                  <a:cubicBezTo>
                    <a:pt x="7978" y="12457"/>
                    <a:pt x="8049" y="12253"/>
                    <a:pt x="8250" y="11814"/>
                  </a:cubicBezTo>
                  <a:lnTo>
                    <a:pt x="8250" y="11814"/>
                  </a:lnTo>
                  <a:cubicBezTo>
                    <a:pt x="8165" y="11932"/>
                    <a:pt x="8113" y="11990"/>
                    <a:pt x="8091" y="11990"/>
                  </a:cubicBezTo>
                  <a:cubicBezTo>
                    <a:pt x="8051" y="11990"/>
                    <a:pt x="8110" y="11801"/>
                    <a:pt x="8247" y="11439"/>
                  </a:cubicBezTo>
                  <a:lnTo>
                    <a:pt x="8247" y="11439"/>
                  </a:lnTo>
                  <a:cubicBezTo>
                    <a:pt x="8190" y="11529"/>
                    <a:pt x="8154" y="11571"/>
                    <a:pt x="8138" y="11571"/>
                  </a:cubicBezTo>
                  <a:cubicBezTo>
                    <a:pt x="8106" y="11571"/>
                    <a:pt x="8144" y="11416"/>
                    <a:pt x="8233" y="11150"/>
                  </a:cubicBezTo>
                  <a:lnTo>
                    <a:pt x="8233" y="11150"/>
                  </a:lnTo>
                  <a:cubicBezTo>
                    <a:pt x="8247" y="11125"/>
                    <a:pt x="8264" y="11096"/>
                    <a:pt x="8284" y="11065"/>
                  </a:cubicBezTo>
                  <a:cubicBezTo>
                    <a:pt x="8233" y="10916"/>
                    <a:pt x="8239" y="10711"/>
                    <a:pt x="8270" y="10578"/>
                  </a:cubicBezTo>
                  <a:cubicBezTo>
                    <a:pt x="8293" y="10479"/>
                    <a:pt x="8332" y="10424"/>
                    <a:pt x="8390" y="10424"/>
                  </a:cubicBezTo>
                  <a:cubicBezTo>
                    <a:pt x="8406" y="10424"/>
                    <a:pt x="8424" y="10428"/>
                    <a:pt x="8443" y="10436"/>
                  </a:cubicBezTo>
                  <a:cubicBezTo>
                    <a:pt x="8346" y="9763"/>
                    <a:pt x="8386" y="9466"/>
                    <a:pt x="8676" y="9367"/>
                  </a:cubicBezTo>
                  <a:cubicBezTo>
                    <a:pt x="8461" y="8870"/>
                    <a:pt x="8499" y="8572"/>
                    <a:pt x="8834" y="8062"/>
                  </a:cubicBezTo>
                  <a:lnTo>
                    <a:pt x="8834" y="8062"/>
                  </a:lnTo>
                  <a:cubicBezTo>
                    <a:pt x="8783" y="8077"/>
                    <a:pt x="8741" y="8085"/>
                    <a:pt x="8709" y="8085"/>
                  </a:cubicBezTo>
                  <a:cubicBezTo>
                    <a:pt x="8567" y="8085"/>
                    <a:pt x="8619" y="7928"/>
                    <a:pt x="8853" y="7549"/>
                  </a:cubicBezTo>
                  <a:lnTo>
                    <a:pt x="8853" y="7549"/>
                  </a:lnTo>
                  <a:cubicBezTo>
                    <a:pt x="8777" y="7610"/>
                    <a:pt x="8725" y="7642"/>
                    <a:pt x="8696" y="7642"/>
                  </a:cubicBezTo>
                  <a:cubicBezTo>
                    <a:pt x="8628" y="7642"/>
                    <a:pt x="8685" y="7472"/>
                    <a:pt x="8850" y="7120"/>
                  </a:cubicBezTo>
                  <a:lnTo>
                    <a:pt x="8850" y="7120"/>
                  </a:lnTo>
                  <a:cubicBezTo>
                    <a:pt x="8782" y="7200"/>
                    <a:pt x="8738" y="7239"/>
                    <a:pt x="8716" y="7239"/>
                  </a:cubicBezTo>
                  <a:cubicBezTo>
                    <a:pt x="8672" y="7239"/>
                    <a:pt x="8718" y="7080"/>
                    <a:pt x="8834" y="6779"/>
                  </a:cubicBezTo>
                  <a:lnTo>
                    <a:pt x="8834" y="6779"/>
                  </a:lnTo>
                  <a:cubicBezTo>
                    <a:pt x="8787" y="6847"/>
                    <a:pt x="8759" y="6878"/>
                    <a:pt x="8745" y="6878"/>
                  </a:cubicBezTo>
                  <a:cubicBezTo>
                    <a:pt x="8720" y="6878"/>
                    <a:pt x="8754" y="6756"/>
                    <a:pt x="8830" y="6547"/>
                  </a:cubicBezTo>
                  <a:lnTo>
                    <a:pt x="8830" y="6547"/>
                  </a:lnTo>
                  <a:cubicBezTo>
                    <a:pt x="8818" y="6554"/>
                    <a:pt x="8807" y="6558"/>
                    <a:pt x="8798" y="6558"/>
                  </a:cubicBezTo>
                  <a:cubicBezTo>
                    <a:pt x="8747" y="6558"/>
                    <a:pt x="8761" y="6429"/>
                    <a:pt x="8813" y="6249"/>
                  </a:cubicBezTo>
                  <a:lnTo>
                    <a:pt x="8813" y="6249"/>
                  </a:lnTo>
                  <a:cubicBezTo>
                    <a:pt x="8812" y="6249"/>
                    <a:pt x="8811" y="6249"/>
                    <a:pt x="8811" y="6249"/>
                  </a:cubicBezTo>
                  <a:cubicBezTo>
                    <a:pt x="8797" y="6249"/>
                    <a:pt x="8828" y="6191"/>
                    <a:pt x="8883" y="6187"/>
                  </a:cubicBezTo>
                  <a:cubicBezTo>
                    <a:pt x="8854" y="5930"/>
                    <a:pt x="8847" y="5730"/>
                    <a:pt x="8871" y="5614"/>
                  </a:cubicBezTo>
                  <a:cubicBezTo>
                    <a:pt x="8888" y="5537"/>
                    <a:pt x="8919" y="5497"/>
                    <a:pt x="8967" y="5497"/>
                  </a:cubicBezTo>
                  <a:cubicBezTo>
                    <a:pt x="8992" y="5497"/>
                    <a:pt x="9021" y="5507"/>
                    <a:pt x="9055" y="5529"/>
                  </a:cubicBezTo>
                  <a:cubicBezTo>
                    <a:pt x="8901" y="4876"/>
                    <a:pt x="8926" y="4615"/>
                    <a:pt x="9283" y="4470"/>
                  </a:cubicBezTo>
                  <a:cubicBezTo>
                    <a:pt x="8970" y="4090"/>
                    <a:pt x="8993" y="3828"/>
                    <a:pt x="9444" y="3070"/>
                  </a:cubicBezTo>
                  <a:lnTo>
                    <a:pt x="9444" y="3070"/>
                  </a:lnTo>
                  <a:cubicBezTo>
                    <a:pt x="9354" y="3121"/>
                    <a:pt x="9284" y="3148"/>
                    <a:pt x="9234" y="3148"/>
                  </a:cubicBezTo>
                  <a:cubicBezTo>
                    <a:pt x="9057" y="3148"/>
                    <a:pt x="9130" y="2806"/>
                    <a:pt x="9407" y="1978"/>
                  </a:cubicBezTo>
                  <a:lnTo>
                    <a:pt x="9407" y="1978"/>
                  </a:lnTo>
                  <a:cubicBezTo>
                    <a:pt x="9293" y="2167"/>
                    <a:pt x="9221" y="2256"/>
                    <a:pt x="9183" y="2256"/>
                  </a:cubicBezTo>
                  <a:cubicBezTo>
                    <a:pt x="9115" y="2256"/>
                    <a:pt x="9162" y="1956"/>
                    <a:pt x="9277" y="1417"/>
                  </a:cubicBezTo>
                  <a:lnTo>
                    <a:pt x="9277" y="1417"/>
                  </a:lnTo>
                  <a:cubicBezTo>
                    <a:pt x="9209" y="1602"/>
                    <a:pt x="9169" y="1688"/>
                    <a:pt x="9150" y="1688"/>
                  </a:cubicBezTo>
                  <a:cubicBezTo>
                    <a:pt x="9123" y="1688"/>
                    <a:pt x="9138" y="1519"/>
                    <a:pt x="9179" y="1216"/>
                  </a:cubicBezTo>
                  <a:lnTo>
                    <a:pt x="9179" y="1216"/>
                  </a:lnTo>
                  <a:cubicBezTo>
                    <a:pt x="9135" y="1320"/>
                    <a:pt x="9103" y="1367"/>
                    <a:pt x="9081" y="1367"/>
                  </a:cubicBezTo>
                  <a:cubicBezTo>
                    <a:pt x="9045" y="1367"/>
                    <a:pt x="9032" y="1249"/>
                    <a:pt x="9030" y="1056"/>
                  </a:cubicBezTo>
                  <a:cubicBezTo>
                    <a:pt x="9008" y="1081"/>
                    <a:pt x="8988" y="1092"/>
                    <a:pt x="8970" y="1092"/>
                  </a:cubicBezTo>
                  <a:cubicBezTo>
                    <a:pt x="8920" y="1092"/>
                    <a:pt x="8881" y="1016"/>
                    <a:pt x="8836" y="941"/>
                  </a:cubicBezTo>
                  <a:cubicBezTo>
                    <a:pt x="8774" y="845"/>
                    <a:pt x="8705" y="751"/>
                    <a:pt x="8628" y="660"/>
                  </a:cubicBezTo>
                  <a:cubicBezTo>
                    <a:pt x="8458" y="526"/>
                    <a:pt x="8260" y="407"/>
                    <a:pt x="8052" y="219"/>
                  </a:cubicBezTo>
                  <a:cubicBezTo>
                    <a:pt x="7982" y="264"/>
                    <a:pt x="7915" y="283"/>
                    <a:pt x="7852" y="283"/>
                  </a:cubicBezTo>
                  <a:cubicBezTo>
                    <a:pt x="7786" y="283"/>
                    <a:pt x="7724" y="262"/>
                    <a:pt x="7670" y="227"/>
                  </a:cubicBezTo>
                  <a:cubicBezTo>
                    <a:pt x="7616" y="255"/>
                    <a:pt x="7565" y="276"/>
                    <a:pt x="7519" y="276"/>
                  </a:cubicBezTo>
                  <a:cubicBezTo>
                    <a:pt x="7437" y="276"/>
                    <a:pt x="7371" y="210"/>
                    <a:pt x="73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6212550" y="1159063"/>
              <a:ext cx="289000" cy="1501525"/>
            </a:xfrm>
            <a:custGeom>
              <a:avLst/>
              <a:gdLst/>
              <a:ahLst/>
              <a:cxnLst/>
              <a:rect l="l" t="t" r="r" b="b"/>
              <a:pathLst>
                <a:path w="11560" h="60061" extrusionOk="0">
                  <a:moveTo>
                    <a:pt x="4510" y="23628"/>
                  </a:moveTo>
                  <a:cubicBezTo>
                    <a:pt x="4510" y="23628"/>
                    <a:pt x="4510" y="23629"/>
                    <a:pt x="4510" y="23629"/>
                  </a:cubicBezTo>
                  <a:cubicBezTo>
                    <a:pt x="4510" y="23629"/>
                    <a:pt x="4510" y="23628"/>
                    <a:pt x="4510" y="23628"/>
                  </a:cubicBezTo>
                  <a:close/>
                  <a:moveTo>
                    <a:pt x="9499" y="1"/>
                  </a:moveTo>
                  <a:cubicBezTo>
                    <a:pt x="9362" y="465"/>
                    <a:pt x="9258" y="643"/>
                    <a:pt x="9164" y="643"/>
                  </a:cubicBezTo>
                  <a:cubicBezTo>
                    <a:pt x="9117" y="643"/>
                    <a:pt x="9073" y="599"/>
                    <a:pt x="9028" y="523"/>
                  </a:cubicBezTo>
                  <a:cubicBezTo>
                    <a:pt x="8981" y="632"/>
                    <a:pt x="8934" y="678"/>
                    <a:pt x="8890" y="678"/>
                  </a:cubicBezTo>
                  <a:cubicBezTo>
                    <a:pt x="8840" y="678"/>
                    <a:pt x="8794" y="622"/>
                    <a:pt x="8755" y="533"/>
                  </a:cubicBezTo>
                  <a:cubicBezTo>
                    <a:pt x="8549" y="1104"/>
                    <a:pt x="8408" y="1383"/>
                    <a:pt x="8290" y="1383"/>
                  </a:cubicBezTo>
                  <a:cubicBezTo>
                    <a:pt x="8256" y="1383"/>
                    <a:pt x="8224" y="1361"/>
                    <a:pt x="8193" y="1316"/>
                  </a:cubicBezTo>
                  <a:cubicBezTo>
                    <a:pt x="8179" y="1949"/>
                    <a:pt x="8127" y="2230"/>
                    <a:pt x="7973" y="2230"/>
                  </a:cubicBezTo>
                  <a:cubicBezTo>
                    <a:pt x="7944" y="2230"/>
                    <a:pt x="7911" y="2220"/>
                    <a:pt x="7875" y="2201"/>
                  </a:cubicBezTo>
                  <a:lnTo>
                    <a:pt x="7875" y="2201"/>
                  </a:lnTo>
                  <a:cubicBezTo>
                    <a:pt x="7972" y="2832"/>
                    <a:pt x="7907" y="3088"/>
                    <a:pt x="7619" y="3290"/>
                  </a:cubicBezTo>
                  <a:cubicBezTo>
                    <a:pt x="7700" y="3444"/>
                    <a:pt x="7724" y="3586"/>
                    <a:pt x="7701" y="3727"/>
                  </a:cubicBezTo>
                  <a:cubicBezTo>
                    <a:pt x="7676" y="3890"/>
                    <a:pt x="7603" y="4052"/>
                    <a:pt x="7484" y="4119"/>
                  </a:cubicBezTo>
                  <a:cubicBezTo>
                    <a:pt x="7508" y="4195"/>
                    <a:pt x="7524" y="4256"/>
                    <a:pt x="7534" y="4282"/>
                  </a:cubicBezTo>
                  <a:lnTo>
                    <a:pt x="7534" y="4282"/>
                  </a:lnTo>
                  <a:cubicBezTo>
                    <a:pt x="7523" y="4497"/>
                    <a:pt x="7506" y="4614"/>
                    <a:pt x="7479" y="4614"/>
                  </a:cubicBezTo>
                  <a:cubicBezTo>
                    <a:pt x="7457" y="4614"/>
                    <a:pt x="7428" y="4537"/>
                    <a:pt x="7392" y="4375"/>
                  </a:cubicBezTo>
                  <a:lnTo>
                    <a:pt x="7392" y="4375"/>
                  </a:lnTo>
                  <a:cubicBezTo>
                    <a:pt x="7411" y="4750"/>
                    <a:pt x="7414" y="4949"/>
                    <a:pt x="7396" y="4949"/>
                  </a:cubicBezTo>
                  <a:cubicBezTo>
                    <a:pt x="7381" y="4949"/>
                    <a:pt x="7353" y="4824"/>
                    <a:pt x="7308" y="4562"/>
                  </a:cubicBezTo>
                  <a:lnTo>
                    <a:pt x="7308" y="4562"/>
                  </a:lnTo>
                  <a:cubicBezTo>
                    <a:pt x="7342" y="5055"/>
                    <a:pt x="7345" y="5301"/>
                    <a:pt x="7304" y="5301"/>
                  </a:cubicBezTo>
                  <a:cubicBezTo>
                    <a:pt x="7276" y="5301"/>
                    <a:pt x="7226" y="5183"/>
                    <a:pt x="7151" y="4948"/>
                  </a:cubicBezTo>
                  <a:lnTo>
                    <a:pt x="7151" y="4948"/>
                  </a:lnTo>
                  <a:cubicBezTo>
                    <a:pt x="7252" y="5908"/>
                    <a:pt x="7197" y="6165"/>
                    <a:pt x="6803" y="6174"/>
                  </a:cubicBezTo>
                  <a:cubicBezTo>
                    <a:pt x="7091" y="6680"/>
                    <a:pt x="7037" y="6938"/>
                    <a:pt x="6604" y="7522"/>
                  </a:cubicBezTo>
                  <a:cubicBezTo>
                    <a:pt x="6637" y="7515"/>
                    <a:pt x="6666" y="7512"/>
                    <a:pt x="6692" y="7512"/>
                  </a:cubicBezTo>
                  <a:cubicBezTo>
                    <a:pt x="6922" y="7512"/>
                    <a:pt x="6853" y="7785"/>
                    <a:pt x="6573" y="8430"/>
                  </a:cubicBezTo>
                  <a:cubicBezTo>
                    <a:pt x="6612" y="8399"/>
                    <a:pt x="6641" y="8384"/>
                    <a:pt x="6663" y="8384"/>
                  </a:cubicBezTo>
                  <a:cubicBezTo>
                    <a:pt x="6754" y="8384"/>
                    <a:pt x="6698" y="8648"/>
                    <a:pt x="6598" y="9021"/>
                  </a:cubicBezTo>
                  <a:cubicBezTo>
                    <a:pt x="6612" y="9152"/>
                    <a:pt x="6558" y="9447"/>
                    <a:pt x="6506" y="9744"/>
                  </a:cubicBezTo>
                  <a:cubicBezTo>
                    <a:pt x="6453" y="10038"/>
                    <a:pt x="6402" y="10335"/>
                    <a:pt x="6351" y="10631"/>
                  </a:cubicBezTo>
                  <a:cubicBezTo>
                    <a:pt x="6301" y="10927"/>
                    <a:pt x="6251" y="11223"/>
                    <a:pt x="6202" y="11517"/>
                  </a:cubicBezTo>
                  <a:cubicBezTo>
                    <a:pt x="6154" y="11816"/>
                    <a:pt x="6108" y="12112"/>
                    <a:pt x="6025" y="12387"/>
                  </a:cubicBezTo>
                  <a:cubicBezTo>
                    <a:pt x="6015" y="12706"/>
                    <a:pt x="5969" y="13001"/>
                    <a:pt x="5809" y="13249"/>
                  </a:cubicBezTo>
                  <a:cubicBezTo>
                    <a:pt x="5878" y="13597"/>
                    <a:pt x="5835" y="13893"/>
                    <a:pt x="5561" y="14199"/>
                  </a:cubicBezTo>
                  <a:cubicBezTo>
                    <a:pt x="5749" y="14488"/>
                    <a:pt x="5707" y="14786"/>
                    <a:pt x="5347" y="15307"/>
                  </a:cubicBezTo>
                  <a:cubicBezTo>
                    <a:pt x="5625" y="15382"/>
                    <a:pt x="5583" y="15679"/>
                    <a:pt x="5231" y="16410"/>
                  </a:cubicBezTo>
                  <a:cubicBezTo>
                    <a:pt x="5274" y="16389"/>
                    <a:pt x="5309" y="16378"/>
                    <a:pt x="5337" y="16378"/>
                  </a:cubicBezTo>
                  <a:cubicBezTo>
                    <a:pt x="5487" y="16378"/>
                    <a:pt x="5427" y="16680"/>
                    <a:pt x="5229" y="17252"/>
                  </a:cubicBezTo>
                  <a:cubicBezTo>
                    <a:pt x="5247" y="17242"/>
                    <a:pt x="5262" y="17238"/>
                    <a:pt x="5274" y="17238"/>
                  </a:cubicBezTo>
                  <a:cubicBezTo>
                    <a:pt x="5374" y="17238"/>
                    <a:pt x="5337" y="17509"/>
                    <a:pt x="5275" y="17837"/>
                  </a:cubicBezTo>
                  <a:cubicBezTo>
                    <a:pt x="5270" y="17950"/>
                    <a:pt x="5258" y="18080"/>
                    <a:pt x="5242" y="18220"/>
                  </a:cubicBezTo>
                  <a:cubicBezTo>
                    <a:pt x="5227" y="18361"/>
                    <a:pt x="5206" y="18509"/>
                    <a:pt x="5183" y="18635"/>
                  </a:cubicBezTo>
                  <a:cubicBezTo>
                    <a:pt x="5161" y="18857"/>
                    <a:pt x="5134" y="19057"/>
                    <a:pt x="5056" y="19109"/>
                  </a:cubicBezTo>
                  <a:cubicBezTo>
                    <a:pt x="5082" y="19453"/>
                    <a:pt x="5056" y="19651"/>
                    <a:pt x="4893" y="19682"/>
                  </a:cubicBezTo>
                  <a:cubicBezTo>
                    <a:pt x="5002" y="20049"/>
                    <a:pt x="4976" y="20248"/>
                    <a:pt x="4729" y="20393"/>
                  </a:cubicBezTo>
                  <a:cubicBezTo>
                    <a:pt x="4949" y="20446"/>
                    <a:pt x="4923" y="20640"/>
                    <a:pt x="4618" y="21040"/>
                  </a:cubicBezTo>
                  <a:cubicBezTo>
                    <a:pt x="4845" y="21228"/>
                    <a:pt x="4793" y="21619"/>
                    <a:pt x="4505" y="22359"/>
                  </a:cubicBezTo>
                  <a:cubicBezTo>
                    <a:pt x="4688" y="22401"/>
                    <a:pt x="4636" y="22792"/>
                    <a:pt x="4520" y="23256"/>
                  </a:cubicBezTo>
                  <a:cubicBezTo>
                    <a:pt x="4558" y="23378"/>
                    <a:pt x="4533" y="23572"/>
                    <a:pt x="4510" y="23628"/>
                  </a:cubicBezTo>
                  <a:lnTo>
                    <a:pt x="4510" y="23628"/>
                  </a:lnTo>
                  <a:cubicBezTo>
                    <a:pt x="4513" y="23622"/>
                    <a:pt x="4515" y="23619"/>
                    <a:pt x="4516" y="23619"/>
                  </a:cubicBezTo>
                  <a:lnTo>
                    <a:pt x="4516" y="23619"/>
                  </a:lnTo>
                  <a:cubicBezTo>
                    <a:pt x="4527" y="23619"/>
                    <a:pt x="4503" y="23803"/>
                    <a:pt x="4470" y="24067"/>
                  </a:cubicBezTo>
                  <a:lnTo>
                    <a:pt x="4336" y="25139"/>
                  </a:lnTo>
                  <a:cubicBezTo>
                    <a:pt x="4237" y="25922"/>
                    <a:pt x="4139" y="26705"/>
                    <a:pt x="4139" y="26705"/>
                  </a:cubicBezTo>
                  <a:cubicBezTo>
                    <a:pt x="4101" y="27004"/>
                    <a:pt x="4064" y="27302"/>
                    <a:pt x="4027" y="27600"/>
                  </a:cubicBezTo>
                  <a:cubicBezTo>
                    <a:pt x="3990" y="27898"/>
                    <a:pt x="3951" y="28197"/>
                    <a:pt x="3899" y="28405"/>
                  </a:cubicBezTo>
                  <a:cubicBezTo>
                    <a:pt x="3877" y="28793"/>
                    <a:pt x="3838" y="29092"/>
                    <a:pt x="3646" y="29104"/>
                  </a:cubicBezTo>
                  <a:cubicBezTo>
                    <a:pt x="3764" y="29687"/>
                    <a:pt x="3728" y="29985"/>
                    <a:pt x="3347" y="30242"/>
                  </a:cubicBezTo>
                  <a:cubicBezTo>
                    <a:pt x="3653" y="30582"/>
                    <a:pt x="3616" y="30881"/>
                    <a:pt x="3145" y="31629"/>
                  </a:cubicBezTo>
                  <a:cubicBezTo>
                    <a:pt x="3209" y="31604"/>
                    <a:pt x="3261" y="31592"/>
                    <a:pt x="3303" y="31592"/>
                  </a:cubicBezTo>
                  <a:cubicBezTo>
                    <a:pt x="3522" y="31592"/>
                    <a:pt x="3439" y="31940"/>
                    <a:pt x="3080" y="32802"/>
                  </a:cubicBezTo>
                  <a:cubicBezTo>
                    <a:pt x="3185" y="32675"/>
                    <a:pt x="3257" y="32612"/>
                    <a:pt x="3295" y="32612"/>
                  </a:cubicBezTo>
                  <a:cubicBezTo>
                    <a:pt x="3385" y="32612"/>
                    <a:pt x="3287" y="32969"/>
                    <a:pt x="3013" y="33674"/>
                  </a:cubicBezTo>
                  <a:cubicBezTo>
                    <a:pt x="3109" y="33553"/>
                    <a:pt x="3173" y="33495"/>
                    <a:pt x="3206" y="33495"/>
                  </a:cubicBezTo>
                  <a:cubicBezTo>
                    <a:pt x="3282" y="33495"/>
                    <a:pt x="3186" y="33809"/>
                    <a:pt x="2923" y="34370"/>
                  </a:cubicBezTo>
                  <a:cubicBezTo>
                    <a:pt x="2986" y="34329"/>
                    <a:pt x="3034" y="34308"/>
                    <a:pt x="3067" y="34308"/>
                  </a:cubicBezTo>
                  <a:cubicBezTo>
                    <a:pt x="3198" y="34308"/>
                    <a:pt x="3110" y="34620"/>
                    <a:pt x="2787" y="35222"/>
                  </a:cubicBezTo>
                  <a:cubicBezTo>
                    <a:pt x="2845" y="35194"/>
                    <a:pt x="2892" y="35180"/>
                    <a:pt x="2928" y="35180"/>
                  </a:cubicBezTo>
                  <a:cubicBezTo>
                    <a:pt x="3097" y="35180"/>
                    <a:pt x="3009" y="35504"/>
                    <a:pt x="2643" y="36196"/>
                  </a:cubicBezTo>
                  <a:cubicBezTo>
                    <a:pt x="2724" y="36144"/>
                    <a:pt x="2786" y="36117"/>
                    <a:pt x="2829" y="36117"/>
                  </a:cubicBezTo>
                  <a:cubicBezTo>
                    <a:pt x="2983" y="36117"/>
                    <a:pt x="2891" y="36459"/>
                    <a:pt x="2570" y="37190"/>
                  </a:cubicBezTo>
                  <a:cubicBezTo>
                    <a:pt x="2662" y="37100"/>
                    <a:pt x="2727" y="37056"/>
                    <a:pt x="2767" y="37056"/>
                  </a:cubicBezTo>
                  <a:cubicBezTo>
                    <a:pt x="2876" y="37056"/>
                    <a:pt x="2802" y="37384"/>
                    <a:pt x="2595" y="38009"/>
                  </a:cubicBezTo>
                  <a:cubicBezTo>
                    <a:pt x="2648" y="37945"/>
                    <a:pt x="2686" y="37916"/>
                    <a:pt x="2711" y="37916"/>
                  </a:cubicBezTo>
                  <a:cubicBezTo>
                    <a:pt x="2788" y="37916"/>
                    <a:pt x="2746" y="38187"/>
                    <a:pt x="2656" y="38598"/>
                  </a:cubicBezTo>
                  <a:cubicBezTo>
                    <a:pt x="2682" y="38624"/>
                    <a:pt x="2687" y="38711"/>
                    <a:pt x="2681" y="38830"/>
                  </a:cubicBezTo>
                  <a:cubicBezTo>
                    <a:pt x="2676" y="38950"/>
                    <a:pt x="2657" y="39103"/>
                    <a:pt x="2621" y="39226"/>
                  </a:cubicBezTo>
                  <a:cubicBezTo>
                    <a:pt x="2643" y="39247"/>
                    <a:pt x="2621" y="39443"/>
                    <a:pt x="2538" y="39692"/>
                  </a:cubicBezTo>
                  <a:cubicBezTo>
                    <a:pt x="2566" y="39959"/>
                    <a:pt x="2535" y="40235"/>
                    <a:pt x="2406" y="40549"/>
                  </a:cubicBezTo>
                  <a:cubicBezTo>
                    <a:pt x="2439" y="40681"/>
                    <a:pt x="2446" y="40824"/>
                    <a:pt x="2419" y="40905"/>
                  </a:cubicBezTo>
                  <a:cubicBezTo>
                    <a:pt x="2416" y="41138"/>
                    <a:pt x="2378" y="41309"/>
                    <a:pt x="2276" y="41346"/>
                  </a:cubicBezTo>
                  <a:cubicBezTo>
                    <a:pt x="2322" y="41499"/>
                    <a:pt x="2342" y="41597"/>
                    <a:pt x="2322" y="41597"/>
                  </a:cubicBezTo>
                  <a:cubicBezTo>
                    <a:pt x="2311" y="41597"/>
                    <a:pt x="2288" y="41566"/>
                    <a:pt x="2249" y="41497"/>
                  </a:cubicBezTo>
                  <a:lnTo>
                    <a:pt x="2249" y="41497"/>
                  </a:lnTo>
                  <a:cubicBezTo>
                    <a:pt x="2315" y="41794"/>
                    <a:pt x="2324" y="41943"/>
                    <a:pt x="2258" y="41943"/>
                  </a:cubicBezTo>
                  <a:cubicBezTo>
                    <a:pt x="2231" y="41943"/>
                    <a:pt x="2191" y="41917"/>
                    <a:pt x="2136" y="41865"/>
                  </a:cubicBezTo>
                  <a:lnTo>
                    <a:pt x="2136" y="41865"/>
                  </a:lnTo>
                  <a:cubicBezTo>
                    <a:pt x="2247" y="42127"/>
                    <a:pt x="2282" y="42267"/>
                    <a:pt x="2233" y="42267"/>
                  </a:cubicBezTo>
                  <a:cubicBezTo>
                    <a:pt x="2205" y="42267"/>
                    <a:pt x="2149" y="42222"/>
                    <a:pt x="2065" y="42128"/>
                  </a:cubicBezTo>
                  <a:lnTo>
                    <a:pt x="2065" y="42128"/>
                  </a:lnTo>
                  <a:cubicBezTo>
                    <a:pt x="2297" y="42388"/>
                    <a:pt x="2276" y="42584"/>
                    <a:pt x="1909" y="42777"/>
                  </a:cubicBezTo>
                  <a:cubicBezTo>
                    <a:pt x="2224" y="43099"/>
                    <a:pt x="2194" y="43375"/>
                    <a:pt x="1675" y="44166"/>
                  </a:cubicBezTo>
                  <a:cubicBezTo>
                    <a:pt x="1762" y="44126"/>
                    <a:pt x="1831" y="44105"/>
                    <a:pt x="1883" y="44105"/>
                  </a:cubicBezTo>
                  <a:cubicBezTo>
                    <a:pt x="2105" y="44105"/>
                    <a:pt x="2004" y="44500"/>
                    <a:pt x="1577" y="45537"/>
                  </a:cubicBezTo>
                  <a:cubicBezTo>
                    <a:pt x="1752" y="45266"/>
                    <a:pt x="1858" y="45131"/>
                    <a:pt x="1901" y="45131"/>
                  </a:cubicBezTo>
                  <a:cubicBezTo>
                    <a:pt x="1973" y="45131"/>
                    <a:pt x="1867" y="45507"/>
                    <a:pt x="1613" y="46250"/>
                  </a:cubicBezTo>
                  <a:cubicBezTo>
                    <a:pt x="1781" y="45872"/>
                    <a:pt x="1871" y="45690"/>
                    <a:pt x="1887" y="45690"/>
                  </a:cubicBezTo>
                  <a:lnTo>
                    <a:pt x="1887" y="45690"/>
                  </a:lnTo>
                  <a:cubicBezTo>
                    <a:pt x="1906" y="45690"/>
                    <a:pt x="1821" y="45950"/>
                    <a:pt x="1641" y="46451"/>
                  </a:cubicBezTo>
                  <a:cubicBezTo>
                    <a:pt x="1779" y="46112"/>
                    <a:pt x="1853" y="45953"/>
                    <a:pt x="1871" y="45953"/>
                  </a:cubicBezTo>
                  <a:cubicBezTo>
                    <a:pt x="1874" y="45953"/>
                    <a:pt x="1875" y="45957"/>
                    <a:pt x="1875" y="45964"/>
                  </a:cubicBezTo>
                  <a:cubicBezTo>
                    <a:pt x="1882" y="46018"/>
                    <a:pt x="1818" y="46279"/>
                    <a:pt x="1696" y="46711"/>
                  </a:cubicBezTo>
                  <a:cubicBezTo>
                    <a:pt x="1767" y="46543"/>
                    <a:pt x="1808" y="46471"/>
                    <a:pt x="1820" y="46471"/>
                  </a:cubicBezTo>
                  <a:cubicBezTo>
                    <a:pt x="1824" y="46471"/>
                    <a:pt x="1824" y="46479"/>
                    <a:pt x="1822" y="46495"/>
                  </a:cubicBezTo>
                  <a:cubicBezTo>
                    <a:pt x="1839" y="46559"/>
                    <a:pt x="1806" y="46741"/>
                    <a:pt x="1745" y="46990"/>
                  </a:cubicBezTo>
                  <a:cubicBezTo>
                    <a:pt x="1770" y="47004"/>
                    <a:pt x="1769" y="47087"/>
                    <a:pt x="1739" y="47216"/>
                  </a:cubicBezTo>
                  <a:cubicBezTo>
                    <a:pt x="1747" y="47319"/>
                    <a:pt x="1726" y="47470"/>
                    <a:pt x="1693" y="47584"/>
                  </a:cubicBezTo>
                  <a:cubicBezTo>
                    <a:pt x="1684" y="47743"/>
                    <a:pt x="1664" y="47904"/>
                    <a:pt x="1636" y="48017"/>
                  </a:cubicBezTo>
                  <a:cubicBezTo>
                    <a:pt x="1615" y="48110"/>
                    <a:pt x="1587" y="48169"/>
                    <a:pt x="1551" y="48169"/>
                  </a:cubicBezTo>
                  <a:cubicBezTo>
                    <a:pt x="1544" y="48169"/>
                    <a:pt x="1537" y="48167"/>
                    <a:pt x="1530" y="48163"/>
                  </a:cubicBezTo>
                  <a:lnTo>
                    <a:pt x="1530" y="48163"/>
                  </a:lnTo>
                  <a:cubicBezTo>
                    <a:pt x="1533" y="48844"/>
                    <a:pt x="1488" y="49179"/>
                    <a:pt x="1248" y="49179"/>
                  </a:cubicBezTo>
                  <a:cubicBezTo>
                    <a:pt x="1243" y="49179"/>
                    <a:pt x="1239" y="49179"/>
                    <a:pt x="1235" y="49179"/>
                  </a:cubicBezTo>
                  <a:lnTo>
                    <a:pt x="1235" y="49179"/>
                  </a:lnTo>
                  <a:cubicBezTo>
                    <a:pt x="1387" y="49884"/>
                    <a:pt x="1338" y="50239"/>
                    <a:pt x="954" y="50905"/>
                  </a:cubicBezTo>
                  <a:cubicBezTo>
                    <a:pt x="1093" y="50936"/>
                    <a:pt x="1151" y="51044"/>
                    <a:pt x="1142" y="51247"/>
                  </a:cubicBezTo>
                  <a:cubicBezTo>
                    <a:pt x="1133" y="51451"/>
                    <a:pt x="1059" y="51751"/>
                    <a:pt x="932" y="52074"/>
                  </a:cubicBezTo>
                  <a:cubicBezTo>
                    <a:pt x="982" y="52107"/>
                    <a:pt x="1007" y="52150"/>
                    <a:pt x="1016" y="52150"/>
                  </a:cubicBezTo>
                  <a:cubicBezTo>
                    <a:pt x="1016" y="52150"/>
                    <a:pt x="1017" y="52150"/>
                    <a:pt x="1017" y="52150"/>
                  </a:cubicBezTo>
                  <a:lnTo>
                    <a:pt x="1017" y="52150"/>
                  </a:lnTo>
                  <a:cubicBezTo>
                    <a:pt x="1015" y="52398"/>
                    <a:pt x="998" y="52560"/>
                    <a:pt x="964" y="52560"/>
                  </a:cubicBezTo>
                  <a:cubicBezTo>
                    <a:pt x="952" y="52560"/>
                    <a:pt x="938" y="52540"/>
                    <a:pt x="922" y="52496"/>
                  </a:cubicBezTo>
                  <a:lnTo>
                    <a:pt x="922" y="52496"/>
                  </a:lnTo>
                  <a:cubicBezTo>
                    <a:pt x="930" y="52884"/>
                    <a:pt x="920" y="53087"/>
                    <a:pt x="877" y="53087"/>
                  </a:cubicBezTo>
                  <a:cubicBezTo>
                    <a:pt x="858" y="53087"/>
                    <a:pt x="834" y="53051"/>
                    <a:pt x="803" y="52978"/>
                  </a:cubicBezTo>
                  <a:lnTo>
                    <a:pt x="803" y="52978"/>
                  </a:lnTo>
                  <a:cubicBezTo>
                    <a:pt x="852" y="53506"/>
                    <a:pt x="838" y="53717"/>
                    <a:pt x="711" y="53717"/>
                  </a:cubicBezTo>
                  <a:cubicBezTo>
                    <a:pt x="691" y="53717"/>
                    <a:pt x="669" y="53712"/>
                    <a:pt x="643" y="53702"/>
                  </a:cubicBezTo>
                  <a:lnTo>
                    <a:pt x="643" y="53702"/>
                  </a:lnTo>
                  <a:cubicBezTo>
                    <a:pt x="780" y="54147"/>
                    <a:pt x="752" y="54333"/>
                    <a:pt x="499" y="54549"/>
                  </a:cubicBezTo>
                  <a:cubicBezTo>
                    <a:pt x="703" y="54630"/>
                    <a:pt x="679" y="54743"/>
                    <a:pt x="420" y="55017"/>
                  </a:cubicBezTo>
                  <a:cubicBezTo>
                    <a:pt x="602" y="55092"/>
                    <a:pt x="604" y="55291"/>
                    <a:pt x="445" y="55738"/>
                  </a:cubicBezTo>
                  <a:lnTo>
                    <a:pt x="445" y="55738"/>
                  </a:lnTo>
                  <a:cubicBezTo>
                    <a:pt x="415" y="55764"/>
                    <a:pt x="364" y="55817"/>
                    <a:pt x="292" y="55892"/>
                  </a:cubicBezTo>
                  <a:cubicBezTo>
                    <a:pt x="456" y="56012"/>
                    <a:pt x="443" y="56314"/>
                    <a:pt x="335" y="56752"/>
                  </a:cubicBezTo>
                  <a:cubicBezTo>
                    <a:pt x="360" y="56758"/>
                    <a:pt x="288" y="56901"/>
                    <a:pt x="163" y="57027"/>
                  </a:cubicBezTo>
                  <a:cubicBezTo>
                    <a:pt x="245" y="57215"/>
                    <a:pt x="276" y="57385"/>
                    <a:pt x="252" y="57609"/>
                  </a:cubicBezTo>
                  <a:cubicBezTo>
                    <a:pt x="227" y="57836"/>
                    <a:pt x="150" y="58117"/>
                    <a:pt x="14" y="58529"/>
                  </a:cubicBezTo>
                  <a:cubicBezTo>
                    <a:pt x="64" y="58460"/>
                    <a:pt x="100" y="58426"/>
                    <a:pt x="122" y="58426"/>
                  </a:cubicBezTo>
                  <a:cubicBezTo>
                    <a:pt x="185" y="58426"/>
                    <a:pt x="134" y="58715"/>
                    <a:pt x="0" y="59283"/>
                  </a:cubicBezTo>
                  <a:cubicBezTo>
                    <a:pt x="38" y="59192"/>
                    <a:pt x="61" y="59151"/>
                    <a:pt x="73" y="59151"/>
                  </a:cubicBezTo>
                  <a:cubicBezTo>
                    <a:pt x="99" y="59151"/>
                    <a:pt x="68" y="59355"/>
                    <a:pt x="4" y="59688"/>
                  </a:cubicBezTo>
                  <a:cubicBezTo>
                    <a:pt x="15" y="59664"/>
                    <a:pt x="23" y="59652"/>
                    <a:pt x="28" y="59652"/>
                  </a:cubicBezTo>
                  <a:lnTo>
                    <a:pt x="28" y="59652"/>
                  </a:lnTo>
                  <a:cubicBezTo>
                    <a:pt x="45" y="59652"/>
                    <a:pt x="31" y="59791"/>
                    <a:pt x="3" y="59978"/>
                  </a:cubicBezTo>
                  <a:cubicBezTo>
                    <a:pt x="9" y="59957"/>
                    <a:pt x="16" y="59948"/>
                    <a:pt x="25" y="59948"/>
                  </a:cubicBezTo>
                  <a:cubicBezTo>
                    <a:pt x="42" y="59948"/>
                    <a:pt x="63" y="59990"/>
                    <a:pt x="84" y="60060"/>
                  </a:cubicBezTo>
                  <a:cubicBezTo>
                    <a:pt x="127" y="60012"/>
                    <a:pt x="163" y="59982"/>
                    <a:pt x="184" y="59982"/>
                  </a:cubicBezTo>
                  <a:cubicBezTo>
                    <a:pt x="197" y="59982"/>
                    <a:pt x="203" y="59993"/>
                    <a:pt x="202" y="60018"/>
                  </a:cubicBezTo>
                  <a:cubicBezTo>
                    <a:pt x="239" y="59834"/>
                    <a:pt x="269" y="59700"/>
                    <a:pt x="284" y="59700"/>
                  </a:cubicBezTo>
                  <a:cubicBezTo>
                    <a:pt x="289" y="59700"/>
                    <a:pt x="292" y="59715"/>
                    <a:pt x="293" y="59749"/>
                  </a:cubicBezTo>
                  <a:cubicBezTo>
                    <a:pt x="345" y="59415"/>
                    <a:pt x="383" y="59210"/>
                    <a:pt x="404" y="59210"/>
                  </a:cubicBezTo>
                  <a:cubicBezTo>
                    <a:pt x="415" y="59210"/>
                    <a:pt x="421" y="59262"/>
                    <a:pt x="423" y="59376"/>
                  </a:cubicBezTo>
                  <a:cubicBezTo>
                    <a:pt x="490" y="58804"/>
                    <a:pt x="537" y="58507"/>
                    <a:pt x="587" y="58507"/>
                  </a:cubicBezTo>
                  <a:cubicBezTo>
                    <a:pt x="608" y="58507"/>
                    <a:pt x="629" y="58558"/>
                    <a:pt x="653" y="58662"/>
                  </a:cubicBezTo>
                  <a:cubicBezTo>
                    <a:pt x="665" y="58359"/>
                    <a:pt x="678" y="58123"/>
                    <a:pt x="702" y="57933"/>
                  </a:cubicBezTo>
                  <a:cubicBezTo>
                    <a:pt x="727" y="57742"/>
                    <a:pt x="761" y="57594"/>
                    <a:pt x="810" y="57469"/>
                  </a:cubicBezTo>
                  <a:cubicBezTo>
                    <a:pt x="860" y="57338"/>
                    <a:pt x="927" y="57230"/>
                    <a:pt x="1018" y="57140"/>
                  </a:cubicBezTo>
                  <a:cubicBezTo>
                    <a:pt x="954" y="56992"/>
                    <a:pt x="931" y="56853"/>
                    <a:pt x="942" y="56853"/>
                  </a:cubicBezTo>
                  <a:lnTo>
                    <a:pt x="942" y="56853"/>
                  </a:lnTo>
                  <a:cubicBezTo>
                    <a:pt x="943" y="56853"/>
                    <a:pt x="945" y="56855"/>
                    <a:pt x="947" y="56859"/>
                  </a:cubicBezTo>
                  <a:cubicBezTo>
                    <a:pt x="985" y="56454"/>
                    <a:pt x="1052" y="56178"/>
                    <a:pt x="1182" y="56078"/>
                  </a:cubicBezTo>
                  <a:lnTo>
                    <a:pt x="1182" y="56078"/>
                  </a:lnTo>
                  <a:cubicBezTo>
                    <a:pt x="1183" y="56079"/>
                    <a:pt x="1183" y="56081"/>
                    <a:pt x="1183" y="56082"/>
                  </a:cubicBezTo>
                  <a:cubicBezTo>
                    <a:pt x="1183" y="56081"/>
                    <a:pt x="1183" y="56079"/>
                    <a:pt x="1183" y="56077"/>
                  </a:cubicBezTo>
                  <a:lnTo>
                    <a:pt x="1183" y="56077"/>
                  </a:lnTo>
                  <a:cubicBezTo>
                    <a:pt x="1211" y="56055"/>
                    <a:pt x="1243" y="56042"/>
                    <a:pt x="1278" y="56037"/>
                  </a:cubicBezTo>
                  <a:cubicBezTo>
                    <a:pt x="1232" y="55925"/>
                    <a:pt x="1199" y="55848"/>
                    <a:pt x="1180" y="55814"/>
                  </a:cubicBezTo>
                  <a:lnTo>
                    <a:pt x="1180" y="55814"/>
                  </a:lnTo>
                  <a:cubicBezTo>
                    <a:pt x="1183" y="55336"/>
                    <a:pt x="1252" y="55153"/>
                    <a:pt x="1450" y="55144"/>
                  </a:cubicBezTo>
                  <a:cubicBezTo>
                    <a:pt x="1291" y="54795"/>
                    <a:pt x="1306" y="54683"/>
                    <a:pt x="1530" y="54655"/>
                  </a:cubicBezTo>
                  <a:cubicBezTo>
                    <a:pt x="1357" y="54387"/>
                    <a:pt x="1393" y="54202"/>
                    <a:pt x="1674" y="53770"/>
                  </a:cubicBezTo>
                  <a:lnTo>
                    <a:pt x="1674" y="53770"/>
                  </a:lnTo>
                  <a:cubicBezTo>
                    <a:pt x="1650" y="53777"/>
                    <a:pt x="1628" y="53781"/>
                    <a:pt x="1611" y="53781"/>
                  </a:cubicBezTo>
                  <a:cubicBezTo>
                    <a:pt x="1477" y="53781"/>
                    <a:pt x="1533" y="53573"/>
                    <a:pt x="1759" y="53040"/>
                  </a:cubicBezTo>
                  <a:lnTo>
                    <a:pt x="1759" y="53040"/>
                  </a:lnTo>
                  <a:cubicBezTo>
                    <a:pt x="1702" y="53117"/>
                    <a:pt x="1666" y="53155"/>
                    <a:pt x="1649" y="53155"/>
                  </a:cubicBezTo>
                  <a:cubicBezTo>
                    <a:pt x="1611" y="53155"/>
                    <a:pt x="1669" y="52962"/>
                    <a:pt x="1803" y="52592"/>
                  </a:cubicBezTo>
                  <a:lnTo>
                    <a:pt x="1803" y="52592"/>
                  </a:lnTo>
                  <a:cubicBezTo>
                    <a:pt x="1775" y="52628"/>
                    <a:pt x="1756" y="52645"/>
                    <a:pt x="1744" y="52645"/>
                  </a:cubicBezTo>
                  <a:cubicBezTo>
                    <a:pt x="1706" y="52645"/>
                    <a:pt x="1744" y="52476"/>
                    <a:pt x="1828" y="52226"/>
                  </a:cubicBezTo>
                  <a:lnTo>
                    <a:pt x="1828" y="52226"/>
                  </a:lnTo>
                  <a:cubicBezTo>
                    <a:pt x="1824" y="52245"/>
                    <a:pt x="1828" y="52251"/>
                    <a:pt x="1841" y="52251"/>
                  </a:cubicBezTo>
                  <a:cubicBezTo>
                    <a:pt x="1859" y="52251"/>
                    <a:pt x="1892" y="52240"/>
                    <a:pt x="1937" y="52238"/>
                  </a:cubicBezTo>
                  <a:cubicBezTo>
                    <a:pt x="1919" y="51869"/>
                    <a:pt x="1946" y="51542"/>
                    <a:pt x="2008" y="51338"/>
                  </a:cubicBezTo>
                  <a:cubicBezTo>
                    <a:pt x="2063" y="51157"/>
                    <a:pt x="2142" y="51074"/>
                    <a:pt x="2266" y="51074"/>
                  </a:cubicBezTo>
                  <a:cubicBezTo>
                    <a:pt x="2282" y="51074"/>
                    <a:pt x="2299" y="51075"/>
                    <a:pt x="2317" y="51078"/>
                  </a:cubicBezTo>
                  <a:cubicBezTo>
                    <a:pt x="2208" y="50564"/>
                    <a:pt x="2202" y="50235"/>
                    <a:pt x="2328" y="49867"/>
                  </a:cubicBezTo>
                  <a:cubicBezTo>
                    <a:pt x="2391" y="49684"/>
                    <a:pt x="2487" y="49489"/>
                    <a:pt x="2619" y="49294"/>
                  </a:cubicBezTo>
                  <a:cubicBezTo>
                    <a:pt x="2509" y="49268"/>
                    <a:pt x="2457" y="49207"/>
                    <a:pt x="2439" y="49207"/>
                  </a:cubicBezTo>
                  <a:cubicBezTo>
                    <a:pt x="2435" y="49207"/>
                    <a:pt x="2433" y="49209"/>
                    <a:pt x="2432" y="49214"/>
                  </a:cubicBezTo>
                  <a:cubicBezTo>
                    <a:pt x="2459" y="48905"/>
                    <a:pt x="2516" y="48675"/>
                    <a:pt x="2597" y="48675"/>
                  </a:cubicBezTo>
                  <a:cubicBezTo>
                    <a:pt x="2613" y="48675"/>
                    <a:pt x="2630" y="48684"/>
                    <a:pt x="2648" y="48703"/>
                  </a:cubicBezTo>
                  <a:cubicBezTo>
                    <a:pt x="2624" y="48477"/>
                    <a:pt x="2609" y="48353"/>
                    <a:pt x="2598" y="48353"/>
                  </a:cubicBezTo>
                  <a:cubicBezTo>
                    <a:pt x="2595" y="48353"/>
                    <a:pt x="2593" y="48359"/>
                    <a:pt x="2590" y="48371"/>
                  </a:cubicBezTo>
                  <a:lnTo>
                    <a:pt x="2590" y="48371"/>
                  </a:lnTo>
                  <a:cubicBezTo>
                    <a:pt x="2608" y="48150"/>
                    <a:pt x="2624" y="48035"/>
                    <a:pt x="2640" y="48035"/>
                  </a:cubicBezTo>
                  <a:cubicBezTo>
                    <a:pt x="2654" y="48035"/>
                    <a:pt x="2667" y="48125"/>
                    <a:pt x="2680" y="48313"/>
                  </a:cubicBezTo>
                  <a:cubicBezTo>
                    <a:pt x="2694" y="47844"/>
                    <a:pt x="2708" y="47616"/>
                    <a:pt x="2733" y="47616"/>
                  </a:cubicBezTo>
                  <a:cubicBezTo>
                    <a:pt x="2749" y="47616"/>
                    <a:pt x="2770" y="47707"/>
                    <a:pt x="2798" y="47887"/>
                  </a:cubicBezTo>
                  <a:cubicBezTo>
                    <a:pt x="2782" y="47388"/>
                    <a:pt x="2790" y="47176"/>
                    <a:pt x="2848" y="47176"/>
                  </a:cubicBezTo>
                  <a:cubicBezTo>
                    <a:pt x="2873" y="47176"/>
                    <a:pt x="2907" y="47215"/>
                    <a:pt x="2952" y="47286"/>
                  </a:cubicBezTo>
                  <a:cubicBezTo>
                    <a:pt x="2853" y="46795"/>
                    <a:pt x="2879" y="46671"/>
                    <a:pt x="3109" y="46576"/>
                  </a:cubicBezTo>
                  <a:cubicBezTo>
                    <a:pt x="2929" y="46444"/>
                    <a:pt x="2954" y="46340"/>
                    <a:pt x="3221" y="46000"/>
                  </a:cubicBezTo>
                  <a:lnTo>
                    <a:pt x="3221" y="46000"/>
                  </a:lnTo>
                  <a:cubicBezTo>
                    <a:pt x="3209" y="46001"/>
                    <a:pt x="3198" y="46002"/>
                    <a:pt x="3187" y="46002"/>
                  </a:cubicBezTo>
                  <a:cubicBezTo>
                    <a:pt x="3109" y="46002"/>
                    <a:pt x="3079" y="45963"/>
                    <a:pt x="3097" y="45871"/>
                  </a:cubicBezTo>
                  <a:cubicBezTo>
                    <a:pt x="3118" y="45767"/>
                    <a:pt x="3200" y="45595"/>
                    <a:pt x="3347" y="45404"/>
                  </a:cubicBezTo>
                  <a:lnTo>
                    <a:pt x="3347" y="45404"/>
                  </a:lnTo>
                  <a:cubicBezTo>
                    <a:pt x="3243" y="45504"/>
                    <a:pt x="3187" y="45553"/>
                    <a:pt x="3174" y="45578"/>
                  </a:cubicBezTo>
                  <a:lnTo>
                    <a:pt x="3174" y="45578"/>
                  </a:lnTo>
                  <a:cubicBezTo>
                    <a:pt x="3190" y="45459"/>
                    <a:pt x="3232" y="45332"/>
                    <a:pt x="3303" y="45252"/>
                  </a:cubicBezTo>
                  <a:lnTo>
                    <a:pt x="3303" y="45252"/>
                  </a:lnTo>
                  <a:cubicBezTo>
                    <a:pt x="3302" y="45278"/>
                    <a:pt x="3301" y="45308"/>
                    <a:pt x="3301" y="45340"/>
                  </a:cubicBezTo>
                  <a:cubicBezTo>
                    <a:pt x="3302" y="45309"/>
                    <a:pt x="3303" y="45279"/>
                    <a:pt x="3304" y="45250"/>
                  </a:cubicBezTo>
                  <a:lnTo>
                    <a:pt x="3304" y="45250"/>
                  </a:lnTo>
                  <a:cubicBezTo>
                    <a:pt x="3338" y="45212"/>
                    <a:pt x="3379" y="45185"/>
                    <a:pt x="3427" y="45175"/>
                  </a:cubicBezTo>
                  <a:cubicBezTo>
                    <a:pt x="3390" y="45106"/>
                    <a:pt x="3362" y="45067"/>
                    <a:pt x="3343" y="45067"/>
                  </a:cubicBezTo>
                  <a:cubicBezTo>
                    <a:pt x="3326" y="45067"/>
                    <a:pt x="3315" y="45094"/>
                    <a:pt x="3309" y="45153"/>
                  </a:cubicBezTo>
                  <a:lnTo>
                    <a:pt x="3309" y="45153"/>
                  </a:lnTo>
                  <a:cubicBezTo>
                    <a:pt x="3320" y="44963"/>
                    <a:pt x="3340" y="44856"/>
                    <a:pt x="3371" y="44856"/>
                  </a:cubicBezTo>
                  <a:cubicBezTo>
                    <a:pt x="3395" y="44856"/>
                    <a:pt x="3425" y="44916"/>
                    <a:pt x="3463" y="45046"/>
                  </a:cubicBezTo>
                  <a:cubicBezTo>
                    <a:pt x="3403" y="44745"/>
                    <a:pt x="3401" y="44557"/>
                    <a:pt x="3448" y="44557"/>
                  </a:cubicBezTo>
                  <a:cubicBezTo>
                    <a:pt x="3477" y="44557"/>
                    <a:pt x="3523" y="44626"/>
                    <a:pt x="3586" y="44780"/>
                  </a:cubicBezTo>
                  <a:cubicBezTo>
                    <a:pt x="3538" y="44285"/>
                    <a:pt x="3535" y="44024"/>
                    <a:pt x="3592" y="44024"/>
                  </a:cubicBezTo>
                  <a:cubicBezTo>
                    <a:pt x="3626" y="44024"/>
                    <a:pt x="3681" y="44119"/>
                    <a:pt x="3761" y="44315"/>
                  </a:cubicBezTo>
                  <a:cubicBezTo>
                    <a:pt x="3663" y="43674"/>
                    <a:pt x="3657" y="43410"/>
                    <a:pt x="3786" y="43410"/>
                  </a:cubicBezTo>
                  <a:cubicBezTo>
                    <a:pt x="3835" y="43410"/>
                    <a:pt x="3904" y="43448"/>
                    <a:pt x="3994" y="43518"/>
                  </a:cubicBezTo>
                  <a:cubicBezTo>
                    <a:pt x="3768" y="42831"/>
                    <a:pt x="3813" y="42640"/>
                    <a:pt x="4171" y="42636"/>
                  </a:cubicBezTo>
                  <a:lnTo>
                    <a:pt x="4171" y="42636"/>
                  </a:lnTo>
                  <a:cubicBezTo>
                    <a:pt x="4169" y="42636"/>
                    <a:pt x="4167" y="42636"/>
                    <a:pt x="4165" y="42636"/>
                  </a:cubicBezTo>
                  <a:cubicBezTo>
                    <a:pt x="3813" y="42636"/>
                    <a:pt x="3859" y="42443"/>
                    <a:pt x="4263" y="41870"/>
                  </a:cubicBezTo>
                  <a:cubicBezTo>
                    <a:pt x="4126" y="41870"/>
                    <a:pt x="4079" y="41774"/>
                    <a:pt x="4095" y="41596"/>
                  </a:cubicBezTo>
                  <a:cubicBezTo>
                    <a:pt x="4110" y="41419"/>
                    <a:pt x="4188" y="41161"/>
                    <a:pt x="4295" y="41075"/>
                  </a:cubicBezTo>
                  <a:cubicBezTo>
                    <a:pt x="4284" y="40905"/>
                    <a:pt x="4283" y="40791"/>
                    <a:pt x="4285" y="40791"/>
                  </a:cubicBezTo>
                  <a:lnTo>
                    <a:pt x="4285" y="40791"/>
                  </a:lnTo>
                  <a:cubicBezTo>
                    <a:pt x="4287" y="40791"/>
                    <a:pt x="4291" y="40858"/>
                    <a:pt x="4295" y="41018"/>
                  </a:cubicBezTo>
                  <a:cubicBezTo>
                    <a:pt x="4318" y="40638"/>
                    <a:pt x="4340" y="40420"/>
                    <a:pt x="4363" y="40420"/>
                  </a:cubicBezTo>
                  <a:cubicBezTo>
                    <a:pt x="4381" y="40420"/>
                    <a:pt x="4399" y="40542"/>
                    <a:pt x="4418" y="40809"/>
                  </a:cubicBezTo>
                  <a:cubicBezTo>
                    <a:pt x="4449" y="40202"/>
                    <a:pt x="4477" y="39880"/>
                    <a:pt x="4512" y="39880"/>
                  </a:cubicBezTo>
                  <a:cubicBezTo>
                    <a:pt x="4539" y="39880"/>
                    <a:pt x="4570" y="40059"/>
                    <a:pt x="4610" y="40431"/>
                  </a:cubicBezTo>
                  <a:cubicBezTo>
                    <a:pt x="4587" y="39399"/>
                    <a:pt x="4637" y="39051"/>
                    <a:pt x="4931" y="39051"/>
                  </a:cubicBezTo>
                  <a:cubicBezTo>
                    <a:pt x="4969" y="39051"/>
                    <a:pt x="5011" y="39057"/>
                    <a:pt x="5057" y="39068"/>
                  </a:cubicBezTo>
                  <a:cubicBezTo>
                    <a:pt x="4784" y="38386"/>
                    <a:pt x="4851" y="38092"/>
                    <a:pt x="5309" y="37440"/>
                  </a:cubicBezTo>
                  <a:lnTo>
                    <a:pt x="5309" y="37440"/>
                  </a:lnTo>
                  <a:cubicBezTo>
                    <a:pt x="5279" y="37446"/>
                    <a:pt x="5253" y="37449"/>
                    <a:pt x="5229" y="37449"/>
                  </a:cubicBezTo>
                  <a:cubicBezTo>
                    <a:pt x="5124" y="37449"/>
                    <a:pt x="5082" y="37387"/>
                    <a:pt x="5092" y="37262"/>
                  </a:cubicBezTo>
                  <a:cubicBezTo>
                    <a:pt x="5102" y="37109"/>
                    <a:pt x="5191" y="36859"/>
                    <a:pt x="5334" y="36505"/>
                  </a:cubicBezTo>
                  <a:lnTo>
                    <a:pt x="5334" y="36505"/>
                  </a:lnTo>
                  <a:cubicBezTo>
                    <a:pt x="5308" y="36525"/>
                    <a:pt x="5288" y="36533"/>
                    <a:pt x="5273" y="36533"/>
                  </a:cubicBezTo>
                  <a:cubicBezTo>
                    <a:pt x="5243" y="36533"/>
                    <a:pt x="5235" y="36499"/>
                    <a:pt x="5238" y="36452"/>
                  </a:cubicBezTo>
                  <a:cubicBezTo>
                    <a:pt x="5248" y="36340"/>
                    <a:pt x="5275" y="36211"/>
                    <a:pt x="5303" y="36211"/>
                  </a:cubicBezTo>
                  <a:cubicBezTo>
                    <a:pt x="5309" y="36211"/>
                    <a:pt x="5316" y="36217"/>
                    <a:pt x="5322" y="36232"/>
                  </a:cubicBezTo>
                  <a:cubicBezTo>
                    <a:pt x="5341" y="36010"/>
                    <a:pt x="5358" y="35874"/>
                    <a:pt x="5373" y="35874"/>
                  </a:cubicBezTo>
                  <a:cubicBezTo>
                    <a:pt x="5382" y="35874"/>
                    <a:pt x="5391" y="35937"/>
                    <a:pt x="5398" y="36079"/>
                  </a:cubicBezTo>
                  <a:cubicBezTo>
                    <a:pt x="5421" y="35716"/>
                    <a:pt x="5442" y="35514"/>
                    <a:pt x="5465" y="35514"/>
                  </a:cubicBezTo>
                  <a:cubicBezTo>
                    <a:pt x="5482" y="35514"/>
                    <a:pt x="5500" y="35621"/>
                    <a:pt x="5522" y="35851"/>
                  </a:cubicBezTo>
                  <a:cubicBezTo>
                    <a:pt x="5536" y="35300"/>
                    <a:pt x="5558" y="35015"/>
                    <a:pt x="5612" y="35015"/>
                  </a:cubicBezTo>
                  <a:cubicBezTo>
                    <a:pt x="5645" y="35015"/>
                    <a:pt x="5690" y="35123"/>
                    <a:pt x="5753" y="35343"/>
                  </a:cubicBezTo>
                  <a:cubicBezTo>
                    <a:pt x="5696" y="34643"/>
                    <a:pt x="5703" y="34347"/>
                    <a:pt x="5833" y="34347"/>
                  </a:cubicBezTo>
                  <a:cubicBezTo>
                    <a:pt x="5883" y="34347"/>
                    <a:pt x="5951" y="34390"/>
                    <a:pt x="6040" y="34471"/>
                  </a:cubicBezTo>
                  <a:cubicBezTo>
                    <a:pt x="5804" y="33787"/>
                    <a:pt x="5847" y="33591"/>
                    <a:pt x="6273" y="33353"/>
                  </a:cubicBezTo>
                  <a:cubicBezTo>
                    <a:pt x="6114" y="33229"/>
                    <a:pt x="6051" y="33092"/>
                    <a:pt x="6074" y="32895"/>
                  </a:cubicBezTo>
                  <a:cubicBezTo>
                    <a:pt x="6097" y="32698"/>
                    <a:pt x="6205" y="32441"/>
                    <a:pt x="6388" y="32072"/>
                  </a:cubicBezTo>
                  <a:lnTo>
                    <a:pt x="6388" y="32072"/>
                  </a:lnTo>
                  <a:cubicBezTo>
                    <a:pt x="6336" y="32105"/>
                    <a:pt x="6298" y="32116"/>
                    <a:pt x="6274" y="32116"/>
                  </a:cubicBezTo>
                  <a:cubicBezTo>
                    <a:pt x="6244" y="32116"/>
                    <a:pt x="6236" y="32097"/>
                    <a:pt x="6249" y="32080"/>
                  </a:cubicBezTo>
                  <a:cubicBezTo>
                    <a:pt x="6242" y="31866"/>
                    <a:pt x="6301" y="31658"/>
                    <a:pt x="6424" y="31591"/>
                  </a:cubicBezTo>
                  <a:cubicBezTo>
                    <a:pt x="6391" y="31463"/>
                    <a:pt x="6377" y="31380"/>
                    <a:pt x="6383" y="31380"/>
                  </a:cubicBezTo>
                  <a:lnTo>
                    <a:pt x="6383" y="31380"/>
                  </a:lnTo>
                  <a:cubicBezTo>
                    <a:pt x="6388" y="31380"/>
                    <a:pt x="6404" y="31431"/>
                    <a:pt x="6432" y="31549"/>
                  </a:cubicBezTo>
                  <a:cubicBezTo>
                    <a:pt x="6414" y="31245"/>
                    <a:pt x="6419" y="31071"/>
                    <a:pt x="6444" y="31071"/>
                  </a:cubicBezTo>
                  <a:cubicBezTo>
                    <a:pt x="6461" y="31071"/>
                    <a:pt x="6486" y="31144"/>
                    <a:pt x="6520" y="31303"/>
                  </a:cubicBezTo>
                  <a:cubicBezTo>
                    <a:pt x="6526" y="30748"/>
                    <a:pt x="6555" y="30431"/>
                    <a:pt x="6613" y="30431"/>
                  </a:cubicBezTo>
                  <a:cubicBezTo>
                    <a:pt x="6643" y="30431"/>
                    <a:pt x="6681" y="30517"/>
                    <a:pt x="6727" y="30699"/>
                  </a:cubicBezTo>
                  <a:cubicBezTo>
                    <a:pt x="6720" y="29985"/>
                    <a:pt x="6743" y="29606"/>
                    <a:pt x="6807" y="29606"/>
                  </a:cubicBezTo>
                  <a:cubicBezTo>
                    <a:pt x="6843" y="29606"/>
                    <a:pt x="6893" y="29729"/>
                    <a:pt x="6959" y="29984"/>
                  </a:cubicBezTo>
                  <a:cubicBezTo>
                    <a:pt x="6922" y="29130"/>
                    <a:pt x="6937" y="28712"/>
                    <a:pt x="7022" y="28712"/>
                  </a:cubicBezTo>
                  <a:cubicBezTo>
                    <a:pt x="7066" y="28712"/>
                    <a:pt x="7128" y="28821"/>
                    <a:pt x="7211" y="29036"/>
                  </a:cubicBezTo>
                  <a:cubicBezTo>
                    <a:pt x="7119" y="28101"/>
                    <a:pt x="7134" y="27709"/>
                    <a:pt x="7296" y="27709"/>
                  </a:cubicBezTo>
                  <a:cubicBezTo>
                    <a:pt x="7346" y="27709"/>
                    <a:pt x="7410" y="27747"/>
                    <a:pt x="7490" y="27817"/>
                  </a:cubicBezTo>
                  <a:cubicBezTo>
                    <a:pt x="7245" y="27286"/>
                    <a:pt x="7253" y="27076"/>
                    <a:pt x="7526" y="27076"/>
                  </a:cubicBezTo>
                  <a:cubicBezTo>
                    <a:pt x="7558" y="27076"/>
                    <a:pt x="7593" y="27078"/>
                    <a:pt x="7632" y="27084"/>
                  </a:cubicBezTo>
                  <a:cubicBezTo>
                    <a:pt x="7380" y="26451"/>
                    <a:pt x="7463" y="26066"/>
                    <a:pt x="7815" y="25558"/>
                  </a:cubicBezTo>
                  <a:cubicBezTo>
                    <a:pt x="7627" y="25293"/>
                    <a:pt x="7707" y="24907"/>
                    <a:pt x="7848" y="24635"/>
                  </a:cubicBezTo>
                  <a:cubicBezTo>
                    <a:pt x="7835" y="24405"/>
                    <a:pt x="7854" y="24239"/>
                    <a:pt x="7886" y="24239"/>
                  </a:cubicBezTo>
                  <a:cubicBezTo>
                    <a:pt x="7896" y="24239"/>
                    <a:pt x="7908" y="24257"/>
                    <a:pt x="7920" y="24297"/>
                  </a:cubicBezTo>
                  <a:cubicBezTo>
                    <a:pt x="7872" y="24136"/>
                    <a:pt x="7912" y="23942"/>
                    <a:pt x="8035" y="23893"/>
                  </a:cubicBezTo>
                  <a:cubicBezTo>
                    <a:pt x="8030" y="23410"/>
                    <a:pt x="8095" y="23046"/>
                    <a:pt x="8226" y="23046"/>
                  </a:cubicBezTo>
                  <a:cubicBezTo>
                    <a:pt x="8239" y="23046"/>
                    <a:pt x="8253" y="23049"/>
                    <a:pt x="8266" y="23056"/>
                  </a:cubicBezTo>
                  <a:cubicBezTo>
                    <a:pt x="8267" y="22420"/>
                    <a:pt x="8311" y="22043"/>
                    <a:pt x="8407" y="22043"/>
                  </a:cubicBezTo>
                  <a:cubicBezTo>
                    <a:pt x="8440" y="22043"/>
                    <a:pt x="8478" y="22086"/>
                    <a:pt x="8523" y="22176"/>
                  </a:cubicBezTo>
                  <a:cubicBezTo>
                    <a:pt x="8488" y="21614"/>
                    <a:pt x="8488" y="21319"/>
                    <a:pt x="8525" y="21319"/>
                  </a:cubicBezTo>
                  <a:cubicBezTo>
                    <a:pt x="8550" y="21319"/>
                    <a:pt x="8591" y="21450"/>
                    <a:pt x="8650" y="21721"/>
                  </a:cubicBezTo>
                  <a:cubicBezTo>
                    <a:pt x="8584" y="20970"/>
                    <a:pt x="8604" y="20623"/>
                    <a:pt x="8739" y="20623"/>
                  </a:cubicBezTo>
                  <a:cubicBezTo>
                    <a:pt x="8779" y="20623"/>
                    <a:pt x="8829" y="20653"/>
                    <a:pt x="8889" y="20711"/>
                  </a:cubicBezTo>
                  <a:cubicBezTo>
                    <a:pt x="8745" y="19867"/>
                    <a:pt x="8803" y="19572"/>
                    <a:pt x="9124" y="19516"/>
                  </a:cubicBezTo>
                  <a:cubicBezTo>
                    <a:pt x="8925" y="18982"/>
                    <a:pt x="8985" y="18688"/>
                    <a:pt x="9272" y="18338"/>
                  </a:cubicBezTo>
                  <a:cubicBezTo>
                    <a:pt x="9106" y="18100"/>
                    <a:pt x="9167" y="17806"/>
                    <a:pt x="9321" y="17410"/>
                  </a:cubicBezTo>
                  <a:cubicBezTo>
                    <a:pt x="9286" y="17218"/>
                    <a:pt x="9347" y="16923"/>
                    <a:pt x="9431" y="16662"/>
                  </a:cubicBezTo>
                  <a:cubicBezTo>
                    <a:pt x="9467" y="16334"/>
                    <a:pt x="9524" y="16039"/>
                    <a:pt x="9620" y="15776"/>
                  </a:cubicBezTo>
                  <a:cubicBezTo>
                    <a:pt x="9642" y="15450"/>
                    <a:pt x="9700" y="15156"/>
                    <a:pt x="9793" y="14925"/>
                  </a:cubicBezTo>
                  <a:cubicBezTo>
                    <a:pt x="9814" y="14565"/>
                    <a:pt x="9871" y="14271"/>
                    <a:pt x="10004" y="14087"/>
                  </a:cubicBezTo>
                  <a:cubicBezTo>
                    <a:pt x="9981" y="13680"/>
                    <a:pt x="10034" y="13385"/>
                    <a:pt x="10250" y="13190"/>
                  </a:cubicBezTo>
                  <a:cubicBezTo>
                    <a:pt x="10143" y="12793"/>
                    <a:pt x="10195" y="12498"/>
                    <a:pt x="10486" y="12181"/>
                  </a:cubicBezTo>
                  <a:cubicBezTo>
                    <a:pt x="10298" y="11906"/>
                    <a:pt x="10349" y="11610"/>
                    <a:pt x="10641" y="11113"/>
                  </a:cubicBezTo>
                  <a:cubicBezTo>
                    <a:pt x="10448" y="11017"/>
                    <a:pt x="10497" y="10721"/>
                    <a:pt x="10693" y="10222"/>
                  </a:cubicBezTo>
                  <a:cubicBezTo>
                    <a:pt x="10592" y="10128"/>
                    <a:pt x="10638" y="9831"/>
                    <a:pt x="10716" y="9543"/>
                  </a:cubicBezTo>
                  <a:cubicBezTo>
                    <a:pt x="10729" y="9237"/>
                    <a:pt x="10772" y="8939"/>
                    <a:pt x="10867" y="8703"/>
                  </a:cubicBezTo>
                  <a:cubicBezTo>
                    <a:pt x="10854" y="8383"/>
                    <a:pt x="10891" y="8122"/>
                    <a:pt x="11012" y="7975"/>
                  </a:cubicBezTo>
                  <a:cubicBezTo>
                    <a:pt x="10963" y="7602"/>
                    <a:pt x="10998" y="7341"/>
                    <a:pt x="11155" y="7210"/>
                  </a:cubicBezTo>
                  <a:cubicBezTo>
                    <a:pt x="11066" y="6821"/>
                    <a:pt x="11098" y="6559"/>
                    <a:pt x="11281" y="6426"/>
                  </a:cubicBezTo>
                  <a:cubicBezTo>
                    <a:pt x="11162" y="6035"/>
                    <a:pt x="11193" y="5775"/>
                    <a:pt x="11398" y="5596"/>
                  </a:cubicBezTo>
                  <a:cubicBezTo>
                    <a:pt x="11250" y="5251"/>
                    <a:pt x="11278" y="4990"/>
                    <a:pt x="11493" y="4719"/>
                  </a:cubicBezTo>
                  <a:cubicBezTo>
                    <a:pt x="11333" y="4466"/>
                    <a:pt x="11359" y="4205"/>
                    <a:pt x="11557" y="3813"/>
                  </a:cubicBezTo>
                  <a:cubicBezTo>
                    <a:pt x="11409" y="3679"/>
                    <a:pt x="11431" y="3416"/>
                    <a:pt x="11559" y="2999"/>
                  </a:cubicBezTo>
                  <a:cubicBezTo>
                    <a:pt x="11471" y="2890"/>
                    <a:pt x="11488" y="2627"/>
                    <a:pt x="11528" y="2310"/>
                  </a:cubicBezTo>
                  <a:cubicBezTo>
                    <a:pt x="11511" y="2237"/>
                    <a:pt x="11503" y="2112"/>
                    <a:pt x="11486" y="1965"/>
                  </a:cubicBezTo>
                  <a:cubicBezTo>
                    <a:pt x="11456" y="1867"/>
                    <a:pt x="11421" y="1748"/>
                    <a:pt x="11384" y="1606"/>
                  </a:cubicBezTo>
                  <a:cubicBezTo>
                    <a:pt x="11328" y="1523"/>
                    <a:pt x="11270" y="1414"/>
                    <a:pt x="11218" y="1253"/>
                  </a:cubicBezTo>
                  <a:cubicBezTo>
                    <a:pt x="11164" y="1103"/>
                    <a:pt x="11117" y="899"/>
                    <a:pt x="11097" y="593"/>
                  </a:cubicBezTo>
                  <a:cubicBezTo>
                    <a:pt x="10968" y="705"/>
                    <a:pt x="10856" y="752"/>
                    <a:pt x="10751" y="752"/>
                  </a:cubicBezTo>
                  <a:cubicBezTo>
                    <a:pt x="10592" y="752"/>
                    <a:pt x="10450" y="644"/>
                    <a:pt x="10297" y="490"/>
                  </a:cubicBezTo>
                  <a:cubicBezTo>
                    <a:pt x="10256" y="584"/>
                    <a:pt x="10214" y="618"/>
                    <a:pt x="10174" y="618"/>
                  </a:cubicBezTo>
                  <a:cubicBezTo>
                    <a:pt x="10146" y="618"/>
                    <a:pt x="10119" y="600"/>
                    <a:pt x="10094" y="573"/>
                  </a:cubicBezTo>
                  <a:cubicBezTo>
                    <a:pt x="10036" y="508"/>
                    <a:pt x="9993" y="394"/>
                    <a:pt x="9983" y="179"/>
                  </a:cubicBezTo>
                  <a:cubicBezTo>
                    <a:pt x="9859" y="377"/>
                    <a:pt x="9761" y="488"/>
                    <a:pt x="9686" y="488"/>
                  </a:cubicBezTo>
                  <a:cubicBezTo>
                    <a:pt x="9597" y="488"/>
                    <a:pt x="9538" y="338"/>
                    <a:pt x="949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6212550" y="1159063"/>
              <a:ext cx="289000" cy="1501525"/>
            </a:xfrm>
            <a:custGeom>
              <a:avLst/>
              <a:gdLst/>
              <a:ahLst/>
              <a:cxnLst/>
              <a:rect l="l" t="t" r="r" b="b"/>
              <a:pathLst>
                <a:path w="11560" h="60061" extrusionOk="0">
                  <a:moveTo>
                    <a:pt x="4510" y="23628"/>
                  </a:moveTo>
                  <a:cubicBezTo>
                    <a:pt x="4510" y="23628"/>
                    <a:pt x="4510" y="23629"/>
                    <a:pt x="4510" y="23629"/>
                  </a:cubicBezTo>
                  <a:cubicBezTo>
                    <a:pt x="4510" y="23629"/>
                    <a:pt x="4510" y="23628"/>
                    <a:pt x="4510" y="23628"/>
                  </a:cubicBezTo>
                  <a:close/>
                  <a:moveTo>
                    <a:pt x="9499" y="1"/>
                  </a:moveTo>
                  <a:cubicBezTo>
                    <a:pt x="9362" y="465"/>
                    <a:pt x="9258" y="643"/>
                    <a:pt x="9164" y="643"/>
                  </a:cubicBezTo>
                  <a:cubicBezTo>
                    <a:pt x="9117" y="643"/>
                    <a:pt x="9073" y="599"/>
                    <a:pt x="9028" y="523"/>
                  </a:cubicBezTo>
                  <a:cubicBezTo>
                    <a:pt x="8981" y="632"/>
                    <a:pt x="8934" y="678"/>
                    <a:pt x="8890" y="678"/>
                  </a:cubicBezTo>
                  <a:cubicBezTo>
                    <a:pt x="8840" y="678"/>
                    <a:pt x="8794" y="622"/>
                    <a:pt x="8755" y="533"/>
                  </a:cubicBezTo>
                  <a:cubicBezTo>
                    <a:pt x="8549" y="1104"/>
                    <a:pt x="8408" y="1383"/>
                    <a:pt x="8290" y="1383"/>
                  </a:cubicBezTo>
                  <a:cubicBezTo>
                    <a:pt x="8256" y="1383"/>
                    <a:pt x="8224" y="1361"/>
                    <a:pt x="8193" y="1316"/>
                  </a:cubicBezTo>
                  <a:cubicBezTo>
                    <a:pt x="8179" y="1949"/>
                    <a:pt x="8127" y="2230"/>
                    <a:pt x="7973" y="2230"/>
                  </a:cubicBezTo>
                  <a:cubicBezTo>
                    <a:pt x="7944" y="2230"/>
                    <a:pt x="7911" y="2220"/>
                    <a:pt x="7875" y="2201"/>
                  </a:cubicBezTo>
                  <a:lnTo>
                    <a:pt x="7875" y="2201"/>
                  </a:lnTo>
                  <a:cubicBezTo>
                    <a:pt x="7972" y="2832"/>
                    <a:pt x="7907" y="3088"/>
                    <a:pt x="7619" y="3290"/>
                  </a:cubicBezTo>
                  <a:cubicBezTo>
                    <a:pt x="7700" y="3444"/>
                    <a:pt x="7724" y="3586"/>
                    <a:pt x="7701" y="3727"/>
                  </a:cubicBezTo>
                  <a:cubicBezTo>
                    <a:pt x="7676" y="3890"/>
                    <a:pt x="7603" y="4052"/>
                    <a:pt x="7484" y="4119"/>
                  </a:cubicBezTo>
                  <a:cubicBezTo>
                    <a:pt x="7508" y="4195"/>
                    <a:pt x="7524" y="4256"/>
                    <a:pt x="7534" y="4282"/>
                  </a:cubicBezTo>
                  <a:lnTo>
                    <a:pt x="7534" y="4282"/>
                  </a:lnTo>
                  <a:cubicBezTo>
                    <a:pt x="7523" y="4497"/>
                    <a:pt x="7506" y="4614"/>
                    <a:pt x="7479" y="4614"/>
                  </a:cubicBezTo>
                  <a:cubicBezTo>
                    <a:pt x="7457" y="4614"/>
                    <a:pt x="7428" y="4537"/>
                    <a:pt x="7392" y="4375"/>
                  </a:cubicBezTo>
                  <a:lnTo>
                    <a:pt x="7392" y="4375"/>
                  </a:lnTo>
                  <a:cubicBezTo>
                    <a:pt x="7411" y="4750"/>
                    <a:pt x="7414" y="4949"/>
                    <a:pt x="7396" y="4949"/>
                  </a:cubicBezTo>
                  <a:cubicBezTo>
                    <a:pt x="7381" y="4949"/>
                    <a:pt x="7353" y="4824"/>
                    <a:pt x="7308" y="4562"/>
                  </a:cubicBezTo>
                  <a:lnTo>
                    <a:pt x="7308" y="4562"/>
                  </a:lnTo>
                  <a:cubicBezTo>
                    <a:pt x="7342" y="5055"/>
                    <a:pt x="7345" y="5301"/>
                    <a:pt x="7304" y="5301"/>
                  </a:cubicBezTo>
                  <a:cubicBezTo>
                    <a:pt x="7276" y="5301"/>
                    <a:pt x="7226" y="5183"/>
                    <a:pt x="7151" y="4948"/>
                  </a:cubicBezTo>
                  <a:lnTo>
                    <a:pt x="7151" y="4948"/>
                  </a:lnTo>
                  <a:cubicBezTo>
                    <a:pt x="7252" y="5908"/>
                    <a:pt x="7197" y="6165"/>
                    <a:pt x="6803" y="6174"/>
                  </a:cubicBezTo>
                  <a:cubicBezTo>
                    <a:pt x="7091" y="6680"/>
                    <a:pt x="7037" y="6938"/>
                    <a:pt x="6604" y="7522"/>
                  </a:cubicBezTo>
                  <a:cubicBezTo>
                    <a:pt x="6637" y="7515"/>
                    <a:pt x="6666" y="7512"/>
                    <a:pt x="6692" y="7512"/>
                  </a:cubicBezTo>
                  <a:cubicBezTo>
                    <a:pt x="6922" y="7512"/>
                    <a:pt x="6853" y="7785"/>
                    <a:pt x="6573" y="8430"/>
                  </a:cubicBezTo>
                  <a:cubicBezTo>
                    <a:pt x="6612" y="8399"/>
                    <a:pt x="6641" y="8384"/>
                    <a:pt x="6663" y="8384"/>
                  </a:cubicBezTo>
                  <a:cubicBezTo>
                    <a:pt x="6754" y="8384"/>
                    <a:pt x="6698" y="8648"/>
                    <a:pt x="6598" y="9021"/>
                  </a:cubicBezTo>
                  <a:cubicBezTo>
                    <a:pt x="6612" y="9152"/>
                    <a:pt x="6558" y="9447"/>
                    <a:pt x="6506" y="9744"/>
                  </a:cubicBezTo>
                  <a:cubicBezTo>
                    <a:pt x="6453" y="10038"/>
                    <a:pt x="6402" y="10335"/>
                    <a:pt x="6351" y="10631"/>
                  </a:cubicBezTo>
                  <a:cubicBezTo>
                    <a:pt x="6301" y="10927"/>
                    <a:pt x="6251" y="11223"/>
                    <a:pt x="6202" y="11517"/>
                  </a:cubicBezTo>
                  <a:cubicBezTo>
                    <a:pt x="6154" y="11816"/>
                    <a:pt x="6108" y="12112"/>
                    <a:pt x="6025" y="12387"/>
                  </a:cubicBezTo>
                  <a:cubicBezTo>
                    <a:pt x="6015" y="12706"/>
                    <a:pt x="5969" y="13001"/>
                    <a:pt x="5809" y="13249"/>
                  </a:cubicBezTo>
                  <a:cubicBezTo>
                    <a:pt x="5878" y="13597"/>
                    <a:pt x="5835" y="13893"/>
                    <a:pt x="5561" y="14199"/>
                  </a:cubicBezTo>
                  <a:cubicBezTo>
                    <a:pt x="5749" y="14488"/>
                    <a:pt x="5707" y="14786"/>
                    <a:pt x="5347" y="15307"/>
                  </a:cubicBezTo>
                  <a:cubicBezTo>
                    <a:pt x="5625" y="15382"/>
                    <a:pt x="5583" y="15679"/>
                    <a:pt x="5231" y="16410"/>
                  </a:cubicBezTo>
                  <a:cubicBezTo>
                    <a:pt x="5274" y="16389"/>
                    <a:pt x="5309" y="16378"/>
                    <a:pt x="5337" y="16378"/>
                  </a:cubicBezTo>
                  <a:cubicBezTo>
                    <a:pt x="5487" y="16378"/>
                    <a:pt x="5427" y="16680"/>
                    <a:pt x="5229" y="17252"/>
                  </a:cubicBezTo>
                  <a:cubicBezTo>
                    <a:pt x="5247" y="17242"/>
                    <a:pt x="5262" y="17238"/>
                    <a:pt x="5274" y="17238"/>
                  </a:cubicBezTo>
                  <a:cubicBezTo>
                    <a:pt x="5374" y="17238"/>
                    <a:pt x="5337" y="17509"/>
                    <a:pt x="5275" y="17837"/>
                  </a:cubicBezTo>
                  <a:cubicBezTo>
                    <a:pt x="5270" y="17950"/>
                    <a:pt x="5258" y="18080"/>
                    <a:pt x="5242" y="18220"/>
                  </a:cubicBezTo>
                  <a:cubicBezTo>
                    <a:pt x="5227" y="18361"/>
                    <a:pt x="5206" y="18509"/>
                    <a:pt x="5183" y="18635"/>
                  </a:cubicBezTo>
                  <a:cubicBezTo>
                    <a:pt x="5161" y="18857"/>
                    <a:pt x="5134" y="19057"/>
                    <a:pt x="5056" y="19109"/>
                  </a:cubicBezTo>
                  <a:cubicBezTo>
                    <a:pt x="5082" y="19453"/>
                    <a:pt x="5056" y="19651"/>
                    <a:pt x="4893" y="19682"/>
                  </a:cubicBezTo>
                  <a:cubicBezTo>
                    <a:pt x="5002" y="20049"/>
                    <a:pt x="4976" y="20248"/>
                    <a:pt x="4729" y="20393"/>
                  </a:cubicBezTo>
                  <a:cubicBezTo>
                    <a:pt x="4949" y="20446"/>
                    <a:pt x="4923" y="20640"/>
                    <a:pt x="4618" y="21040"/>
                  </a:cubicBezTo>
                  <a:cubicBezTo>
                    <a:pt x="4845" y="21228"/>
                    <a:pt x="4793" y="21619"/>
                    <a:pt x="4505" y="22359"/>
                  </a:cubicBezTo>
                  <a:cubicBezTo>
                    <a:pt x="4688" y="22401"/>
                    <a:pt x="4636" y="22792"/>
                    <a:pt x="4520" y="23256"/>
                  </a:cubicBezTo>
                  <a:cubicBezTo>
                    <a:pt x="4558" y="23378"/>
                    <a:pt x="4533" y="23572"/>
                    <a:pt x="4510" y="23628"/>
                  </a:cubicBezTo>
                  <a:lnTo>
                    <a:pt x="4510" y="23628"/>
                  </a:lnTo>
                  <a:cubicBezTo>
                    <a:pt x="4513" y="23622"/>
                    <a:pt x="4515" y="23619"/>
                    <a:pt x="4516" y="23619"/>
                  </a:cubicBezTo>
                  <a:lnTo>
                    <a:pt x="4516" y="23619"/>
                  </a:lnTo>
                  <a:cubicBezTo>
                    <a:pt x="4527" y="23619"/>
                    <a:pt x="4503" y="23803"/>
                    <a:pt x="4470" y="24067"/>
                  </a:cubicBezTo>
                  <a:lnTo>
                    <a:pt x="4336" y="25139"/>
                  </a:lnTo>
                  <a:cubicBezTo>
                    <a:pt x="4237" y="25922"/>
                    <a:pt x="4139" y="26705"/>
                    <a:pt x="4139" y="26705"/>
                  </a:cubicBezTo>
                  <a:cubicBezTo>
                    <a:pt x="4101" y="27004"/>
                    <a:pt x="4064" y="27302"/>
                    <a:pt x="4027" y="27600"/>
                  </a:cubicBezTo>
                  <a:cubicBezTo>
                    <a:pt x="3990" y="27898"/>
                    <a:pt x="3951" y="28197"/>
                    <a:pt x="3899" y="28405"/>
                  </a:cubicBezTo>
                  <a:cubicBezTo>
                    <a:pt x="3877" y="28793"/>
                    <a:pt x="3838" y="29092"/>
                    <a:pt x="3646" y="29104"/>
                  </a:cubicBezTo>
                  <a:cubicBezTo>
                    <a:pt x="3764" y="29687"/>
                    <a:pt x="3728" y="29985"/>
                    <a:pt x="3347" y="30242"/>
                  </a:cubicBezTo>
                  <a:cubicBezTo>
                    <a:pt x="3653" y="30582"/>
                    <a:pt x="3616" y="30881"/>
                    <a:pt x="3145" y="31629"/>
                  </a:cubicBezTo>
                  <a:cubicBezTo>
                    <a:pt x="3209" y="31604"/>
                    <a:pt x="3261" y="31592"/>
                    <a:pt x="3303" y="31592"/>
                  </a:cubicBezTo>
                  <a:cubicBezTo>
                    <a:pt x="3522" y="31592"/>
                    <a:pt x="3439" y="31940"/>
                    <a:pt x="3080" y="32802"/>
                  </a:cubicBezTo>
                  <a:cubicBezTo>
                    <a:pt x="3185" y="32675"/>
                    <a:pt x="3257" y="32612"/>
                    <a:pt x="3295" y="32612"/>
                  </a:cubicBezTo>
                  <a:cubicBezTo>
                    <a:pt x="3385" y="32612"/>
                    <a:pt x="3287" y="32969"/>
                    <a:pt x="3013" y="33674"/>
                  </a:cubicBezTo>
                  <a:cubicBezTo>
                    <a:pt x="3109" y="33553"/>
                    <a:pt x="3173" y="33495"/>
                    <a:pt x="3206" y="33495"/>
                  </a:cubicBezTo>
                  <a:cubicBezTo>
                    <a:pt x="3282" y="33495"/>
                    <a:pt x="3186" y="33809"/>
                    <a:pt x="2923" y="34370"/>
                  </a:cubicBezTo>
                  <a:cubicBezTo>
                    <a:pt x="2986" y="34329"/>
                    <a:pt x="3034" y="34308"/>
                    <a:pt x="3067" y="34308"/>
                  </a:cubicBezTo>
                  <a:cubicBezTo>
                    <a:pt x="3198" y="34308"/>
                    <a:pt x="3110" y="34620"/>
                    <a:pt x="2787" y="35222"/>
                  </a:cubicBezTo>
                  <a:cubicBezTo>
                    <a:pt x="2845" y="35194"/>
                    <a:pt x="2892" y="35180"/>
                    <a:pt x="2928" y="35180"/>
                  </a:cubicBezTo>
                  <a:cubicBezTo>
                    <a:pt x="3097" y="35180"/>
                    <a:pt x="3009" y="35504"/>
                    <a:pt x="2643" y="36196"/>
                  </a:cubicBezTo>
                  <a:cubicBezTo>
                    <a:pt x="2724" y="36144"/>
                    <a:pt x="2786" y="36117"/>
                    <a:pt x="2829" y="36117"/>
                  </a:cubicBezTo>
                  <a:cubicBezTo>
                    <a:pt x="2983" y="36117"/>
                    <a:pt x="2891" y="36459"/>
                    <a:pt x="2570" y="37190"/>
                  </a:cubicBezTo>
                  <a:cubicBezTo>
                    <a:pt x="2662" y="37100"/>
                    <a:pt x="2727" y="37056"/>
                    <a:pt x="2767" y="37056"/>
                  </a:cubicBezTo>
                  <a:cubicBezTo>
                    <a:pt x="2876" y="37056"/>
                    <a:pt x="2802" y="37384"/>
                    <a:pt x="2595" y="38009"/>
                  </a:cubicBezTo>
                  <a:cubicBezTo>
                    <a:pt x="2648" y="37945"/>
                    <a:pt x="2686" y="37916"/>
                    <a:pt x="2711" y="37916"/>
                  </a:cubicBezTo>
                  <a:cubicBezTo>
                    <a:pt x="2788" y="37916"/>
                    <a:pt x="2746" y="38187"/>
                    <a:pt x="2656" y="38598"/>
                  </a:cubicBezTo>
                  <a:cubicBezTo>
                    <a:pt x="2682" y="38624"/>
                    <a:pt x="2687" y="38711"/>
                    <a:pt x="2681" y="38830"/>
                  </a:cubicBezTo>
                  <a:cubicBezTo>
                    <a:pt x="2676" y="38950"/>
                    <a:pt x="2657" y="39103"/>
                    <a:pt x="2621" y="39226"/>
                  </a:cubicBezTo>
                  <a:cubicBezTo>
                    <a:pt x="2643" y="39247"/>
                    <a:pt x="2621" y="39443"/>
                    <a:pt x="2538" y="39692"/>
                  </a:cubicBezTo>
                  <a:cubicBezTo>
                    <a:pt x="2566" y="39959"/>
                    <a:pt x="2535" y="40235"/>
                    <a:pt x="2406" y="40549"/>
                  </a:cubicBezTo>
                  <a:cubicBezTo>
                    <a:pt x="2439" y="40681"/>
                    <a:pt x="2446" y="40824"/>
                    <a:pt x="2419" y="40905"/>
                  </a:cubicBezTo>
                  <a:cubicBezTo>
                    <a:pt x="2416" y="41138"/>
                    <a:pt x="2378" y="41309"/>
                    <a:pt x="2276" y="41346"/>
                  </a:cubicBezTo>
                  <a:cubicBezTo>
                    <a:pt x="2322" y="41499"/>
                    <a:pt x="2342" y="41597"/>
                    <a:pt x="2322" y="41597"/>
                  </a:cubicBezTo>
                  <a:cubicBezTo>
                    <a:pt x="2311" y="41597"/>
                    <a:pt x="2288" y="41566"/>
                    <a:pt x="2249" y="41497"/>
                  </a:cubicBezTo>
                  <a:lnTo>
                    <a:pt x="2249" y="41497"/>
                  </a:lnTo>
                  <a:cubicBezTo>
                    <a:pt x="2315" y="41794"/>
                    <a:pt x="2324" y="41943"/>
                    <a:pt x="2258" y="41943"/>
                  </a:cubicBezTo>
                  <a:cubicBezTo>
                    <a:pt x="2231" y="41943"/>
                    <a:pt x="2191" y="41917"/>
                    <a:pt x="2136" y="41865"/>
                  </a:cubicBezTo>
                  <a:lnTo>
                    <a:pt x="2136" y="41865"/>
                  </a:lnTo>
                  <a:cubicBezTo>
                    <a:pt x="2247" y="42127"/>
                    <a:pt x="2282" y="42267"/>
                    <a:pt x="2233" y="42267"/>
                  </a:cubicBezTo>
                  <a:cubicBezTo>
                    <a:pt x="2205" y="42267"/>
                    <a:pt x="2149" y="42222"/>
                    <a:pt x="2065" y="42128"/>
                  </a:cubicBezTo>
                  <a:lnTo>
                    <a:pt x="2065" y="42128"/>
                  </a:lnTo>
                  <a:cubicBezTo>
                    <a:pt x="2297" y="42388"/>
                    <a:pt x="2276" y="42584"/>
                    <a:pt x="1909" y="42777"/>
                  </a:cubicBezTo>
                  <a:cubicBezTo>
                    <a:pt x="2224" y="43099"/>
                    <a:pt x="2194" y="43375"/>
                    <a:pt x="1675" y="44166"/>
                  </a:cubicBezTo>
                  <a:cubicBezTo>
                    <a:pt x="1762" y="44126"/>
                    <a:pt x="1831" y="44105"/>
                    <a:pt x="1883" y="44105"/>
                  </a:cubicBezTo>
                  <a:cubicBezTo>
                    <a:pt x="2105" y="44105"/>
                    <a:pt x="2004" y="44500"/>
                    <a:pt x="1577" y="45537"/>
                  </a:cubicBezTo>
                  <a:cubicBezTo>
                    <a:pt x="1752" y="45266"/>
                    <a:pt x="1858" y="45131"/>
                    <a:pt x="1901" y="45131"/>
                  </a:cubicBezTo>
                  <a:cubicBezTo>
                    <a:pt x="1973" y="45131"/>
                    <a:pt x="1867" y="45507"/>
                    <a:pt x="1613" y="46250"/>
                  </a:cubicBezTo>
                  <a:cubicBezTo>
                    <a:pt x="1781" y="45872"/>
                    <a:pt x="1871" y="45690"/>
                    <a:pt x="1887" y="45690"/>
                  </a:cubicBezTo>
                  <a:lnTo>
                    <a:pt x="1887" y="45690"/>
                  </a:lnTo>
                  <a:cubicBezTo>
                    <a:pt x="1906" y="45690"/>
                    <a:pt x="1821" y="45950"/>
                    <a:pt x="1641" y="46451"/>
                  </a:cubicBezTo>
                  <a:cubicBezTo>
                    <a:pt x="1779" y="46112"/>
                    <a:pt x="1853" y="45953"/>
                    <a:pt x="1871" y="45953"/>
                  </a:cubicBezTo>
                  <a:cubicBezTo>
                    <a:pt x="1874" y="45953"/>
                    <a:pt x="1875" y="45957"/>
                    <a:pt x="1875" y="45964"/>
                  </a:cubicBezTo>
                  <a:cubicBezTo>
                    <a:pt x="1882" y="46018"/>
                    <a:pt x="1818" y="46279"/>
                    <a:pt x="1696" y="46711"/>
                  </a:cubicBezTo>
                  <a:cubicBezTo>
                    <a:pt x="1767" y="46543"/>
                    <a:pt x="1808" y="46471"/>
                    <a:pt x="1820" y="46471"/>
                  </a:cubicBezTo>
                  <a:cubicBezTo>
                    <a:pt x="1824" y="46471"/>
                    <a:pt x="1824" y="46479"/>
                    <a:pt x="1822" y="46495"/>
                  </a:cubicBezTo>
                  <a:cubicBezTo>
                    <a:pt x="1839" y="46559"/>
                    <a:pt x="1806" y="46741"/>
                    <a:pt x="1745" y="46990"/>
                  </a:cubicBezTo>
                  <a:cubicBezTo>
                    <a:pt x="1770" y="47004"/>
                    <a:pt x="1769" y="47087"/>
                    <a:pt x="1739" y="47216"/>
                  </a:cubicBezTo>
                  <a:cubicBezTo>
                    <a:pt x="1747" y="47319"/>
                    <a:pt x="1726" y="47470"/>
                    <a:pt x="1693" y="47584"/>
                  </a:cubicBezTo>
                  <a:cubicBezTo>
                    <a:pt x="1684" y="47743"/>
                    <a:pt x="1664" y="47904"/>
                    <a:pt x="1636" y="48017"/>
                  </a:cubicBezTo>
                  <a:cubicBezTo>
                    <a:pt x="1615" y="48110"/>
                    <a:pt x="1587" y="48169"/>
                    <a:pt x="1551" y="48169"/>
                  </a:cubicBezTo>
                  <a:cubicBezTo>
                    <a:pt x="1544" y="48169"/>
                    <a:pt x="1537" y="48167"/>
                    <a:pt x="1530" y="48163"/>
                  </a:cubicBezTo>
                  <a:lnTo>
                    <a:pt x="1530" y="48163"/>
                  </a:lnTo>
                  <a:cubicBezTo>
                    <a:pt x="1533" y="48844"/>
                    <a:pt x="1488" y="49179"/>
                    <a:pt x="1248" y="49179"/>
                  </a:cubicBezTo>
                  <a:cubicBezTo>
                    <a:pt x="1243" y="49179"/>
                    <a:pt x="1239" y="49179"/>
                    <a:pt x="1235" y="49179"/>
                  </a:cubicBezTo>
                  <a:lnTo>
                    <a:pt x="1235" y="49179"/>
                  </a:lnTo>
                  <a:cubicBezTo>
                    <a:pt x="1387" y="49884"/>
                    <a:pt x="1338" y="50239"/>
                    <a:pt x="954" y="50905"/>
                  </a:cubicBezTo>
                  <a:cubicBezTo>
                    <a:pt x="1093" y="50936"/>
                    <a:pt x="1151" y="51044"/>
                    <a:pt x="1142" y="51247"/>
                  </a:cubicBezTo>
                  <a:cubicBezTo>
                    <a:pt x="1133" y="51451"/>
                    <a:pt x="1059" y="51751"/>
                    <a:pt x="932" y="52074"/>
                  </a:cubicBezTo>
                  <a:cubicBezTo>
                    <a:pt x="982" y="52107"/>
                    <a:pt x="1007" y="52150"/>
                    <a:pt x="1016" y="52150"/>
                  </a:cubicBezTo>
                  <a:cubicBezTo>
                    <a:pt x="1016" y="52150"/>
                    <a:pt x="1017" y="52150"/>
                    <a:pt x="1017" y="52150"/>
                  </a:cubicBezTo>
                  <a:lnTo>
                    <a:pt x="1017" y="52150"/>
                  </a:lnTo>
                  <a:cubicBezTo>
                    <a:pt x="1015" y="52398"/>
                    <a:pt x="998" y="52560"/>
                    <a:pt x="964" y="52560"/>
                  </a:cubicBezTo>
                  <a:cubicBezTo>
                    <a:pt x="952" y="52560"/>
                    <a:pt x="938" y="52540"/>
                    <a:pt x="922" y="52496"/>
                  </a:cubicBezTo>
                  <a:lnTo>
                    <a:pt x="922" y="52496"/>
                  </a:lnTo>
                  <a:cubicBezTo>
                    <a:pt x="930" y="52884"/>
                    <a:pt x="920" y="53087"/>
                    <a:pt x="877" y="53087"/>
                  </a:cubicBezTo>
                  <a:cubicBezTo>
                    <a:pt x="858" y="53087"/>
                    <a:pt x="834" y="53051"/>
                    <a:pt x="803" y="52978"/>
                  </a:cubicBezTo>
                  <a:lnTo>
                    <a:pt x="803" y="52978"/>
                  </a:lnTo>
                  <a:cubicBezTo>
                    <a:pt x="852" y="53506"/>
                    <a:pt x="838" y="53717"/>
                    <a:pt x="711" y="53717"/>
                  </a:cubicBezTo>
                  <a:cubicBezTo>
                    <a:pt x="691" y="53717"/>
                    <a:pt x="669" y="53712"/>
                    <a:pt x="643" y="53702"/>
                  </a:cubicBezTo>
                  <a:lnTo>
                    <a:pt x="643" y="53702"/>
                  </a:lnTo>
                  <a:cubicBezTo>
                    <a:pt x="780" y="54147"/>
                    <a:pt x="752" y="54333"/>
                    <a:pt x="499" y="54549"/>
                  </a:cubicBezTo>
                  <a:cubicBezTo>
                    <a:pt x="703" y="54630"/>
                    <a:pt x="679" y="54743"/>
                    <a:pt x="420" y="55017"/>
                  </a:cubicBezTo>
                  <a:cubicBezTo>
                    <a:pt x="602" y="55092"/>
                    <a:pt x="604" y="55291"/>
                    <a:pt x="445" y="55738"/>
                  </a:cubicBezTo>
                  <a:lnTo>
                    <a:pt x="445" y="55738"/>
                  </a:lnTo>
                  <a:cubicBezTo>
                    <a:pt x="415" y="55764"/>
                    <a:pt x="364" y="55817"/>
                    <a:pt x="292" y="55892"/>
                  </a:cubicBezTo>
                  <a:cubicBezTo>
                    <a:pt x="456" y="56012"/>
                    <a:pt x="443" y="56314"/>
                    <a:pt x="335" y="56752"/>
                  </a:cubicBezTo>
                  <a:cubicBezTo>
                    <a:pt x="360" y="56758"/>
                    <a:pt x="288" y="56901"/>
                    <a:pt x="163" y="57027"/>
                  </a:cubicBezTo>
                  <a:cubicBezTo>
                    <a:pt x="245" y="57215"/>
                    <a:pt x="276" y="57385"/>
                    <a:pt x="252" y="57609"/>
                  </a:cubicBezTo>
                  <a:cubicBezTo>
                    <a:pt x="227" y="57836"/>
                    <a:pt x="150" y="58117"/>
                    <a:pt x="14" y="58529"/>
                  </a:cubicBezTo>
                  <a:cubicBezTo>
                    <a:pt x="64" y="58460"/>
                    <a:pt x="100" y="58426"/>
                    <a:pt x="122" y="58426"/>
                  </a:cubicBezTo>
                  <a:cubicBezTo>
                    <a:pt x="185" y="58426"/>
                    <a:pt x="134" y="58715"/>
                    <a:pt x="0" y="59283"/>
                  </a:cubicBezTo>
                  <a:cubicBezTo>
                    <a:pt x="38" y="59192"/>
                    <a:pt x="61" y="59151"/>
                    <a:pt x="73" y="59151"/>
                  </a:cubicBezTo>
                  <a:cubicBezTo>
                    <a:pt x="99" y="59151"/>
                    <a:pt x="68" y="59355"/>
                    <a:pt x="4" y="59688"/>
                  </a:cubicBezTo>
                  <a:cubicBezTo>
                    <a:pt x="15" y="59664"/>
                    <a:pt x="23" y="59652"/>
                    <a:pt x="28" y="59652"/>
                  </a:cubicBezTo>
                  <a:lnTo>
                    <a:pt x="28" y="59652"/>
                  </a:lnTo>
                  <a:cubicBezTo>
                    <a:pt x="45" y="59652"/>
                    <a:pt x="31" y="59791"/>
                    <a:pt x="3" y="59978"/>
                  </a:cubicBezTo>
                  <a:cubicBezTo>
                    <a:pt x="9" y="59957"/>
                    <a:pt x="16" y="59948"/>
                    <a:pt x="25" y="59948"/>
                  </a:cubicBezTo>
                  <a:cubicBezTo>
                    <a:pt x="42" y="59948"/>
                    <a:pt x="63" y="59990"/>
                    <a:pt x="84" y="60060"/>
                  </a:cubicBezTo>
                  <a:cubicBezTo>
                    <a:pt x="127" y="60012"/>
                    <a:pt x="163" y="59982"/>
                    <a:pt x="184" y="59982"/>
                  </a:cubicBezTo>
                  <a:cubicBezTo>
                    <a:pt x="197" y="59982"/>
                    <a:pt x="203" y="59993"/>
                    <a:pt x="202" y="60018"/>
                  </a:cubicBezTo>
                  <a:cubicBezTo>
                    <a:pt x="239" y="59834"/>
                    <a:pt x="269" y="59700"/>
                    <a:pt x="284" y="59700"/>
                  </a:cubicBezTo>
                  <a:cubicBezTo>
                    <a:pt x="289" y="59700"/>
                    <a:pt x="292" y="59715"/>
                    <a:pt x="293" y="59749"/>
                  </a:cubicBezTo>
                  <a:cubicBezTo>
                    <a:pt x="345" y="59415"/>
                    <a:pt x="383" y="59210"/>
                    <a:pt x="404" y="59210"/>
                  </a:cubicBezTo>
                  <a:cubicBezTo>
                    <a:pt x="415" y="59210"/>
                    <a:pt x="421" y="59262"/>
                    <a:pt x="423" y="59376"/>
                  </a:cubicBezTo>
                  <a:cubicBezTo>
                    <a:pt x="490" y="58804"/>
                    <a:pt x="537" y="58507"/>
                    <a:pt x="587" y="58507"/>
                  </a:cubicBezTo>
                  <a:cubicBezTo>
                    <a:pt x="608" y="58507"/>
                    <a:pt x="629" y="58558"/>
                    <a:pt x="653" y="58662"/>
                  </a:cubicBezTo>
                  <a:cubicBezTo>
                    <a:pt x="665" y="58359"/>
                    <a:pt x="678" y="58123"/>
                    <a:pt x="702" y="57933"/>
                  </a:cubicBezTo>
                  <a:cubicBezTo>
                    <a:pt x="727" y="57742"/>
                    <a:pt x="761" y="57594"/>
                    <a:pt x="810" y="57469"/>
                  </a:cubicBezTo>
                  <a:cubicBezTo>
                    <a:pt x="860" y="57338"/>
                    <a:pt x="927" y="57230"/>
                    <a:pt x="1018" y="57140"/>
                  </a:cubicBezTo>
                  <a:cubicBezTo>
                    <a:pt x="954" y="56992"/>
                    <a:pt x="931" y="56853"/>
                    <a:pt x="942" y="56853"/>
                  </a:cubicBezTo>
                  <a:lnTo>
                    <a:pt x="942" y="56853"/>
                  </a:lnTo>
                  <a:cubicBezTo>
                    <a:pt x="943" y="56853"/>
                    <a:pt x="945" y="56855"/>
                    <a:pt x="947" y="56859"/>
                  </a:cubicBezTo>
                  <a:cubicBezTo>
                    <a:pt x="985" y="56454"/>
                    <a:pt x="1052" y="56178"/>
                    <a:pt x="1182" y="56078"/>
                  </a:cubicBezTo>
                  <a:lnTo>
                    <a:pt x="1182" y="56078"/>
                  </a:lnTo>
                  <a:cubicBezTo>
                    <a:pt x="1183" y="56079"/>
                    <a:pt x="1183" y="56081"/>
                    <a:pt x="1183" y="56082"/>
                  </a:cubicBezTo>
                  <a:cubicBezTo>
                    <a:pt x="1183" y="56081"/>
                    <a:pt x="1183" y="56079"/>
                    <a:pt x="1183" y="56077"/>
                  </a:cubicBezTo>
                  <a:lnTo>
                    <a:pt x="1183" y="56077"/>
                  </a:lnTo>
                  <a:cubicBezTo>
                    <a:pt x="1211" y="56055"/>
                    <a:pt x="1243" y="56042"/>
                    <a:pt x="1278" y="56037"/>
                  </a:cubicBezTo>
                  <a:cubicBezTo>
                    <a:pt x="1232" y="55925"/>
                    <a:pt x="1199" y="55848"/>
                    <a:pt x="1180" y="55814"/>
                  </a:cubicBezTo>
                  <a:lnTo>
                    <a:pt x="1180" y="55814"/>
                  </a:lnTo>
                  <a:cubicBezTo>
                    <a:pt x="1183" y="55336"/>
                    <a:pt x="1252" y="55153"/>
                    <a:pt x="1450" y="55144"/>
                  </a:cubicBezTo>
                  <a:cubicBezTo>
                    <a:pt x="1291" y="54795"/>
                    <a:pt x="1306" y="54683"/>
                    <a:pt x="1530" y="54655"/>
                  </a:cubicBezTo>
                  <a:cubicBezTo>
                    <a:pt x="1357" y="54387"/>
                    <a:pt x="1393" y="54202"/>
                    <a:pt x="1674" y="53770"/>
                  </a:cubicBezTo>
                  <a:lnTo>
                    <a:pt x="1674" y="53770"/>
                  </a:lnTo>
                  <a:cubicBezTo>
                    <a:pt x="1650" y="53777"/>
                    <a:pt x="1628" y="53781"/>
                    <a:pt x="1611" y="53781"/>
                  </a:cubicBezTo>
                  <a:cubicBezTo>
                    <a:pt x="1477" y="53781"/>
                    <a:pt x="1533" y="53573"/>
                    <a:pt x="1759" y="53040"/>
                  </a:cubicBezTo>
                  <a:lnTo>
                    <a:pt x="1759" y="53040"/>
                  </a:lnTo>
                  <a:cubicBezTo>
                    <a:pt x="1702" y="53117"/>
                    <a:pt x="1666" y="53155"/>
                    <a:pt x="1649" y="53155"/>
                  </a:cubicBezTo>
                  <a:cubicBezTo>
                    <a:pt x="1611" y="53155"/>
                    <a:pt x="1669" y="52962"/>
                    <a:pt x="1803" y="52592"/>
                  </a:cubicBezTo>
                  <a:lnTo>
                    <a:pt x="1803" y="52592"/>
                  </a:lnTo>
                  <a:cubicBezTo>
                    <a:pt x="1775" y="52628"/>
                    <a:pt x="1756" y="52645"/>
                    <a:pt x="1744" y="52645"/>
                  </a:cubicBezTo>
                  <a:cubicBezTo>
                    <a:pt x="1706" y="52645"/>
                    <a:pt x="1744" y="52476"/>
                    <a:pt x="1828" y="52226"/>
                  </a:cubicBezTo>
                  <a:lnTo>
                    <a:pt x="1828" y="52226"/>
                  </a:lnTo>
                  <a:cubicBezTo>
                    <a:pt x="1824" y="52245"/>
                    <a:pt x="1828" y="52251"/>
                    <a:pt x="1841" y="52251"/>
                  </a:cubicBezTo>
                  <a:cubicBezTo>
                    <a:pt x="1859" y="52251"/>
                    <a:pt x="1892" y="52240"/>
                    <a:pt x="1937" y="52238"/>
                  </a:cubicBezTo>
                  <a:cubicBezTo>
                    <a:pt x="1919" y="51869"/>
                    <a:pt x="1946" y="51542"/>
                    <a:pt x="2008" y="51338"/>
                  </a:cubicBezTo>
                  <a:cubicBezTo>
                    <a:pt x="2063" y="51157"/>
                    <a:pt x="2142" y="51074"/>
                    <a:pt x="2266" y="51074"/>
                  </a:cubicBezTo>
                  <a:cubicBezTo>
                    <a:pt x="2282" y="51074"/>
                    <a:pt x="2299" y="51075"/>
                    <a:pt x="2317" y="51078"/>
                  </a:cubicBezTo>
                  <a:cubicBezTo>
                    <a:pt x="2208" y="50564"/>
                    <a:pt x="2202" y="50235"/>
                    <a:pt x="2328" y="49867"/>
                  </a:cubicBezTo>
                  <a:cubicBezTo>
                    <a:pt x="2391" y="49684"/>
                    <a:pt x="2487" y="49489"/>
                    <a:pt x="2619" y="49294"/>
                  </a:cubicBezTo>
                  <a:cubicBezTo>
                    <a:pt x="2509" y="49268"/>
                    <a:pt x="2457" y="49207"/>
                    <a:pt x="2439" y="49207"/>
                  </a:cubicBezTo>
                  <a:cubicBezTo>
                    <a:pt x="2435" y="49207"/>
                    <a:pt x="2433" y="49209"/>
                    <a:pt x="2432" y="49214"/>
                  </a:cubicBezTo>
                  <a:cubicBezTo>
                    <a:pt x="2459" y="48905"/>
                    <a:pt x="2516" y="48675"/>
                    <a:pt x="2597" y="48675"/>
                  </a:cubicBezTo>
                  <a:cubicBezTo>
                    <a:pt x="2613" y="48675"/>
                    <a:pt x="2630" y="48684"/>
                    <a:pt x="2648" y="48703"/>
                  </a:cubicBezTo>
                  <a:cubicBezTo>
                    <a:pt x="2624" y="48477"/>
                    <a:pt x="2609" y="48353"/>
                    <a:pt x="2598" y="48353"/>
                  </a:cubicBezTo>
                  <a:cubicBezTo>
                    <a:pt x="2595" y="48353"/>
                    <a:pt x="2593" y="48359"/>
                    <a:pt x="2590" y="48371"/>
                  </a:cubicBezTo>
                  <a:lnTo>
                    <a:pt x="2590" y="48371"/>
                  </a:lnTo>
                  <a:cubicBezTo>
                    <a:pt x="2608" y="48150"/>
                    <a:pt x="2624" y="48035"/>
                    <a:pt x="2640" y="48035"/>
                  </a:cubicBezTo>
                  <a:cubicBezTo>
                    <a:pt x="2654" y="48035"/>
                    <a:pt x="2667" y="48125"/>
                    <a:pt x="2680" y="48313"/>
                  </a:cubicBezTo>
                  <a:cubicBezTo>
                    <a:pt x="2694" y="47844"/>
                    <a:pt x="2708" y="47616"/>
                    <a:pt x="2733" y="47616"/>
                  </a:cubicBezTo>
                  <a:cubicBezTo>
                    <a:pt x="2749" y="47616"/>
                    <a:pt x="2770" y="47707"/>
                    <a:pt x="2798" y="47887"/>
                  </a:cubicBezTo>
                  <a:cubicBezTo>
                    <a:pt x="2782" y="47388"/>
                    <a:pt x="2790" y="47176"/>
                    <a:pt x="2848" y="47176"/>
                  </a:cubicBezTo>
                  <a:cubicBezTo>
                    <a:pt x="2873" y="47176"/>
                    <a:pt x="2907" y="47215"/>
                    <a:pt x="2952" y="47286"/>
                  </a:cubicBezTo>
                  <a:cubicBezTo>
                    <a:pt x="2853" y="46795"/>
                    <a:pt x="2879" y="46671"/>
                    <a:pt x="3109" y="46576"/>
                  </a:cubicBezTo>
                  <a:cubicBezTo>
                    <a:pt x="2929" y="46444"/>
                    <a:pt x="2954" y="46340"/>
                    <a:pt x="3221" y="46000"/>
                  </a:cubicBezTo>
                  <a:lnTo>
                    <a:pt x="3221" y="46000"/>
                  </a:lnTo>
                  <a:cubicBezTo>
                    <a:pt x="3209" y="46001"/>
                    <a:pt x="3198" y="46002"/>
                    <a:pt x="3187" y="46002"/>
                  </a:cubicBezTo>
                  <a:cubicBezTo>
                    <a:pt x="3109" y="46002"/>
                    <a:pt x="3079" y="45963"/>
                    <a:pt x="3097" y="45871"/>
                  </a:cubicBezTo>
                  <a:cubicBezTo>
                    <a:pt x="3118" y="45767"/>
                    <a:pt x="3200" y="45595"/>
                    <a:pt x="3347" y="45404"/>
                  </a:cubicBezTo>
                  <a:lnTo>
                    <a:pt x="3347" y="45404"/>
                  </a:lnTo>
                  <a:cubicBezTo>
                    <a:pt x="3243" y="45504"/>
                    <a:pt x="3187" y="45553"/>
                    <a:pt x="3174" y="45578"/>
                  </a:cubicBezTo>
                  <a:lnTo>
                    <a:pt x="3174" y="45578"/>
                  </a:lnTo>
                  <a:cubicBezTo>
                    <a:pt x="3190" y="45459"/>
                    <a:pt x="3232" y="45332"/>
                    <a:pt x="3303" y="45252"/>
                  </a:cubicBezTo>
                  <a:lnTo>
                    <a:pt x="3303" y="45252"/>
                  </a:lnTo>
                  <a:cubicBezTo>
                    <a:pt x="3302" y="45278"/>
                    <a:pt x="3301" y="45308"/>
                    <a:pt x="3301" y="45340"/>
                  </a:cubicBezTo>
                  <a:cubicBezTo>
                    <a:pt x="3302" y="45309"/>
                    <a:pt x="3303" y="45279"/>
                    <a:pt x="3304" y="45250"/>
                  </a:cubicBezTo>
                  <a:lnTo>
                    <a:pt x="3304" y="45250"/>
                  </a:lnTo>
                  <a:cubicBezTo>
                    <a:pt x="3338" y="45212"/>
                    <a:pt x="3379" y="45185"/>
                    <a:pt x="3427" y="45175"/>
                  </a:cubicBezTo>
                  <a:cubicBezTo>
                    <a:pt x="3390" y="45106"/>
                    <a:pt x="3362" y="45067"/>
                    <a:pt x="3343" y="45067"/>
                  </a:cubicBezTo>
                  <a:cubicBezTo>
                    <a:pt x="3326" y="45067"/>
                    <a:pt x="3315" y="45094"/>
                    <a:pt x="3309" y="45153"/>
                  </a:cubicBezTo>
                  <a:lnTo>
                    <a:pt x="3309" y="45153"/>
                  </a:lnTo>
                  <a:cubicBezTo>
                    <a:pt x="3320" y="44963"/>
                    <a:pt x="3340" y="44856"/>
                    <a:pt x="3371" y="44856"/>
                  </a:cubicBezTo>
                  <a:cubicBezTo>
                    <a:pt x="3395" y="44856"/>
                    <a:pt x="3425" y="44916"/>
                    <a:pt x="3463" y="45046"/>
                  </a:cubicBezTo>
                  <a:cubicBezTo>
                    <a:pt x="3403" y="44745"/>
                    <a:pt x="3401" y="44557"/>
                    <a:pt x="3448" y="44557"/>
                  </a:cubicBezTo>
                  <a:cubicBezTo>
                    <a:pt x="3477" y="44557"/>
                    <a:pt x="3523" y="44626"/>
                    <a:pt x="3586" y="44780"/>
                  </a:cubicBezTo>
                  <a:cubicBezTo>
                    <a:pt x="3538" y="44285"/>
                    <a:pt x="3535" y="44024"/>
                    <a:pt x="3592" y="44024"/>
                  </a:cubicBezTo>
                  <a:cubicBezTo>
                    <a:pt x="3626" y="44024"/>
                    <a:pt x="3681" y="44119"/>
                    <a:pt x="3761" y="44315"/>
                  </a:cubicBezTo>
                  <a:cubicBezTo>
                    <a:pt x="3663" y="43674"/>
                    <a:pt x="3657" y="43410"/>
                    <a:pt x="3786" y="43410"/>
                  </a:cubicBezTo>
                  <a:cubicBezTo>
                    <a:pt x="3835" y="43410"/>
                    <a:pt x="3904" y="43448"/>
                    <a:pt x="3994" y="43518"/>
                  </a:cubicBezTo>
                  <a:cubicBezTo>
                    <a:pt x="3768" y="42831"/>
                    <a:pt x="3813" y="42640"/>
                    <a:pt x="4171" y="42636"/>
                  </a:cubicBezTo>
                  <a:lnTo>
                    <a:pt x="4171" y="42636"/>
                  </a:lnTo>
                  <a:cubicBezTo>
                    <a:pt x="4169" y="42636"/>
                    <a:pt x="4167" y="42636"/>
                    <a:pt x="4165" y="42636"/>
                  </a:cubicBezTo>
                  <a:cubicBezTo>
                    <a:pt x="3813" y="42636"/>
                    <a:pt x="3859" y="42443"/>
                    <a:pt x="4263" y="41870"/>
                  </a:cubicBezTo>
                  <a:cubicBezTo>
                    <a:pt x="4126" y="41870"/>
                    <a:pt x="4079" y="41774"/>
                    <a:pt x="4095" y="41596"/>
                  </a:cubicBezTo>
                  <a:cubicBezTo>
                    <a:pt x="4110" y="41419"/>
                    <a:pt x="4188" y="41161"/>
                    <a:pt x="4295" y="41075"/>
                  </a:cubicBezTo>
                  <a:cubicBezTo>
                    <a:pt x="4284" y="40905"/>
                    <a:pt x="4283" y="40791"/>
                    <a:pt x="4285" y="40791"/>
                  </a:cubicBezTo>
                  <a:lnTo>
                    <a:pt x="4285" y="40791"/>
                  </a:lnTo>
                  <a:cubicBezTo>
                    <a:pt x="4287" y="40791"/>
                    <a:pt x="4291" y="40858"/>
                    <a:pt x="4295" y="41018"/>
                  </a:cubicBezTo>
                  <a:cubicBezTo>
                    <a:pt x="4318" y="40638"/>
                    <a:pt x="4340" y="40420"/>
                    <a:pt x="4363" y="40420"/>
                  </a:cubicBezTo>
                  <a:cubicBezTo>
                    <a:pt x="4381" y="40420"/>
                    <a:pt x="4399" y="40542"/>
                    <a:pt x="4418" y="40809"/>
                  </a:cubicBezTo>
                  <a:cubicBezTo>
                    <a:pt x="4449" y="40202"/>
                    <a:pt x="4477" y="39880"/>
                    <a:pt x="4512" y="39880"/>
                  </a:cubicBezTo>
                  <a:cubicBezTo>
                    <a:pt x="4539" y="39880"/>
                    <a:pt x="4570" y="40059"/>
                    <a:pt x="4610" y="40431"/>
                  </a:cubicBezTo>
                  <a:cubicBezTo>
                    <a:pt x="4587" y="39399"/>
                    <a:pt x="4637" y="39051"/>
                    <a:pt x="4931" y="39051"/>
                  </a:cubicBezTo>
                  <a:cubicBezTo>
                    <a:pt x="4969" y="39051"/>
                    <a:pt x="5011" y="39057"/>
                    <a:pt x="5057" y="39068"/>
                  </a:cubicBezTo>
                  <a:cubicBezTo>
                    <a:pt x="4784" y="38386"/>
                    <a:pt x="4851" y="38092"/>
                    <a:pt x="5309" y="37440"/>
                  </a:cubicBezTo>
                  <a:lnTo>
                    <a:pt x="5309" y="37440"/>
                  </a:lnTo>
                  <a:cubicBezTo>
                    <a:pt x="5279" y="37446"/>
                    <a:pt x="5253" y="37449"/>
                    <a:pt x="5229" y="37449"/>
                  </a:cubicBezTo>
                  <a:cubicBezTo>
                    <a:pt x="5124" y="37449"/>
                    <a:pt x="5082" y="37387"/>
                    <a:pt x="5092" y="37262"/>
                  </a:cubicBezTo>
                  <a:cubicBezTo>
                    <a:pt x="5102" y="37109"/>
                    <a:pt x="5191" y="36859"/>
                    <a:pt x="5334" y="36505"/>
                  </a:cubicBezTo>
                  <a:lnTo>
                    <a:pt x="5334" y="36505"/>
                  </a:lnTo>
                  <a:cubicBezTo>
                    <a:pt x="5308" y="36525"/>
                    <a:pt x="5288" y="36533"/>
                    <a:pt x="5273" y="36533"/>
                  </a:cubicBezTo>
                  <a:cubicBezTo>
                    <a:pt x="5243" y="36533"/>
                    <a:pt x="5235" y="36499"/>
                    <a:pt x="5238" y="36452"/>
                  </a:cubicBezTo>
                  <a:cubicBezTo>
                    <a:pt x="5248" y="36340"/>
                    <a:pt x="5275" y="36211"/>
                    <a:pt x="5303" y="36211"/>
                  </a:cubicBezTo>
                  <a:cubicBezTo>
                    <a:pt x="5309" y="36211"/>
                    <a:pt x="5316" y="36217"/>
                    <a:pt x="5322" y="36232"/>
                  </a:cubicBezTo>
                  <a:cubicBezTo>
                    <a:pt x="5341" y="36010"/>
                    <a:pt x="5358" y="35874"/>
                    <a:pt x="5373" y="35874"/>
                  </a:cubicBezTo>
                  <a:cubicBezTo>
                    <a:pt x="5382" y="35874"/>
                    <a:pt x="5391" y="35937"/>
                    <a:pt x="5398" y="36079"/>
                  </a:cubicBezTo>
                  <a:cubicBezTo>
                    <a:pt x="5421" y="35716"/>
                    <a:pt x="5442" y="35514"/>
                    <a:pt x="5465" y="35514"/>
                  </a:cubicBezTo>
                  <a:cubicBezTo>
                    <a:pt x="5482" y="35514"/>
                    <a:pt x="5500" y="35621"/>
                    <a:pt x="5522" y="35851"/>
                  </a:cubicBezTo>
                  <a:cubicBezTo>
                    <a:pt x="5536" y="35300"/>
                    <a:pt x="5558" y="35015"/>
                    <a:pt x="5612" y="35015"/>
                  </a:cubicBezTo>
                  <a:cubicBezTo>
                    <a:pt x="5645" y="35015"/>
                    <a:pt x="5690" y="35123"/>
                    <a:pt x="5753" y="35343"/>
                  </a:cubicBezTo>
                  <a:cubicBezTo>
                    <a:pt x="5696" y="34643"/>
                    <a:pt x="5703" y="34347"/>
                    <a:pt x="5833" y="34347"/>
                  </a:cubicBezTo>
                  <a:cubicBezTo>
                    <a:pt x="5883" y="34347"/>
                    <a:pt x="5951" y="34390"/>
                    <a:pt x="6040" y="34471"/>
                  </a:cubicBezTo>
                  <a:cubicBezTo>
                    <a:pt x="5804" y="33787"/>
                    <a:pt x="5847" y="33591"/>
                    <a:pt x="6273" y="33353"/>
                  </a:cubicBezTo>
                  <a:cubicBezTo>
                    <a:pt x="6114" y="33229"/>
                    <a:pt x="6051" y="33092"/>
                    <a:pt x="6074" y="32895"/>
                  </a:cubicBezTo>
                  <a:cubicBezTo>
                    <a:pt x="6097" y="32698"/>
                    <a:pt x="6205" y="32441"/>
                    <a:pt x="6388" y="32072"/>
                  </a:cubicBezTo>
                  <a:lnTo>
                    <a:pt x="6388" y="32072"/>
                  </a:lnTo>
                  <a:cubicBezTo>
                    <a:pt x="6336" y="32105"/>
                    <a:pt x="6298" y="32116"/>
                    <a:pt x="6274" y="32116"/>
                  </a:cubicBezTo>
                  <a:cubicBezTo>
                    <a:pt x="6244" y="32116"/>
                    <a:pt x="6236" y="32097"/>
                    <a:pt x="6249" y="32080"/>
                  </a:cubicBezTo>
                  <a:cubicBezTo>
                    <a:pt x="6242" y="31866"/>
                    <a:pt x="6301" y="31658"/>
                    <a:pt x="6424" y="31591"/>
                  </a:cubicBezTo>
                  <a:cubicBezTo>
                    <a:pt x="6391" y="31463"/>
                    <a:pt x="6377" y="31380"/>
                    <a:pt x="6383" y="31380"/>
                  </a:cubicBezTo>
                  <a:lnTo>
                    <a:pt x="6383" y="31380"/>
                  </a:lnTo>
                  <a:cubicBezTo>
                    <a:pt x="6388" y="31380"/>
                    <a:pt x="6404" y="31431"/>
                    <a:pt x="6432" y="31549"/>
                  </a:cubicBezTo>
                  <a:cubicBezTo>
                    <a:pt x="6414" y="31245"/>
                    <a:pt x="6419" y="31071"/>
                    <a:pt x="6444" y="31071"/>
                  </a:cubicBezTo>
                  <a:cubicBezTo>
                    <a:pt x="6461" y="31071"/>
                    <a:pt x="6486" y="31144"/>
                    <a:pt x="6520" y="31303"/>
                  </a:cubicBezTo>
                  <a:cubicBezTo>
                    <a:pt x="6526" y="30748"/>
                    <a:pt x="6555" y="30431"/>
                    <a:pt x="6613" y="30431"/>
                  </a:cubicBezTo>
                  <a:cubicBezTo>
                    <a:pt x="6643" y="30431"/>
                    <a:pt x="6681" y="30517"/>
                    <a:pt x="6727" y="30699"/>
                  </a:cubicBezTo>
                  <a:cubicBezTo>
                    <a:pt x="6720" y="29985"/>
                    <a:pt x="6743" y="29606"/>
                    <a:pt x="6807" y="29606"/>
                  </a:cubicBezTo>
                  <a:cubicBezTo>
                    <a:pt x="6843" y="29606"/>
                    <a:pt x="6893" y="29729"/>
                    <a:pt x="6959" y="29984"/>
                  </a:cubicBezTo>
                  <a:cubicBezTo>
                    <a:pt x="6922" y="29130"/>
                    <a:pt x="6937" y="28712"/>
                    <a:pt x="7022" y="28712"/>
                  </a:cubicBezTo>
                  <a:cubicBezTo>
                    <a:pt x="7066" y="28712"/>
                    <a:pt x="7128" y="28821"/>
                    <a:pt x="7211" y="29036"/>
                  </a:cubicBezTo>
                  <a:cubicBezTo>
                    <a:pt x="7119" y="28101"/>
                    <a:pt x="7134" y="27709"/>
                    <a:pt x="7296" y="27709"/>
                  </a:cubicBezTo>
                  <a:cubicBezTo>
                    <a:pt x="7346" y="27709"/>
                    <a:pt x="7410" y="27747"/>
                    <a:pt x="7490" y="27817"/>
                  </a:cubicBezTo>
                  <a:cubicBezTo>
                    <a:pt x="7245" y="27286"/>
                    <a:pt x="7253" y="27076"/>
                    <a:pt x="7526" y="27076"/>
                  </a:cubicBezTo>
                  <a:cubicBezTo>
                    <a:pt x="7558" y="27076"/>
                    <a:pt x="7593" y="27078"/>
                    <a:pt x="7632" y="27084"/>
                  </a:cubicBezTo>
                  <a:cubicBezTo>
                    <a:pt x="7380" y="26451"/>
                    <a:pt x="7463" y="26066"/>
                    <a:pt x="7815" y="25558"/>
                  </a:cubicBezTo>
                  <a:cubicBezTo>
                    <a:pt x="7627" y="25293"/>
                    <a:pt x="7707" y="24907"/>
                    <a:pt x="7848" y="24635"/>
                  </a:cubicBezTo>
                  <a:cubicBezTo>
                    <a:pt x="7835" y="24405"/>
                    <a:pt x="7854" y="24239"/>
                    <a:pt x="7886" y="24239"/>
                  </a:cubicBezTo>
                  <a:cubicBezTo>
                    <a:pt x="7896" y="24239"/>
                    <a:pt x="7908" y="24257"/>
                    <a:pt x="7920" y="24297"/>
                  </a:cubicBezTo>
                  <a:cubicBezTo>
                    <a:pt x="7872" y="24136"/>
                    <a:pt x="7912" y="23942"/>
                    <a:pt x="8035" y="23893"/>
                  </a:cubicBezTo>
                  <a:cubicBezTo>
                    <a:pt x="8030" y="23410"/>
                    <a:pt x="8095" y="23046"/>
                    <a:pt x="8226" y="23046"/>
                  </a:cubicBezTo>
                  <a:cubicBezTo>
                    <a:pt x="8239" y="23046"/>
                    <a:pt x="8253" y="23049"/>
                    <a:pt x="8266" y="23056"/>
                  </a:cubicBezTo>
                  <a:cubicBezTo>
                    <a:pt x="8267" y="22420"/>
                    <a:pt x="8311" y="22043"/>
                    <a:pt x="8407" y="22043"/>
                  </a:cubicBezTo>
                  <a:cubicBezTo>
                    <a:pt x="8440" y="22043"/>
                    <a:pt x="8478" y="22086"/>
                    <a:pt x="8523" y="22176"/>
                  </a:cubicBezTo>
                  <a:cubicBezTo>
                    <a:pt x="8488" y="21614"/>
                    <a:pt x="8488" y="21319"/>
                    <a:pt x="8525" y="21319"/>
                  </a:cubicBezTo>
                  <a:cubicBezTo>
                    <a:pt x="8550" y="21319"/>
                    <a:pt x="8591" y="21450"/>
                    <a:pt x="8650" y="21721"/>
                  </a:cubicBezTo>
                  <a:cubicBezTo>
                    <a:pt x="8584" y="20970"/>
                    <a:pt x="8604" y="20623"/>
                    <a:pt x="8739" y="20623"/>
                  </a:cubicBezTo>
                  <a:cubicBezTo>
                    <a:pt x="8779" y="20623"/>
                    <a:pt x="8829" y="20653"/>
                    <a:pt x="8889" y="20711"/>
                  </a:cubicBezTo>
                  <a:cubicBezTo>
                    <a:pt x="8745" y="19867"/>
                    <a:pt x="8803" y="19572"/>
                    <a:pt x="9124" y="19516"/>
                  </a:cubicBezTo>
                  <a:cubicBezTo>
                    <a:pt x="8925" y="18982"/>
                    <a:pt x="8985" y="18688"/>
                    <a:pt x="9272" y="18338"/>
                  </a:cubicBezTo>
                  <a:cubicBezTo>
                    <a:pt x="9106" y="18100"/>
                    <a:pt x="9167" y="17806"/>
                    <a:pt x="9321" y="17410"/>
                  </a:cubicBezTo>
                  <a:cubicBezTo>
                    <a:pt x="9286" y="17218"/>
                    <a:pt x="9347" y="16923"/>
                    <a:pt x="9431" y="16662"/>
                  </a:cubicBezTo>
                  <a:cubicBezTo>
                    <a:pt x="9467" y="16334"/>
                    <a:pt x="9524" y="16039"/>
                    <a:pt x="9620" y="15776"/>
                  </a:cubicBezTo>
                  <a:cubicBezTo>
                    <a:pt x="9642" y="15450"/>
                    <a:pt x="9700" y="15156"/>
                    <a:pt x="9793" y="14925"/>
                  </a:cubicBezTo>
                  <a:cubicBezTo>
                    <a:pt x="9814" y="14565"/>
                    <a:pt x="9871" y="14271"/>
                    <a:pt x="10004" y="14087"/>
                  </a:cubicBezTo>
                  <a:cubicBezTo>
                    <a:pt x="9981" y="13680"/>
                    <a:pt x="10034" y="13385"/>
                    <a:pt x="10250" y="13190"/>
                  </a:cubicBezTo>
                  <a:cubicBezTo>
                    <a:pt x="10143" y="12793"/>
                    <a:pt x="10195" y="12498"/>
                    <a:pt x="10486" y="12181"/>
                  </a:cubicBezTo>
                  <a:cubicBezTo>
                    <a:pt x="10298" y="11906"/>
                    <a:pt x="10349" y="11610"/>
                    <a:pt x="10641" y="11113"/>
                  </a:cubicBezTo>
                  <a:cubicBezTo>
                    <a:pt x="10448" y="11017"/>
                    <a:pt x="10497" y="10721"/>
                    <a:pt x="10693" y="10222"/>
                  </a:cubicBezTo>
                  <a:cubicBezTo>
                    <a:pt x="10592" y="10128"/>
                    <a:pt x="10638" y="9831"/>
                    <a:pt x="10716" y="9543"/>
                  </a:cubicBezTo>
                  <a:cubicBezTo>
                    <a:pt x="10729" y="9237"/>
                    <a:pt x="10772" y="8939"/>
                    <a:pt x="10867" y="8703"/>
                  </a:cubicBezTo>
                  <a:cubicBezTo>
                    <a:pt x="10854" y="8383"/>
                    <a:pt x="10891" y="8122"/>
                    <a:pt x="11012" y="7975"/>
                  </a:cubicBezTo>
                  <a:cubicBezTo>
                    <a:pt x="10963" y="7602"/>
                    <a:pt x="10998" y="7341"/>
                    <a:pt x="11155" y="7210"/>
                  </a:cubicBezTo>
                  <a:cubicBezTo>
                    <a:pt x="11066" y="6821"/>
                    <a:pt x="11098" y="6559"/>
                    <a:pt x="11281" y="6426"/>
                  </a:cubicBezTo>
                  <a:cubicBezTo>
                    <a:pt x="11162" y="6035"/>
                    <a:pt x="11193" y="5775"/>
                    <a:pt x="11398" y="5596"/>
                  </a:cubicBezTo>
                  <a:cubicBezTo>
                    <a:pt x="11250" y="5251"/>
                    <a:pt x="11278" y="4990"/>
                    <a:pt x="11493" y="4719"/>
                  </a:cubicBezTo>
                  <a:cubicBezTo>
                    <a:pt x="11333" y="4466"/>
                    <a:pt x="11359" y="4205"/>
                    <a:pt x="11557" y="3813"/>
                  </a:cubicBezTo>
                  <a:cubicBezTo>
                    <a:pt x="11409" y="3679"/>
                    <a:pt x="11431" y="3416"/>
                    <a:pt x="11559" y="2999"/>
                  </a:cubicBezTo>
                  <a:cubicBezTo>
                    <a:pt x="11471" y="2890"/>
                    <a:pt x="11488" y="2627"/>
                    <a:pt x="11528" y="2310"/>
                  </a:cubicBezTo>
                  <a:cubicBezTo>
                    <a:pt x="11511" y="2237"/>
                    <a:pt x="11503" y="2112"/>
                    <a:pt x="11486" y="1965"/>
                  </a:cubicBezTo>
                  <a:cubicBezTo>
                    <a:pt x="11456" y="1867"/>
                    <a:pt x="11421" y="1748"/>
                    <a:pt x="11384" y="1606"/>
                  </a:cubicBezTo>
                  <a:cubicBezTo>
                    <a:pt x="11328" y="1523"/>
                    <a:pt x="11270" y="1414"/>
                    <a:pt x="11218" y="1253"/>
                  </a:cubicBezTo>
                  <a:cubicBezTo>
                    <a:pt x="11164" y="1103"/>
                    <a:pt x="11117" y="899"/>
                    <a:pt x="11097" y="593"/>
                  </a:cubicBezTo>
                  <a:cubicBezTo>
                    <a:pt x="10968" y="705"/>
                    <a:pt x="10856" y="752"/>
                    <a:pt x="10751" y="752"/>
                  </a:cubicBezTo>
                  <a:cubicBezTo>
                    <a:pt x="10592" y="752"/>
                    <a:pt x="10450" y="644"/>
                    <a:pt x="10297" y="490"/>
                  </a:cubicBezTo>
                  <a:cubicBezTo>
                    <a:pt x="10256" y="584"/>
                    <a:pt x="10214" y="618"/>
                    <a:pt x="10174" y="618"/>
                  </a:cubicBezTo>
                  <a:cubicBezTo>
                    <a:pt x="10146" y="618"/>
                    <a:pt x="10119" y="600"/>
                    <a:pt x="10094" y="573"/>
                  </a:cubicBezTo>
                  <a:cubicBezTo>
                    <a:pt x="10036" y="508"/>
                    <a:pt x="9993" y="394"/>
                    <a:pt x="9983" y="179"/>
                  </a:cubicBezTo>
                  <a:cubicBezTo>
                    <a:pt x="9859" y="377"/>
                    <a:pt x="9761" y="488"/>
                    <a:pt x="9686" y="488"/>
                  </a:cubicBezTo>
                  <a:cubicBezTo>
                    <a:pt x="9597" y="488"/>
                    <a:pt x="9538" y="338"/>
                    <a:pt x="949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6404150" y="1335988"/>
              <a:ext cx="282875" cy="1064425"/>
            </a:xfrm>
            <a:custGeom>
              <a:avLst/>
              <a:gdLst/>
              <a:ahLst/>
              <a:cxnLst/>
              <a:rect l="l" t="t" r="r" b="b"/>
              <a:pathLst>
                <a:path w="11315" h="42577" extrusionOk="0">
                  <a:moveTo>
                    <a:pt x="3599" y="19326"/>
                  </a:moveTo>
                  <a:cubicBezTo>
                    <a:pt x="3599" y="19327"/>
                    <a:pt x="3598" y="19327"/>
                    <a:pt x="3598" y="19328"/>
                  </a:cubicBezTo>
                  <a:cubicBezTo>
                    <a:pt x="3598" y="19327"/>
                    <a:pt x="3599" y="19327"/>
                    <a:pt x="3599" y="19326"/>
                  </a:cubicBezTo>
                  <a:close/>
                  <a:moveTo>
                    <a:pt x="9265" y="0"/>
                  </a:moveTo>
                  <a:cubicBezTo>
                    <a:pt x="9201" y="180"/>
                    <a:pt x="9147" y="272"/>
                    <a:pt x="9088" y="272"/>
                  </a:cubicBezTo>
                  <a:cubicBezTo>
                    <a:pt x="9032" y="272"/>
                    <a:pt x="8973" y="192"/>
                    <a:pt x="8900" y="29"/>
                  </a:cubicBezTo>
                  <a:cubicBezTo>
                    <a:pt x="8889" y="240"/>
                    <a:pt x="8859" y="341"/>
                    <a:pt x="8798" y="341"/>
                  </a:cubicBezTo>
                  <a:cubicBezTo>
                    <a:pt x="8749" y="341"/>
                    <a:pt x="8680" y="277"/>
                    <a:pt x="8584" y="152"/>
                  </a:cubicBezTo>
                  <a:lnTo>
                    <a:pt x="8584" y="152"/>
                  </a:lnTo>
                  <a:cubicBezTo>
                    <a:pt x="8618" y="340"/>
                    <a:pt x="8608" y="428"/>
                    <a:pt x="8554" y="428"/>
                  </a:cubicBezTo>
                  <a:cubicBezTo>
                    <a:pt x="8515" y="428"/>
                    <a:pt x="8452" y="381"/>
                    <a:pt x="8366" y="292"/>
                  </a:cubicBezTo>
                  <a:lnTo>
                    <a:pt x="8366" y="292"/>
                  </a:lnTo>
                  <a:cubicBezTo>
                    <a:pt x="8389" y="579"/>
                    <a:pt x="8328" y="704"/>
                    <a:pt x="8145" y="704"/>
                  </a:cubicBezTo>
                  <a:cubicBezTo>
                    <a:pt x="8106" y="704"/>
                    <a:pt x="8062" y="698"/>
                    <a:pt x="8013" y="687"/>
                  </a:cubicBezTo>
                  <a:lnTo>
                    <a:pt x="8013" y="687"/>
                  </a:lnTo>
                  <a:cubicBezTo>
                    <a:pt x="8122" y="893"/>
                    <a:pt x="8089" y="974"/>
                    <a:pt x="7949" y="974"/>
                  </a:cubicBezTo>
                  <a:cubicBezTo>
                    <a:pt x="7926" y="974"/>
                    <a:pt x="7900" y="972"/>
                    <a:pt x="7872" y="968"/>
                  </a:cubicBezTo>
                  <a:lnTo>
                    <a:pt x="7872" y="968"/>
                  </a:lnTo>
                  <a:cubicBezTo>
                    <a:pt x="7995" y="1180"/>
                    <a:pt x="7961" y="1307"/>
                    <a:pt x="7761" y="1427"/>
                  </a:cubicBezTo>
                  <a:cubicBezTo>
                    <a:pt x="7826" y="1476"/>
                    <a:pt x="7849" y="1519"/>
                    <a:pt x="7832" y="1546"/>
                  </a:cubicBezTo>
                  <a:cubicBezTo>
                    <a:pt x="7835" y="1607"/>
                    <a:pt x="7797" y="1651"/>
                    <a:pt x="7729" y="1676"/>
                  </a:cubicBezTo>
                  <a:cubicBezTo>
                    <a:pt x="7772" y="1730"/>
                    <a:pt x="7736" y="1767"/>
                    <a:pt x="7679" y="1767"/>
                  </a:cubicBezTo>
                  <a:cubicBezTo>
                    <a:pt x="7675" y="1767"/>
                    <a:pt x="7671" y="1766"/>
                    <a:pt x="7667" y="1766"/>
                  </a:cubicBezTo>
                  <a:lnTo>
                    <a:pt x="7667" y="1766"/>
                  </a:lnTo>
                  <a:cubicBezTo>
                    <a:pt x="7676" y="1870"/>
                    <a:pt x="7666" y="1951"/>
                    <a:pt x="7578" y="1955"/>
                  </a:cubicBezTo>
                  <a:cubicBezTo>
                    <a:pt x="7634" y="2071"/>
                    <a:pt x="7637" y="2138"/>
                    <a:pt x="7544" y="2138"/>
                  </a:cubicBezTo>
                  <a:cubicBezTo>
                    <a:pt x="7523" y="2138"/>
                    <a:pt x="7497" y="2135"/>
                    <a:pt x="7466" y="2128"/>
                  </a:cubicBezTo>
                  <a:lnTo>
                    <a:pt x="7466" y="2128"/>
                  </a:lnTo>
                  <a:cubicBezTo>
                    <a:pt x="7595" y="2351"/>
                    <a:pt x="7562" y="2454"/>
                    <a:pt x="7279" y="2457"/>
                  </a:cubicBezTo>
                  <a:cubicBezTo>
                    <a:pt x="7483" y="2626"/>
                    <a:pt x="7436" y="2696"/>
                    <a:pt x="7177" y="2707"/>
                  </a:cubicBezTo>
                  <a:cubicBezTo>
                    <a:pt x="7377" y="2882"/>
                    <a:pt x="7364" y="2997"/>
                    <a:pt x="7058" y="3152"/>
                  </a:cubicBezTo>
                  <a:cubicBezTo>
                    <a:pt x="7327" y="3214"/>
                    <a:pt x="7302" y="3316"/>
                    <a:pt x="6986" y="3501"/>
                  </a:cubicBezTo>
                  <a:cubicBezTo>
                    <a:pt x="7242" y="3508"/>
                    <a:pt x="7207" y="3603"/>
                    <a:pt x="6937" y="3753"/>
                  </a:cubicBezTo>
                  <a:cubicBezTo>
                    <a:pt x="7150" y="3789"/>
                    <a:pt x="7127" y="3882"/>
                    <a:pt x="6885" y="4022"/>
                  </a:cubicBezTo>
                  <a:cubicBezTo>
                    <a:pt x="7080" y="4069"/>
                    <a:pt x="7054" y="4162"/>
                    <a:pt x="6832" y="4291"/>
                  </a:cubicBezTo>
                  <a:cubicBezTo>
                    <a:pt x="7003" y="4350"/>
                    <a:pt x="6975" y="4443"/>
                    <a:pt x="6767" y="4554"/>
                  </a:cubicBezTo>
                  <a:cubicBezTo>
                    <a:pt x="6915" y="4647"/>
                    <a:pt x="6883" y="4760"/>
                    <a:pt x="6668" y="4863"/>
                  </a:cubicBezTo>
                  <a:cubicBezTo>
                    <a:pt x="6818" y="4985"/>
                    <a:pt x="6787" y="5097"/>
                    <a:pt x="6568" y="5202"/>
                  </a:cubicBezTo>
                  <a:cubicBezTo>
                    <a:pt x="6725" y="5321"/>
                    <a:pt x="6694" y="5434"/>
                    <a:pt x="6477" y="5556"/>
                  </a:cubicBezTo>
                  <a:cubicBezTo>
                    <a:pt x="6633" y="5659"/>
                    <a:pt x="6602" y="5772"/>
                    <a:pt x="6408" y="5901"/>
                  </a:cubicBezTo>
                  <a:cubicBezTo>
                    <a:pt x="6543" y="5997"/>
                    <a:pt x="6513" y="6110"/>
                    <a:pt x="6341" y="6237"/>
                  </a:cubicBezTo>
                  <a:cubicBezTo>
                    <a:pt x="6446" y="6364"/>
                    <a:pt x="6410" y="6505"/>
                    <a:pt x="6251" y="6643"/>
                  </a:cubicBezTo>
                  <a:cubicBezTo>
                    <a:pt x="6337" y="6788"/>
                    <a:pt x="6301" y="6928"/>
                    <a:pt x="6142" y="7058"/>
                  </a:cubicBezTo>
                  <a:cubicBezTo>
                    <a:pt x="6230" y="7211"/>
                    <a:pt x="6194" y="7354"/>
                    <a:pt x="6037" y="7485"/>
                  </a:cubicBezTo>
                  <a:cubicBezTo>
                    <a:pt x="6125" y="7637"/>
                    <a:pt x="6090" y="7778"/>
                    <a:pt x="5941" y="7913"/>
                  </a:cubicBezTo>
                  <a:cubicBezTo>
                    <a:pt x="6022" y="8061"/>
                    <a:pt x="5988" y="8204"/>
                    <a:pt x="5854" y="8333"/>
                  </a:cubicBezTo>
                  <a:cubicBezTo>
                    <a:pt x="5921" y="8488"/>
                    <a:pt x="5889" y="8629"/>
                    <a:pt x="5764" y="8641"/>
                  </a:cubicBezTo>
                  <a:cubicBezTo>
                    <a:pt x="5808" y="8847"/>
                    <a:pt x="5800" y="8979"/>
                    <a:pt x="5734" y="8979"/>
                  </a:cubicBezTo>
                  <a:cubicBezTo>
                    <a:pt x="5713" y="8979"/>
                    <a:pt x="5685" y="8965"/>
                    <a:pt x="5651" y="8935"/>
                  </a:cubicBezTo>
                  <a:lnTo>
                    <a:pt x="5651" y="8935"/>
                  </a:lnTo>
                  <a:cubicBezTo>
                    <a:pt x="5701" y="9212"/>
                    <a:pt x="5703" y="9365"/>
                    <a:pt x="5645" y="9365"/>
                  </a:cubicBezTo>
                  <a:cubicBezTo>
                    <a:pt x="5618" y="9365"/>
                    <a:pt x="5577" y="9331"/>
                    <a:pt x="5522" y="9260"/>
                  </a:cubicBezTo>
                  <a:lnTo>
                    <a:pt x="5522" y="9260"/>
                  </a:lnTo>
                  <a:cubicBezTo>
                    <a:pt x="5594" y="9595"/>
                    <a:pt x="5605" y="9771"/>
                    <a:pt x="5543" y="9771"/>
                  </a:cubicBezTo>
                  <a:cubicBezTo>
                    <a:pt x="5511" y="9771"/>
                    <a:pt x="5460" y="9724"/>
                    <a:pt x="5386" y="9626"/>
                  </a:cubicBezTo>
                  <a:lnTo>
                    <a:pt x="5386" y="9626"/>
                  </a:lnTo>
                  <a:cubicBezTo>
                    <a:pt x="5489" y="10012"/>
                    <a:pt x="5509" y="10202"/>
                    <a:pt x="5426" y="10202"/>
                  </a:cubicBezTo>
                  <a:cubicBezTo>
                    <a:pt x="5386" y="10202"/>
                    <a:pt x="5323" y="10158"/>
                    <a:pt x="5235" y="10072"/>
                  </a:cubicBezTo>
                  <a:lnTo>
                    <a:pt x="5235" y="10072"/>
                  </a:lnTo>
                  <a:cubicBezTo>
                    <a:pt x="5389" y="10473"/>
                    <a:pt x="5415" y="10658"/>
                    <a:pt x="5293" y="10658"/>
                  </a:cubicBezTo>
                  <a:cubicBezTo>
                    <a:pt x="5246" y="10658"/>
                    <a:pt x="5178" y="10631"/>
                    <a:pt x="5087" y="10579"/>
                  </a:cubicBezTo>
                  <a:lnTo>
                    <a:pt x="5087" y="10579"/>
                  </a:lnTo>
                  <a:cubicBezTo>
                    <a:pt x="5320" y="10987"/>
                    <a:pt x="5331" y="11150"/>
                    <a:pt x="5092" y="11150"/>
                  </a:cubicBezTo>
                  <a:cubicBezTo>
                    <a:pt x="5052" y="11150"/>
                    <a:pt x="5006" y="11145"/>
                    <a:pt x="4953" y="11137"/>
                  </a:cubicBezTo>
                  <a:lnTo>
                    <a:pt x="4953" y="11137"/>
                  </a:lnTo>
                  <a:cubicBezTo>
                    <a:pt x="5271" y="11482"/>
                    <a:pt x="5242" y="11625"/>
                    <a:pt x="4842" y="11723"/>
                  </a:cubicBezTo>
                  <a:cubicBezTo>
                    <a:pt x="5137" y="12162"/>
                    <a:pt x="5060" y="12557"/>
                    <a:pt x="4683" y="13202"/>
                  </a:cubicBezTo>
                  <a:cubicBezTo>
                    <a:pt x="4796" y="13274"/>
                    <a:pt x="4833" y="13408"/>
                    <a:pt x="4822" y="13592"/>
                  </a:cubicBezTo>
                  <a:cubicBezTo>
                    <a:pt x="4808" y="13776"/>
                    <a:pt x="4746" y="14010"/>
                    <a:pt x="4654" y="14255"/>
                  </a:cubicBezTo>
                  <a:cubicBezTo>
                    <a:pt x="4669" y="14381"/>
                    <a:pt x="4662" y="14515"/>
                    <a:pt x="4606" y="14515"/>
                  </a:cubicBezTo>
                  <a:cubicBezTo>
                    <a:pt x="4596" y="14515"/>
                    <a:pt x="4584" y="14511"/>
                    <a:pt x="4570" y="14501"/>
                  </a:cubicBezTo>
                  <a:lnTo>
                    <a:pt x="4570" y="14501"/>
                  </a:lnTo>
                  <a:cubicBezTo>
                    <a:pt x="4600" y="14815"/>
                    <a:pt x="4587" y="15005"/>
                    <a:pt x="4498" y="15005"/>
                  </a:cubicBezTo>
                  <a:cubicBezTo>
                    <a:pt x="4468" y="15005"/>
                    <a:pt x="4430" y="14983"/>
                    <a:pt x="4382" y="14938"/>
                  </a:cubicBezTo>
                  <a:lnTo>
                    <a:pt x="4382" y="14938"/>
                  </a:lnTo>
                  <a:cubicBezTo>
                    <a:pt x="4470" y="15372"/>
                    <a:pt x="4471" y="15591"/>
                    <a:pt x="4340" y="15591"/>
                  </a:cubicBezTo>
                  <a:cubicBezTo>
                    <a:pt x="4298" y="15591"/>
                    <a:pt x="4241" y="15568"/>
                    <a:pt x="4169" y="15521"/>
                  </a:cubicBezTo>
                  <a:lnTo>
                    <a:pt x="4169" y="15521"/>
                  </a:lnTo>
                  <a:cubicBezTo>
                    <a:pt x="4356" y="16021"/>
                    <a:pt x="4354" y="16237"/>
                    <a:pt x="4110" y="16237"/>
                  </a:cubicBezTo>
                  <a:cubicBezTo>
                    <a:pt x="4069" y="16237"/>
                    <a:pt x="4021" y="16231"/>
                    <a:pt x="3966" y="16219"/>
                  </a:cubicBezTo>
                  <a:lnTo>
                    <a:pt x="3966" y="16219"/>
                  </a:lnTo>
                  <a:cubicBezTo>
                    <a:pt x="4312" y="16499"/>
                    <a:pt x="4256" y="16784"/>
                    <a:pt x="3777" y="17093"/>
                  </a:cubicBezTo>
                  <a:cubicBezTo>
                    <a:pt x="4112" y="17550"/>
                    <a:pt x="4021" y="18028"/>
                    <a:pt x="3604" y="18657"/>
                  </a:cubicBezTo>
                  <a:cubicBezTo>
                    <a:pt x="3875" y="18792"/>
                    <a:pt x="3822" y="19078"/>
                    <a:pt x="3599" y="19326"/>
                  </a:cubicBezTo>
                  <a:lnTo>
                    <a:pt x="3599" y="19326"/>
                  </a:lnTo>
                  <a:cubicBezTo>
                    <a:pt x="3655" y="19265"/>
                    <a:pt x="3693" y="19237"/>
                    <a:pt x="3717" y="19237"/>
                  </a:cubicBezTo>
                  <a:cubicBezTo>
                    <a:pt x="3742" y="19237"/>
                    <a:pt x="3752" y="19265"/>
                    <a:pt x="3750" y="19317"/>
                  </a:cubicBezTo>
                  <a:cubicBezTo>
                    <a:pt x="3746" y="19421"/>
                    <a:pt x="3695" y="19617"/>
                    <a:pt x="3611" y="19824"/>
                  </a:cubicBezTo>
                  <a:cubicBezTo>
                    <a:pt x="3627" y="20001"/>
                    <a:pt x="3610" y="20187"/>
                    <a:pt x="3530" y="20209"/>
                  </a:cubicBezTo>
                  <a:cubicBezTo>
                    <a:pt x="3549" y="20540"/>
                    <a:pt x="3522" y="20747"/>
                    <a:pt x="3416" y="20747"/>
                  </a:cubicBezTo>
                  <a:cubicBezTo>
                    <a:pt x="3400" y="20747"/>
                    <a:pt x="3383" y="20743"/>
                    <a:pt x="3365" y="20734"/>
                  </a:cubicBezTo>
                  <a:lnTo>
                    <a:pt x="3365" y="20734"/>
                  </a:lnTo>
                  <a:cubicBezTo>
                    <a:pt x="3397" y="21210"/>
                    <a:pt x="3377" y="21491"/>
                    <a:pt x="3286" y="21491"/>
                  </a:cubicBezTo>
                  <a:cubicBezTo>
                    <a:pt x="3254" y="21491"/>
                    <a:pt x="3213" y="21457"/>
                    <a:pt x="3163" y="21383"/>
                  </a:cubicBezTo>
                  <a:lnTo>
                    <a:pt x="3163" y="21383"/>
                  </a:lnTo>
                  <a:cubicBezTo>
                    <a:pt x="3302" y="21845"/>
                    <a:pt x="3271" y="22078"/>
                    <a:pt x="2986" y="22175"/>
                  </a:cubicBezTo>
                  <a:cubicBezTo>
                    <a:pt x="3169" y="22504"/>
                    <a:pt x="3096" y="22696"/>
                    <a:pt x="2824" y="22871"/>
                  </a:cubicBezTo>
                  <a:cubicBezTo>
                    <a:pt x="3016" y="23128"/>
                    <a:pt x="3011" y="23366"/>
                    <a:pt x="2756" y="23728"/>
                  </a:cubicBezTo>
                  <a:cubicBezTo>
                    <a:pt x="2932" y="23830"/>
                    <a:pt x="2857" y="24057"/>
                    <a:pt x="2663" y="24378"/>
                  </a:cubicBezTo>
                  <a:cubicBezTo>
                    <a:pt x="2780" y="24489"/>
                    <a:pt x="2777" y="24694"/>
                    <a:pt x="2675" y="24963"/>
                  </a:cubicBezTo>
                  <a:cubicBezTo>
                    <a:pt x="2728" y="25121"/>
                    <a:pt x="2684" y="25344"/>
                    <a:pt x="2597" y="25406"/>
                  </a:cubicBezTo>
                  <a:cubicBezTo>
                    <a:pt x="2607" y="25721"/>
                    <a:pt x="2587" y="25919"/>
                    <a:pt x="2512" y="25919"/>
                  </a:cubicBezTo>
                  <a:cubicBezTo>
                    <a:pt x="2499" y="25919"/>
                    <a:pt x="2485" y="25913"/>
                    <a:pt x="2468" y="25900"/>
                  </a:cubicBezTo>
                  <a:lnTo>
                    <a:pt x="2468" y="25900"/>
                  </a:lnTo>
                  <a:cubicBezTo>
                    <a:pt x="2504" y="26324"/>
                    <a:pt x="2485" y="26545"/>
                    <a:pt x="2374" y="26545"/>
                  </a:cubicBezTo>
                  <a:cubicBezTo>
                    <a:pt x="2351" y="26545"/>
                    <a:pt x="2325" y="26536"/>
                    <a:pt x="2294" y="26518"/>
                  </a:cubicBezTo>
                  <a:lnTo>
                    <a:pt x="2294" y="26518"/>
                  </a:lnTo>
                  <a:cubicBezTo>
                    <a:pt x="2366" y="27273"/>
                    <a:pt x="2292" y="27704"/>
                    <a:pt x="1945" y="28087"/>
                  </a:cubicBezTo>
                  <a:cubicBezTo>
                    <a:pt x="2045" y="28328"/>
                    <a:pt x="2076" y="28555"/>
                    <a:pt x="2042" y="28810"/>
                  </a:cubicBezTo>
                  <a:cubicBezTo>
                    <a:pt x="2009" y="29063"/>
                    <a:pt x="1911" y="29342"/>
                    <a:pt x="1746" y="29622"/>
                  </a:cubicBezTo>
                  <a:cubicBezTo>
                    <a:pt x="1823" y="29752"/>
                    <a:pt x="1853" y="29882"/>
                    <a:pt x="1834" y="29882"/>
                  </a:cubicBezTo>
                  <a:cubicBezTo>
                    <a:pt x="1830" y="29882"/>
                    <a:pt x="1826" y="29878"/>
                    <a:pt x="1819" y="29869"/>
                  </a:cubicBezTo>
                  <a:lnTo>
                    <a:pt x="1819" y="29869"/>
                  </a:lnTo>
                  <a:cubicBezTo>
                    <a:pt x="1825" y="30267"/>
                    <a:pt x="1784" y="30513"/>
                    <a:pt x="1671" y="30513"/>
                  </a:cubicBezTo>
                  <a:cubicBezTo>
                    <a:pt x="1651" y="30513"/>
                    <a:pt x="1629" y="30505"/>
                    <a:pt x="1604" y="30489"/>
                  </a:cubicBezTo>
                  <a:lnTo>
                    <a:pt x="1604" y="30489"/>
                  </a:lnTo>
                  <a:cubicBezTo>
                    <a:pt x="1666" y="30852"/>
                    <a:pt x="1681" y="31050"/>
                    <a:pt x="1633" y="31050"/>
                  </a:cubicBezTo>
                  <a:cubicBezTo>
                    <a:pt x="1610" y="31050"/>
                    <a:pt x="1572" y="31004"/>
                    <a:pt x="1517" y="30907"/>
                  </a:cubicBezTo>
                  <a:lnTo>
                    <a:pt x="1517" y="30907"/>
                  </a:lnTo>
                  <a:cubicBezTo>
                    <a:pt x="1609" y="31436"/>
                    <a:pt x="1609" y="31686"/>
                    <a:pt x="1482" y="31686"/>
                  </a:cubicBezTo>
                  <a:cubicBezTo>
                    <a:pt x="1443" y="31686"/>
                    <a:pt x="1393" y="31664"/>
                    <a:pt x="1331" y="31620"/>
                  </a:cubicBezTo>
                  <a:lnTo>
                    <a:pt x="1331" y="31620"/>
                  </a:lnTo>
                  <a:cubicBezTo>
                    <a:pt x="1567" y="32028"/>
                    <a:pt x="1520" y="32316"/>
                    <a:pt x="1129" y="32563"/>
                  </a:cubicBezTo>
                  <a:cubicBezTo>
                    <a:pt x="1397" y="33086"/>
                    <a:pt x="1319" y="33566"/>
                    <a:pt x="913" y="34343"/>
                  </a:cubicBezTo>
                  <a:cubicBezTo>
                    <a:pt x="916" y="34343"/>
                    <a:pt x="920" y="34343"/>
                    <a:pt x="924" y="34343"/>
                  </a:cubicBezTo>
                  <a:cubicBezTo>
                    <a:pt x="1057" y="34343"/>
                    <a:pt x="1112" y="34413"/>
                    <a:pt x="1103" y="34515"/>
                  </a:cubicBezTo>
                  <a:cubicBezTo>
                    <a:pt x="1093" y="34665"/>
                    <a:pt x="1016" y="34851"/>
                    <a:pt x="878" y="34973"/>
                  </a:cubicBezTo>
                  <a:cubicBezTo>
                    <a:pt x="1003" y="34862"/>
                    <a:pt x="1060" y="34818"/>
                    <a:pt x="1066" y="34802"/>
                  </a:cubicBezTo>
                  <a:lnTo>
                    <a:pt x="1066" y="34802"/>
                  </a:lnTo>
                  <a:cubicBezTo>
                    <a:pt x="1058" y="35031"/>
                    <a:pt x="990" y="35288"/>
                    <a:pt x="860" y="35330"/>
                  </a:cubicBezTo>
                  <a:cubicBezTo>
                    <a:pt x="880" y="35421"/>
                    <a:pt x="895" y="35497"/>
                    <a:pt x="905" y="35554"/>
                  </a:cubicBezTo>
                  <a:lnTo>
                    <a:pt x="905" y="35554"/>
                  </a:lnTo>
                  <a:cubicBezTo>
                    <a:pt x="908" y="35943"/>
                    <a:pt x="894" y="36163"/>
                    <a:pt x="858" y="36163"/>
                  </a:cubicBezTo>
                  <a:cubicBezTo>
                    <a:pt x="836" y="36163"/>
                    <a:pt x="807" y="36087"/>
                    <a:pt x="768" y="35926"/>
                  </a:cubicBezTo>
                  <a:lnTo>
                    <a:pt x="768" y="35926"/>
                  </a:lnTo>
                  <a:cubicBezTo>
                    <a:pt x="785" y="36562"/>
                    <a:pt x="774" y="36912"/>
                    <a:pt x="725" y="36912"/>
                  </a:cubicBezTo>
                  <a:cubicBezTo>
                    <a:pt x="696" y="36912"/>
                    <a:pt x="653" y="36791"/>
                    <a:pt x="595" y="36535"/>
                  </a:cubicBezTo>
                  <a:lnTo>
                    <a:pt x="595" y="36535"/>
                  </a:lnTo>
                  <a:cubicBezTo>
                    <a:pt x="685" y="37658"/>
                    <a:pt x="620" y="38093"/>
                    <a:pt x="173" y="38537"/>
                  </a:cubicBezTo>
                  <a:cubicBezTo>
                    <a:pt x="492" y="38962"/>
                    <a:pt x="429" y="39397"/>
                    <a:pt x="13" y="40525"/>
                  </a:cubicBezTo>
                  <a:cubicBezTo>
                    <a:pt x="70" y="40475"/>
                    <a:pt x="113" y="40451"/>
                    <a:pt x="145" y="40451"/>
                  </a:cubicBezTo>
                  <a:cubicBezTo>
                    <a:pt x="278" y="40451"/>
                    <a:pt x="205" y="40879"/>
                    <a:pt x="28" y="41625"/>
                  </a:cubicBezTo>
                  <a:cubicBezTo>
                    <a:pt x="33" y="41622"/>
                    <a:pt x="38" y="41621"/>
                    <a:pt x="43" y="41621"/>
                  </a:cubicBezTo>
                  <a:cubicBezTo>
                    <a:pt x="122" y="41621"/>
                    <a:pt x="66" y="42035"/>
                    <a:pt x="1" y="42489"/>
                  </a:cubicBezTo>
                  <a:cubicBezTo>
                    <a:pt x="1" y="42488"/>
                    <a:pt x="2" y="42488"/>
                    <a:pt x="3" y="42488"/>
                  </a:cubicBezTo>
                  <a:cubicBezTo>
                    <a:pt x="12" y="42488"/>
                    <a:pt x="39" y="42525"/>
                    <a:pt x="74" y="42576"/>
                  </a:cubicBezTo>
                  <a:cubicBezTo>
                    <a:pt x="115" y="42560"/>
                    <a:pt x="153" y="42545"/>
                    <a:pt x="173" y="42545"/>
                  </a:cubicBezTo>
                  <a:cubicBezTo>
                    <a:pt x="183" y="42545"/>
                    <a:pt x="188" y="42548"/>
                    <a:pt x="188" y="42557"/>
                  </a:cubicBezTo>
                  <a:cubicBezTo>
                    <a:pt x="315" y="42163"/>
                    <a:pt x="431" y="41815"/>
                    <a:pt x="493" y="41815"/>
                  </a:cubicBezTo>
                  <a:cubicBezTo>
                    <a:pt x="507" y="41815"/>
                    <a:pt x="518" y="41834"/>
                    <a:pt x="526" y="41875"/>
                  </a:cubicBezTo>
                  <a:cubicBezTo>
                    <a:pt x="693" y="41135"/>
                    <a:pt x="810" y="40709"/>
                    <a:pt x="912" y="40709"/>
                  </a:cubicBezTo>
                  <a:cubicBezTo>
                    <a:pt x="956" y="40709"/>
                    <a:pt x="996" y="40785"/>
                    <a:pt x="1036" y="40947"/>
                  </a:cubicBezTo>
                  <a:cubicBezTo>
                    <a:pt x="1175" y="39571"/>
                    <a:pt x="1310" y="39153"/>
                    <a:pt x="1789" y="38922"/>
                  </a:cubicBezTo>
                  <a:cubicBezTo>
                    <a:pt x="1581" y="38317"/>
                    <a:pt x="1715" y="37899"/>
                    <a:pt x="2206" y="37022"/>
                  </a:cubicBezTo>
                  <a:lnTo>
                    <a:pt x="2206" y="37022"/>
                  </a:lnTo>
                  <a:cubicBezTo>
                    <a:pt x="2086" y="37174"/>
                    <a:pt x="2017" y="37246"/>
                    <a:pt x="1990" y="37246"/>
                  </a:cubicBezTo>
                  <a:cubicBezTo>
                    <a:pt x="1938" y="37246"/>
                    <a:pt x="2059" y="36959"/>
                    <a:pt x="2306" y="36471"/>
                  </a:cubicBezTo>
                  <a:lnTo>
                    <a:pt x="2306" y="36471"/>
                  </a:lnTo>
                  <a:cubicBezTo>
                    <a:pt x="2257" y="36521"/>
                    <a:pt x="2225" y="36545"/>
                    <a:pt x="2207" y="36545"/>
                  </a:cubicBezTo>
                  <a:cubicBezTo>
                    <a:pt x="2154" y="36545"/>
                    <a:pt x="2231" y="36338"/>
                    <a:pt x="2386" y="36016"/>
                  </a:cubicBezTo>
                  <a:lnTo>
                    <a:pt x="2386" y="36016"/>
                  </a:lnTo>
                  <a:cubicBezTo>
                    <a:pt x="2373" y="36031"/>
                    <a:pt x="2365" y="36038"/>
                    <a:pt x="2362" y="36038"/>
                  </a:cubicBezTo>
                  <a:cubicBezTo>
                    <a:pt x="2353" y="36038"/>
                    <a:pt x="2420" y="35935"/>
                    <a:pt x="2519" y="35839"/>
                  </a:cubicBezTo>
                  <a:cubicBezTo>
                    <a:pt x="2512" y="35586"/>
                    <a:pt x="2555" y="35348"/>
                    <a:pt x="2598" y="35235"/>
                  </a:cubicBezTo>
                  <a:cubicBezTo>
                    <a:pt x="2616" y="35189"/>
                    <a:pt x="2634" y="35165"/>
                    <a:pt x="2652" y="35165"/>
                  </a:cubicBezTo>
                  <a:cubicBezTo>
                    <a:pt x="2678" y="35165"/>
                    <a:pt x="2704" y="35211"/>
                    <a:pt x="2730" y="35310"/>
                  </a:cubicBezTo>
                  <a:cubicBezTo>
                    <a:pt x="2640" y="34971"/>
                    <a:pt x="2726" y="34692"/>
                    <a:pt x="2988" y="34591"/>
                  </a:cubicBezTo>
                  <a:cubicBezTo>
                    <a:pt x="2955" y="33946"/>
                    <a:pt x="3098" y="33481"/>
                    <a:pt x="3386" y="33129"/>
                  </a:cubicBezTo>
                  <a:cubicBezTo>
                    <a:pt x="3326" y="32736"/>
                    <a:pt x="3412" y="32456"/>
                    <a:pt x="3540" y="32405"/>
                  </a:cubicBezTo>
                  <a:cubicBezTo>
                    <a:pt x="3509" y="32324"/>
                    <a:pt x="3509" y="32233"/>
                    <a:pt x="3531" y="32165"/>
                  </a:cubicBezTo>
                  <a:cubicBezTo>
                    <a:pt x="3553" y="32047"/>
                    <a:pt x="3591" y="31946"/>
                    <a:pt x="3641" y="31946"/>
                  </a:cubicBezTo>
                  <a:cubicBezTo>
                    <a:pt x="3650" y="31946"/>
                    <a:pt x="3660" y="31950"/>
                    <a:pt x="3671" y="31958"/>
                  </a:cubicBezTo>
                  <a:cubicBezTo>
                    <a:pt x="3670" y="31796"/>
                    <a:pt x="3676" y="31699"/>
                    <a:pt x="3692" y="31699"/>
                  </a:cubicBezTo>
                  <a:cubicBezTo>
                    <a:pt x="3702" y="31699"/>
                    <a:pt x="3715" y="31733"/>
                    <a:pt x="3732" y="31807"/>
                  </a:cubicBezTo>
                  <a:cubicBezTo>
                    <a:pt x="3735" y="31561"/>
                    <a:pt x="3750" y="31428"/>
                    <a:pt x="3790" y="31428"/>
                  </a:cubicBezTo>
                  <a:cubicBezTo>
                    <a:pt x="3814" y="31428"/>
                    <a:pt x="3847" y="31476"/>
                    <a:pt x="3892" y="31576"/>
                  </a:cubicBezTo>
                  <a:cubicBezTo>
                    <a:pt x="3853" y="31252"/>
                    <a:pt x="3854" y="31099"/>
                    <a:pt x="3931" y="31099"/>
                  </a:cubicBezTo>
                  <a:cubicBezTo>
                    <a:pt x="3967" y="31099"/>
                    <a:pt x="4020" y="31132"/>
                    <a:pt x="4092" y="31197"/>
                  </a:cubicBezTo>
                  <a:cubicBezTo>
                    <a:pt x="3926" y="30782"/>
                    <a:pt x="3957" y="30677"/>
                    <a:pt x="4294" y="30643"/>
                  </a:cubicBezTo>
                  <a:cubicBezTo>
                    <a:pt x="4158" y="30556"/>
                    <a:pt x="4098" y="30486"/>
                    <a:pt x="4126" y="30438"/>
                  </a:cubicBezTo>
                  <a:cubicBezTo>
                    <a:pt x="4133" y="30329"/>
                    <a:pt x="4227" y="30238"/>
                    <a:pt x="4421" y="30141"/>
                  </a:cubicBezTo>
                  <a:cubicBezTo>
                    <a:pt x="4355" y="30140"/>
                    <a:pt x="4307" y="30138"/>
                    <a:pt x="4276" y="30138"/>
                  </a:cubicBezTo>
                  <a:cubicBezTo>
                    <a:pt x="4264" y="30138"/>
                    <a:pt x="4255" y="30138"/>
                    <a:pt x="4249" y="30139"/>
                  </a:cubicBezTo>
                  <a:lnTo>
                    <a:pt x="4249" y="30139"/>
                  </a:lnTo>
                  <a:cubicBezTo>
                    <a:pt x="4229" y="30004"/>
                    <a:pt x="4310" y="29906"/>
                    <a:pt x="4509" y="29839"/>
                  </a:cubicBezTo>
                  <a:cubicBezTo>
                    <a:pt x="4445" y="29819"/>
                    <a:pt x="4399" y="29804"/>
                    <a:pt x="4371" y="29797"/>
                  </a:cubicBezTo>
                  <a:lnTo>
                    <a:pt x="4371" y="29797"/>
                  </a:lnTo>
                  <a:cubicBezTo>
                    <a:pt x="4312" y="29632"/>
                    <a:pt x="4353" y="29543"/>
                    <a:pt x="4515" y="29543"/>
                  </a:cubicBezTo>
                  <a:cubicBezTo>
                    <a:pt x="4533" y="29543"/>
                    <a:pt x="4553" y="29544"/>
                    <a:pt x="4574" y="29547"/>
                  </a:cubicBezTo>
                  <a:cubicBezTo>
                    <a:pt x="4385" y="29411"/>
                    <a:pt x="4379" y="29289"/>
                    <a:pt x="4539" y="29289"/>
                  </a:cubicBezTo>
                  <a:cubicBezTo>
                    <a:pt x="4572" y="29289"/>
                    <a:pt x="4614" y="29295"/>
                    <a:pt x="4662" y="29307"/>
                  </a:cubicBezTo>
                  <a:cubicBezTo>
                    <a:pt x="4533" y="29124"/>
                    <a:pt x="4492" y="29031"/>
                    <a:pt x="4544" y="29031"/>
                  </a:cubicBezTo>
                  <a:cubicBezTo>
                    <a:pt x="4576" y="29031"/>
                    <a:pt x="4640" y="29064"/>
                    <a:pt x="4739" y="29131"/>
                  </a:cubicBezTo>
                  <a:cubicBezTo>
                    <a:pt x="4599" y="28934"/>
                    <a:pt x="4556" y="28834"/>
                    <a:pt x="4612" y="28834"/>
                  </a:cubicBezTo>
                  <a:cubicBezTo>
                    <a:pt x="4645" y="28834"/>
                    <a:pt x="4714" y="28869"/>
                    <a:pt x="4819" y="28941"/>
                  </a:cubicBezTo>
                  <a:cubicBezTo>
                    <a:pt x="4661" y="28653"/>
                    <a:pt x="4636" y="28500"/>
                    <a:pt x="4750" y="28500"/>
                  </a:cubicBezTo>
                  <a:cubicBezTo>
                    <a:pt x="4796" y="28500"/>
                    <a:pt x="4865" y="28524"/>
                    <a:pt x="4957" y="28575"/>
                  </a:cubicBezTo>
                  <a:cubicBezTo>
                    <a:pt x="4787" y="28254"/>
                    <a:pt x="4756" y="28088"/>
                    <a:pt x="4875" y="28088"/>
                  </a:cubicBezTo>
                  <a:cubicBezTo>
                    <a:pt x="4925" y="28088"/>
                    <a:pt x="5004" y="28119"/>
                    <a:pt x="5110" y="28180"/>
                  </a:cubicBezTo>
                  <a:cubicBezTo>
                    <a:pt x="4920" y="27842"/>
                    <a:pt x="4883" y="27671"/>
                    <a:pt x="5007" y="27671"/>
                  </a:cubicBezTo>
                  <a:cubicBezTo>
                    <a:pt x="5060" y="27671"/>
                    <a:pt x="5142" y="27702"/>
                    <a:pt x="5255" y="27765"/>
                  </a:cubicBezTo>
                  <a:cubicBezTo>
                    <a:pt x="5055" y="27428"/>
                    <a:pt x="5012" y="27257"/>
                    <a:pt x="5125" y="27257"/>
                  </a:cubicBezTo>
                  <a:cubicBezTo>
                    <a:pt x="5177" y="27257"/>
                    <a:pt x="5260" y="27292"/>
                    <a:pt x="5376" y="27362"/>
                  </a:cubicBezTo>
                  <a:cubicBezTo>
                    <a:pt x="5184" y="27024"/>
                    <a:pt x="5140" y="26850"/>
                    <a:pt x="5240" y="26850"/>
                  </a:cubicBezTo>
                  <a:cubicBezTo>
                    <a:pt x="5290" y="26850"/>
                    <a:pt x="5374" y="26892"/>
                    <a:pt x="5493" y="26977"/>
                  </a:cubicBezTo>
                  <a:cubicBezTo>
                    <a:pt x="5311" y="26625"/>
                    <a:pt x="5267" y="26446"/>
                    <a:pt x="5363" y="26446"/>
                  </a:cubicBezTo>
                  <a:cubicBezTo>
                    <a:pt x="5413" y="26446"/>
                    <a:pt x="5499" y="26494"/>
                    <a:pt x="5623" y="26590"/>
                  </a:cubicBezTo>
                  <a:cubicBezTo>
                    <a:pt x="5436" y="26218"/>
                    <a:pt x="5390" y="26030"/>
                    <a:pt x="5491" y="26030"/>
                  </a:cubicBezTo>
                  <a:cubicBezTo>
                    <a:pt x="5543" y="26030"/>
                    <a:pt x="5634" y="26079"/>
                    <a:pt x="5764" y="26180"/>
                  </a:cubicBezTo>
                  <a:cubicBezTo>
                    <a:pt x="5560" y="25789"/>
                    <a:pt x="5512" y="25597"/>
                    <a:pt x="5626" y="25597"/>
                  </a:cubicBezTo>
                  <a:cubicBezTo>
                    <a:pt x="5682" y="25597"/>
                    <a:pt x="5776" y="25643"/>
                    <a:pt x="5910" y="25733"/>
                  </a:cubicBezTo>
                  <a:cubicBezTo>
                    <a:pt x="5682" y="25340"/>
                    <a:pt x="5638" y="25157"/>
                    <a:pt x="5778" y="25157"/>
                  </a:cubicBezTo>
                  <a:cubicBezTo>
                    <a:pt x="5834" y="25157"/>
                    <a:pt x="5921" y="25187"/>
                    <a:pt x="6037" y="25245"/>
                  </a:cubicBezTo>
                  <a:cubicBezTo>
                    <a:pt x="5768" y="24843"/>
                    <a:pt x="5748" y="24676"/>
                    <a:pt x="5986" y="24676"/>
                  </a:cubicBezTo>
                  <a:cubicBezTo>
                    <a:pt x="6034" y="24676"/>
                    <a:pt x="6092" y="24683"/>
                    <a:pt x="6161" y="24696"/>
                  </a:cubicBezTo>
                  <a:cubicBezTo>
                    <a:pt x="5824" y="24333"/>
                    <a:pt x="5863" y="24191"/>
                    <a:pt x="6233" y="24102"/>
                  </a:cubicBezTo>
                  <a:cubicBezTo>
                    <a:pt x="5942" y="23910"/>
                    <a:pt x="5983" y="23769"/>
                    <a:pt x="6234" y="23578"/>
                  </a:cubicBezTo>
                  <a:cubicBezTo>
                    <a:pt x="6063" y="23488"/>
                    <a:pt x="6104" y="23348"/>
                    <a:pt x="6216" y="23166"/>
                  </a:cubicBezTo>
                  <a:cubicBezTo>
                    <a:pt x="6184" y="23066"/>
                    <a:pt x="6224" y="22926"/>
                    <a:pt x="6267" y="22816"/>
                  </a:cubicBezTo>
                  <a:cubicBezTo>
                    <a:pt x="6282" y="22736"/>
                    <a:pt x="6297" y="22675"/>
                    <a:pt x="6323" y="22675"/>
                  </a:cubicBezTo>
                  <a:cubicBezTo>
                    <a:pt x="6329" y="22675"/>
                    <a:pt x="6336" y="22679"/>
                    <a:pt x="6343" y="22687"/>
                  </a:cubicBezTo>
                  <a:cubicBezTo>
                    <a:pt x="6345" y="22570"/>
                    <a:pt x="6355" y="22499"/>
                    <a:pt x="6379" y="22499"/>
                  </a:cubicBezTo>
                  <a:cubicBezTo>
                    <a:pt x="6393" y="22499"/>
                    <a:pt x="6411" y="22520"/>
                    <a:pt x="6435" y="22567"/>
                  </a:cubicBezTo>
                  <a:cubicBezTo>
                    <a:pt x="6395" y="22402"/>
                    <a:pt x="6418" y="22266"/>
                    <a:pt x="6550" y="22266"/>
                  </a:cubicBezTo>
                  <a:cubicBezTo>
                    <a:pt x="6580" y="22266"/>
                    <a:pt x="6615" y="22273"/>
                    <a:pt x="6656" y="22288"/>
                  </a:cubicBezTo>
                  <a:cubicBezTo>
                    <a:pt x="6568" y="21733"/>
                    <a:pt x="6658" y="21417"/>
                    <a:pt x="7119" y="21074"/>
                  </a:cubicBezTo>
                  <a:cubicBezTo>
                    <a:pt x="6841" y="20786"/>
                    <a:pt x="6931" y="20470"/>
                    <a:pt x="7091" y="20139"/>
                  </a:cubicBezTo>
                  <a:cubicBezTo>
                    <a:pt x="7066" y="19996"/>
                    <a:pt x="7112" y="19838"/>
                    <a:pt x="7114" y="19836"/>
                  </a:cubicBezTo>
                  <a:lnTo>
                    <a:pt x="7114" y="19836"/>
                  </a:lnTo>
                  <a:cubicBezTo>
                    <a:pt x="7114" y="19836"/>
                    <a:pt x="7114" y="19836"/>
                    <a:pt x="7114" y="19836"/>
                  </a:cubicBezTo>
                  <a:cubicBezTo>
                    <a:pt x="7113" y="19836"/>
                    <a:pt x="7123" y="19798"/>
                    <a:pt x="7142" y="19729"/>
                  </a:cubicBezTo>
                  <a:cubicBezTo>
                    <a:pt x="7161" y="19660"/>
                    <a:pt x="7188" y="19562"/>
                    <a:pt x="7231" y="19518"/>
                  </a:cubicBezTo>
                  <a:cubicBezTo>
                    <a:pt x="7265" y="19303"/>
                    <a:pt x="7314" y="19111"/>
                    <a:pt x="7448" y="19111"/>
                  </a:cubicBezTo>
                  <a:cubicBezTo>
                    <a:pt x="7472" y="19111"/>
                    <a:pt x="7499" y="19117"/>
                    <a:pt x="7528" y="19130"/>
                  </a:cubicBezTo>
                  <a:cubicBezTo>
                    <a:pt x="7462" y="18575"/>
                    <a:pt x="7529" y="18331"/>
                    <a:pt x="7971" y="18234"/>
                  </a:cubicBezTo>
                  <a:cubicBezTo>
                    <a:pt x="7653" y="17884"/>
                    <a:pt x="7709" y="17685"/>
                    <a:pt x="8053" y="17378"/>
                  </a:cubicBezTo>
                  <a:lnTo>
                    <a:pt x="8053" y="17378"/>
                  </a:lnTo>
                  <a:cubicBezTo>
                    <a:pt x="8031" y="17379"/>
                    <a:pt x="8011" y="17380"/>
                    <a:pt x="7993" y="17380"/>
                  </a:cubicBezTo>
                  <a:cubicBezTo>
                    <a:pt x="7795" y="17380"/>
                    <a:pt x="7833" y="17292"/>
                    <a:pt x="8031" y="17135"/>
                  </a:cubicBezTo>
                  <a:cubicBezTo>
                    <a:pt x="7872" y="17095"/>
                    <a:pt x="7930" y="16884"/>
                    <a:pt x="8003" y="16653"/>
                  </a:cubicBezTo>
                  <a:cubicBezTo>
                    <a:pt x="8048" y="16463"/>
                    <a:pt x="8105" y="16251"/>
                    <a:pt x="8165" y="16040"/>
                  </a:cubicBezTo>
                  <a:cubicBezTo>
                    <a:pt x="8224" y="15830"/>
                    <a:pt x="8281" y="15619"/>
                    <a:pt x="8341" y="15408"/>
                  </a:cubicBezTo>
                  <a:cubicBezTo>
                    <a:pt x="8400" y="15196"/>
                    <a:pt x="8460" y="14987"/>
                    <a:pt x="8527" y="14864"/>
                  </a:cubicBezTo>
                  <a:cubicBezTo>
                    <a:pt x="8571" y="14603"/>
                    <a:pt x="8620" y="14410"/>
                    <a:pt x="8744" y="14410"/>
                  </a:cubicBezTo>
                  <a:cubicBezTo>
                    <a:pt x="8763" y="14410"/>
                    <a:pt x="8783" y="14415"/>
                    <a:pt x="8805" y="14424"/>
                  </a:cubicBezTo>
                  <a:cubicBezTo>
                    <a:pt x="8752" y="13932"/>
                    <a:pt x="8810" y="13721"/>
                    <a:pt x="9160" y="13617"/>
                  </a:cubicBezTo>
                  <a:cubicBezTo>
                    <a:pt x="8897" y="13404"/>
                    <a:pt x="8924" y="13298"/>
                    <a:pt x="9253" y="13123"/>
                  </a:cubicBezTo>
                  <a:cubicBezTo>
                    <a:pt x="8982" y="13086"/>
                    <a:pt x="9012" y="12980"/>
                    <a:pt x="9273" y="12718"/>
                  </a:cubicBezTo>
                  <a:lnTo>
                    <a:pt x="9273" y="12718"/>
                  </a:lnTo>
                  <a:cubicBezTo>
                    <a:pt x="9238" y="12727"/>
                    <a:pt x="9211" y="12731"/>
                    <a:pt x="9189" y="12731"/>
                  </a:cubicBezTo>
                  <a:cubicBezTo>
                    <a:pt x="9082" y="12731"/>
                    <a:pt x="9127" y="12628"/>
                    <a:pt x="9271" y="12444"/>
                  </a:cubicBezTo>
                  <a:lnTo>
                    <a:pt x="9271" y="12444"/>
                  </a:lnTo>
                  <a:cubicBezTo>
                    <a:pt x="9237" y="12463"/>
                    <a:pt x="9216" y="12471"/>
                    <a:pt x="9207" y="12471"/>
                  </a:cubicBezTo>
                  <a:cubicBezTo>
                    <a:pt x="9188" y="12471"/>
                    <a:pt x="9230" y="12428"/>
                    <a:pt x="9319" y="12366"/>
                  </a:cubicBezTo>
                  <a:cubicBezTo>
                    <a:pt x="9247" y="12243"/>
                    <a:pt x="9270" y="12084"/>
                    <a:pt x="9320" y="11986"/>
                  </a:cubicBezTo>
                  <a:cubicBezTo>
                    <a:pt x="9346" y="11933"/>
                    <a:pt x="9382" y="11904"/>
                    <a:pt x="9433" y="11904"/>
                  </a:cubicBezTo>
                  <a:cubicBezTo>
                    <a:pt x="9464" y="11904"/>
                    <a:pt x="9500" y="11915"/>
                    <a:pt x="9542" y="11937"/>
                  </a:cubicBezTo>
                  <a:cubicBezTo>
                    <a:pt x="9428" y="11393"/>
                    <a:pt x="9481" y="11182"/>
                    <a:pt x="9857" y="10900"/>
                  </a:cubicBezTo>
                  <a:cubicBezTo>
                    <a:pt x="9588" y="10758"/>
                    <a:pt x="9639" y="10544"/>
                    <a:pt x="9869" y="10115"/>
                  </a:cubicBezTo>
                  <a:lnTo>
                    <a:pt x="9869" y="10115"/>
                  </a:lnTo>
                  <a:cubicBezTo>
                    <a:pt x="9868" y="10115"/>
                    <a:pt x="9866" y="10115"/>
                    <a:pt x="9865" y="10115"/>
                  </a:cubicBezTo>
                  <a:cubicBezTo>
                    <a:pt x="9744" y="10115"/>
                    <a:pt x="9795" y="9905"/>
                    <a:pt x="9864" y="9658"/>
                  </a:cubicBezTo>
                  <a:cubicBezTo>
                    <a:pt x="9895" y="9481"/>
                    <a:pt x="9943" y="9269"/>
                    <a:pt x="9993" y="9055"/>
                  </a:cubicBezTo>
                  <a:cubicBezTo>
                    <a:pt x="10041" y="8842"/>
                    <a:pt x="10089" y="8628"/>
                    <a:pt x="10131" y="8477"/>
                  </a:cubicBezTo>
                  <a:cubicBezTo>
                    <a:pt x="10169" y="8279"/>
                    <a:pt x="10203" y="8113"/>
                    <a:pt x="10239" y="8113"/>
                  </a:cubicBezTo>
                  <a:cubicBezTo>
                    <a:pt x="10253" y="8113"/>
                    <a:pt x="10268" y="8139"/>
                    <a:pt x="10283" y="8199"/>
                  </a:cubicBezTo>
                  <a:cubicBezTo>
                    <a:pt x="10310" y="7743"/>
                    <a:pt x="10340" y="7503"/>
                    <a:pt x="10455" y="7503"/>
                  </a:cubicBezTo>
                  <a:cubicBezTo>
                    <a:pt x="10501" y="7503"/>
                    <a:pt x="10561" y="7542"/>
                    <a:pt x="10640" y="7621"/>
                  </a:cubicBezTo>
                  <a:cubicBezTo>
                    <a:pt x="10431" y="7024"/>
                    <a:pt x="10452" y="6916"/>
                    <a:pt x="10885" y="6808"/>
                  </a:cubicBezTo>
                  <a:cubicBezTo>
                    <a:pt x="10495" y="6700"/>
                    <a:pt x="10515" y="6593"/>
                    <a:pt x="10907" y="6061"/>
                  </a:cubicBezTo>
                  <a:lnTo>
                    <a:pt x="10907" y="6061"/>
                  </a:lnTo>
                  <a:cubicBezTo>
                    <a:pt x="10777" y="6179"/>
                    <a:pt x="10699" y="6239"/>
                    <a:pt x="10665" y="6239"/>
                  </a:cubicBezTo>
                  <a:cubicBezTo>
                    <a:pt x="10609" y="6239"/>
                    <a:pt x="10683" y="6068"/>
                    <a:pt x="10859" y="5723"/>
                  </a:cubicBezTo>
                  <a:lnTo>
                    <a:pt x="10859" y="5723"/>
                  </a:lnTo>
                  <a:cubicBezTo>
                    <a:pt x="10750" y="5900"/>
                    <a:pt x="10695" y="5985"/>
                    <a:pt x="10691" y="5985"/>
                  </a:cubicBezTo>
                  <a:cubicBezTo>
                    <a:pt x="10686" y="5985"/>
                    <a:pt x="10752" y="5867"/>
                    <a:pt x="10881" y="5645"/>
                  </a:cubicBezTo>
                  <a:lnTo>
                    <a:pt x="10881" y="5645"/>
                  </a:lnTo>
                  <a:cubicBezTo>
                    <a:pt x="10820" y="5704"/>
                    <a:pt x="10780" y="5730"/>
                    <a:pt x="10756" y="5730"/>
                  </a:cubicBezTo>
                  <a:cubicBezTo>
                    <a:pt x="10704" y="5730"/>
                    <a:pt x="10731" y="5606"/>
                    <a:pt x="10799" y="5422"/>
                  </a:cubicBezTo>
                  <a:lnTo>
                    <a:pt x="10799" y="5422"/>
                  </a:lnTo>
                  <a:cubicBezTo>
                    <a:pt x="10784" y="5466"/>
                    <a:pt x="10789" y="5485"/>
                    <a:pt x="10814" y="5485"/>
                  </a:cubicBezTo>
                  <a:cubicBezTo>
                    <a:pt x="10838" y="5485"/>
                    <a:pt x="10880" y="5469"/>
                    <a:pt x="10941" y="5443"/>
                  </a:cubicBezTo>
                  <a:cubicBezTo>
                    <a:pt x="10849" y="5388"/>
                    <a:pt x="10841" y="5227"/>
                    <a:pt x="10850" y="5093"/>
                  </a:cubicBezTo>
                  <a:cubicBezTo>
                    <a:pt x="10859" y="4959"/>
                    <a:pt x="10883" y="4852"/>
                    <a:pt x="10931" y="4752"/>
                  </a:cubicBezTo>
                  <a:cubicBezTo>
                    <a:pt x="10979" y="4651"/>
                    <a:pt x="11048" y="4560"/>
                    <a:pt x="11148" y="4458"/>
                  </a:cubicBezTo>
                  <a:cubicBezTo>
                    <a:pt x="10908" y="4403"/>
                    <a:pt x="10931" y="4258"/>
                    <a:pt x="11163" y="3764"/>
                  </a:cubicBezTo>
                  <a:lnTo>
                    <a:pt x="11163" y="3764"/>
                  </a:lnTo>
                  <a:cubicBezTo>
                    <a:pt x="11107" y="3826"/>
                    <a:pt x="11070" y="3856"/>
                    <a:pt x="11049" y="3856"/>
                  </a:cubicBezTo>
                  <a:cubicBezTo>
                    <a:pt x="11000" y="3856"/>
                    <a:pt x="11039" y="3696"/>
                    <a:pt x="11131" y="3401"/>
                  </a:cubicBezTo>
                  <a:lnTo>
                    <a:pt x="11131" y="3401"/>
                  </a:lnTo>
                  <a:cubicBezTo>
                    <a:pt x="11092" y="3483"/>
                    <a:pt x="11070" y="3521"/>
                    <a:pt x="11063" y="3521"/>
                  </a:cubicBezTo>
                  <a:cubicBezTo>
                    <a:pt x="11052" y="3521"/>
                    <a:pt x="11077" y="3433"/>
                    <a:pt x="11127" y="3274"/>
                  </a:cubicBezTo>
                  <a:lnTo>
                    <a:pt x="11127" y="3274"/>
                  </a:lnTo>
                  <a:cubicBezTo>
                    <a:pt x="11109" y="3319"/>
                    <a:pt x="11100" y="3339"/>
                    <a:pt x="11098" y="3339"/>
                  </a:cubicBezTo>
                  <a:cubicBezTo>
                    <a:pt x="11097" y="3339"/>
                    <a:pt x="11121" y="3275"/>
                    <a:pt x="11164" y="3172"/>
                  </a:cubicBezTo>
                  <a:lnTo>
                    <a:pt x="11164" y="3172"/>
                  </a:lnTo>
                  <a:cubicBezTo>
                    <a:pt x="11160" y="3174"/>
                    <a:pt x="11157" y="3174"/>
                    <a:pt x="11153" y="3174"/>
                  </a:cubicBezTo>
                  <a:cubicBezTo>
                    <a:pt x="11117" y="3174"/>
                    <a:pt x="11118" y="3100"/>
                    <a:pt x="11140" y="3012"/>
                  </a:cubicBezTo>
                  <a:cubicBezTo>
                    <a:pt x="11148" y="2968"/>
                    <a:pt x="11183" y="2908"/>
                    <a:pt x="11239" y="2860"/>
                  </a:cubicBezTo>
                  <a:cubicBezTo>
                    <a:pt x="11162" y="2663"/>
                    <a:pt x="11180" y="2518"/>
                    <a:pt x="11310" y="2398"/>
                  </a:cubicBezTo>
                  <a:cubicBezTo>
                    <a:pt x="11212" y="2228"/>
                    <a:pt x="11227" y="2080"/>
                    <a:pt x="11315" y="1917"/>
                  </a:cubicBezTo>
                  <a:cubicBezTo>
                    <a:pt x="11253" y="1809"/>
                    <a:pt x="11245" y="1683"/>
                    <a:pt x="11257" y="1551"/>
                  </a:cubicBezTo>
                  <a:cubicBezTo>
                    <a:pt x="11191" y="1446"/>
                    <a:pt x="11144" y="1324"/>
                    <a:pt x="11134" y="1167"/>
                  </a:cubicBezTo>
                  <a:cubicBezTo>
                    <a:pt x="11017" y="1094"/>
                    <a:pt x="10937" y="986"/>
                    <a:pt x="10912" y="798"/>
                  </a:cubicBezTo>
                  <a:cubicBezTo>
                    <a:pt x="10744" y="787"/>
                    <a:pt x="10633" y="698"/>
                    <a:pt x="10603" y="484"/>
                  </a:cubicBezTo>
                  <a:cubicBezTo>
                    <a:pt x="10555" y="497"/>
                    <a:pt x="10510" y="503"/>
                    <a:pt x="10470" y="503"/>
                  </a:cubicBezTo>
                  <a:cubicBezTo>
                    <a:pt x="10325" y="503"/>
                    <a:pt x="10227" y="420"/>
                    <a:pt x="10167" y="220"/>
                  </a:cubicBezTo>
                  <a:cubicBezTo>
                    <a:pt x="10090" y="300"/>
                    <a:pt x="10027" y="338"/>
                    <a:pt x="9976" y="338"/>
                  </a:cubicBezTo>
                  <a:cubicBezTo>
                    <a:pt x="9916" y="338"/>
                    <a:pt x="9870" y="285"/>
                    <a:pt x="9834" y="186"/>
                  </a:cubicBezTo>
                  <a:cubicBezTo>
                    <a:pt x="9777" y="252"/>
                    <a:pt x="9727" y="287"/>
                    <a:pt x="9687" y="287"/>
                  </a:cubicBezTo>
                  <a:cubicBezTo>
                    <a:pt x="9637" y="287"/>
                    <a:pt x="9604" y="234"/>
                    <a:pt x="9595" y="124"/>
                  </a:cubicBezTo>
                  <a:cubicBezTo>
                    <a:pt x="9517" y="210"/>
                    <a:pt x="9455" y="260"/>
                    <a:pt x="9406" y="260"/>
                  </a:cubicBezTo>
                  <a:cubicBezTo>
                    <a:pt x="9343" y="260"/>
                    <a:pt x="9299" y="181"/>
                    <a:pt x="92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404150" y="1335988"/>
              <a:ext cx="282875" cy="1064425"/>
            </a:xfrm>
            <a:custGeom>
              <a:avLst/>
              <a:gdLst/>
              <a:ahLst/>
              <a:cxnLst/>
              <a:rect l="l" t="t" r="r" b="b"/>
              <a:pathLst>
                <a:path w="11315" h="42577" extrusionOk="0">
                  <a:moveTo>
                    <a:pt x="3599" y="19326"/>
                  </a:moveTo>
                  <a:cubicBezTo>
                    <a:pt x="3599" y="19327"/>
                    <a:pt x="3598" y="19327"/>
                    <a:pt x="3598" y="19328"/>
                  </a:cubicBezTo>
                  <a:cubicBezTo>
                    <a:pt x="3598" y="19327"/>
                    <a:pt x="3599" y="19327"/>
                    <a:pt x="3599" y="19326"/>
                  </a:cubicBezTo>
                  <a:close/>
                  <a:moveTo>
                    <a:pt x="9265" y="0"/>
                  </a:moveTo>
                  <a:cubicBezTo>
                    <a:pt x="9201" y="180"/>
                    <a:pt x="9147" y="272"/>
                    <a:pt x="9088" y="272"/>
                  </a:cubicBezTo>
                  <a:cubicBezTo>
                    <a:pt x="9032" y="272"/>
                    <a:pt x="8973" y="192"/>
                    <a:pt x="8900" y="29"/>
                  </a:cubicBezTo>
                  <a:cubicBezTo>
                    <a:pt x="8889" y="240"/>
                    <a:pt x="8859" y="341"/>
                    <a:pt x="8798" y="341"/>
                  </a:cubicBezTo>
                  <a:cubicBezTo>
                    <a:pt x="8749" y="341"/>
                    <a:pt x="8680" y="277"/>
                    <a:pt x="8584" y="152"/>
                  </a:cubicBezTo>
                  <a:lnTo>
                    <a:pt x="8584" y="152"/>
                  </a:lnTo>
                  <a:cubicBezTo>
                    <a:pt x="8618" y="340"/>
                    <a:pt x="8608" y="428"/>
                    <a:pt x="8554" y="428"/>
                  </a:cubicBezTo>
                  <a:cubicBezTo>
                    <a:pt x="8515" y="428"/>
                    <a:pt x="8452" y="381"/>
                    <a:pt x="8366" y="292"/>
                  </a:cubicBezTo>
                  <a:lnTo>
                    <a:pt x="8366" y="292"/>
                  </a:lnTo>
                  <a:cubicBezTo>
                    <a:pt x="8389" y="579"/>
                    <a:pt x="8328" y="704"/>
                    <a:pt x="8145" y="704"/>
                  </a:cubicBezTo>
                  <a:cubicBezTo>
                    <a:pt x="8106" y="704"/>
                    <a:pt x="8062" y="698"/>
                    <a:pt x="8013" y="687"/>
                  </a:cubicBezTo>
                  <a:lnTo>
                    <a:pt x="8013" y="687"/>
                  </a:lnTo>
                  <a:cubicBezTo>
                    <a:pt x="8122" y="893"/>
                    <a:pt x="8089" y="974"/>
                    <a:pt x="7949" y="974"/>
                  </a:cubicBezTo>
                  <a:cubicBezTo>
                    <a:pt x="7926" y="974"/>
                    <a:pt x="7900" y="972"/>
                    <a:pt x="7872" y="968"/>
                  </a:cubicBezTo>
                  <a:lnTo>
                    <a:pt x="7872" y="968"/>
                  </a:lnTo>
                  <a:cubicBezTo>
                    <a:pt x="7995" y="1180"/>
                    <a:pt x="7961" y="1307"/>
                    <a:pt x="7761" y="1427"/>
                  </a:cubicBezTo>
                  <a:cubicBezTo>
                    <a:pt x="7826" y="1476"/>
                    <a:pt x="7849" y="1519"/>
                    <a:pt x="7832" y="1546"/>
                  </a:cubicBezTo>
                  <a:cubicBezTo>
                    <a:pt x="7835" y="1607"/>
                    <a:pt x="7797" y="1651"/>
                    <a:pt x="7729" y="1676"/>
                  </a:cubicBezTo>
                  <a:cubicBezTo>
                    <a:pt x="7772" y="1730"/>
                    <a:pt x="7736" y="1767"/>
                    <a:pt x="7679" y="1767"/>
                  </a:cubicBezTo>
                  <a:cubicBezTo>
                    <a:pt x="7675" y="1767"/>
                    <a:pt x="7671" y="1766"/>
                    <a:pt x="7667" y="1766"/>
                  </a:cubicBezTo>
                  <a:lnTo>
                    <a:pt x="7667" y="1766"/>
                  </a:lnTo>
                  <a:cubicBezTo>
                    <a:pt x="7676" y="1870"/>
                    <a:pt x="7666" y="1951"/>
                    <a:pt x="7578" y="1955"/>
                  </a:cubicBezTo>
                  <a:cubicBezTo>
                    <a:pt x="7634" y="2071"/>
                    <a:pt x="7637" y="2138"/>
                    <a:pt x="7544" y="2138"/>
                  </a:cubicBezTo>
                  <a:cubicBezTo>
                    <a:pt x="7523" y="2138"/>
                    <a:pt x="7497" y="2135"/>
                    <a:pt x="7466" y="2128"/>
                  </a:cubicBezTo>
                  <a:lnTo>
                    <a:pt x="7466" y="2128"/>
                  </a:lnTo>
                  <a:cubicBezTo>
                    <a:pt x="7595" y="2351"/>
                    <a:pt x="7562" y="2454"/>
                    <a:pt x="7279" y="2457"/>
                  </a:cubicBezTo>
                  <a:cubicBezTo>
                    <a:pt x="7483" y="2626"/>
                    <a:pt x="7436" y="2696"/>
                    <a:pt x="7177" y="2707"/>
                  </a:cubicBezTo>
                  <a:cubicBezTo>
                    <a:pt x="7377" y="2882"/>
                    <a:pt x="7364" y="2997"/>
                    <a:pt x="7058" y="3152"/>
                  </a:cubicBezTo>
                  <a:cubicBezTo>
                    <a:pt x="7327" y="3214"/>
                    <a:pt x="7302" y="3316"/>
                    <a:pt x="6986" y="3501"/>
                  </a:cubicBezTo>
                  <a:cubicBezTo>
                    <a:pt x="7242" y="3508"/>
                    <a:pt x="7207" y="3603"/>
                    <a:pt x="6937" y="3753"/>
                  </a:cubicBezTo>
                  <a:cubicBezTo>
                    <a:pt x="7150" y="3789"/>
                    <a:pt x="7127" y="3882"/>
                    <a:pt x="6885" y="4022"/>
                  </a:cubicBezTo>
                  <a:cubicBezTo>
                    <a:pt x="7080" y="4069"/>
                    <a:pt x="7054" y="4162"/>
                    <a:pt x="6832" y="4291"/>
                  </a:cubicBezTo>
                  <a:cubicBezTo>
                    <a:pt x="7003" y="4350"/>
                    <a:pt x="6975" y="4443"/>
                    <a:pt x="6767" y="4554"/>
                  </a:cubicBezTo>
                  <a:cubicBezTo>
                    <a:pt x="6915" y="4647"/>
                    <a:pt x="6883" y="4760"/>
                    <a:pt x="6668" y="4863"/>
                  </a:cubicBezTo>
                  <a:cubicBezTo>
                    <a:pt x="6818" y="4985"/>
                    <a:pt x="6787" y="5097"/>
                    <a:pt x="6568" y="5202"/>
                  </a:cubicBezTo>
                  <a:cubicBezTo>
                    <a:pt x="6725" y="5321"/>
                    <a:pt x="6694" y="5434"/>
                    <a:pt x="6477" y="5556"/>
                  </a:cubicBezTo>
                  <a:cubicBezTo>
                    <a:pt x="6633" y="5659"/>
                    <a:pt x="6602" y="5772"/>
                    <a:pt x="6408" y="5901"/>
                  </a:cubicBezTo>
                  <a:cubicBezTo>
                    <a:pt x="6543" y="5997"/>
                    <a:pt x="6513" y="6110"/>
                    <a:pt x="6341" y="6237"/>
                  </a:cubicBezTo>
                  <a:cubicBezTo>
                    <a:pt x="6446" y="6364"/>
                    <a:pt x="6410" y="6505"/>
                    <a:pt x="6251" y="6643"/>
                  </a:cubicBezTo>
                  <a:cubicBezTo>
                    <a:pt x="6337" y="6788"/>
                    <a:pt x="6301" y="6928"/>
                    <a:pt x="6142" y="7058"/>
                  </a:cubicBezTo>
                  <a:cubicBezTo>
                    <a:pt x="6230" y="7211"/>
                    <a:pt x="6194" y="7354"/>
                    <a:pt x="6037" y="7485"/>
                  </a:cubicBezTo>
                  <a:cubicBezTo>
                    <a:pt x="6125" y="7637"/>
                    <a:pt x="6090" y="7778"/>
                    <a:pt x="5941" y="7913"/>
                  </a:cubicBezTo>
                  <a:cubicBezTo>
                    <a:pt x="6022" y="8061"/>
                    <a:pt x="5988" y="8204"/>
                    <a:pt x="5854" y="8333"/>
                  </a:cubicBezTo>
                  <a:cubicBezTo>
                    <a:pt x="5921" y="8488"/>
                    <a:pt x="5889" y="8629"/>
                    <a:pt x="5764" y="8641"/>
                  </a:cubicBezTo>
                  <a:cubicBezTo>
                    <a:pt x="5808" y="8847"/>
                    <a:pt x="5800" y="8979"/>
                    <a:pt x="5734" y="8979"/>
                  </a:cubicBezTo>
                  <a:cubicBezTo>
                    <a:pt x="5713" y="8979"/>
                    <a:pt x="5685" y="8965"/>
                    <a:pt x="5651" y="8935"/>
                  </a:cubicBezTo>
                  <a:lnTo>
                    <a:pt x="5651" y="8935"/>
                  </a:lnTo>
                  <a:cubicBezTo>
                    <a:pt x="5701" y="9212"/>
                    <a:pt x="5703" y="9365"/>
                    <a:pt x="5645" y="9365"/>
                  </a:cubicBezTo>
                  <a:cubicBezTo>
                    <a:pt x="5618" y="9365"/>
                    <a:pt x="5577" y="9331"/>
                    <a:pt x="5522" y="9260"/>
                  </a:cubicBezTo>
                  <a:lnTo>
                    <a:pt x="5522" y="9260"/>
                  </a:lnTo>
                  <a:cubicBezTo>
                    <a:pt x="5594" y="9595"/>
                    <a:pt x="5605" y="9771"/>
                    <a:pt x="5543" y="9771"/>
                  </a:cubicBezTo>
                  <a:cubicBezTo>
                    <a:pt x="5511" y="9771"/>
                    <a:pt x="5460" y="9724"/>
                    <a:pt x="5386" y="9626"/>
                  </a:cubicBezTo>
                  <a:lnTo>
                    <a:pt x="5386" y="9626"/>
                  </a:lnTo>
                  <a:cubicBezTo>
                    <a:pt x="5489" y="10012"/>
                    <a:pt x="5509" y="10202"/>
                    <a:pt x="5426" y="10202"/>
                  </a:cubicBezTo>
                  <a:cubicBezTo>
                    <a:pt x="5386" y="10202"/>
                    <a:pt x="5323" y="10158"/>
                    <a:pt x="5235" y="10072"/>
                  </a:cubicBezTo>
                  <a:lnTo>
                    <a:pt x="5235" y="10072"/>
                  </a:lnTo>
                  <a:cubicBezTo>
                    <a:pt x="5389" y="10473"/>
                    <a:pt x="5415" y="10658"/>
                    <a:pt x="5293" y="10658"/>
                  </a:cubicBezTo>
                  <a:cubicBezTo>
                    <a:pt x="5246" y="10658"/>
                    <a:pt x="5178" y="10631"/>
                    <a:pt x="5087" y="10579"/>
                  </a:cubicBezTo>
                  <a:lnTo>
                    <a:pt x="5087" y="10579"/>
                  </a:lnTo>
                  <a:cubicBezTo>
                    <a:pt x="5320" y="10987"/>
                    <a:pt x="5331" y="11150"/>
                    <a:pt x="5092" y="11150"/>
                  </a:cubicBezTo>
                  <a:cubicBezTo>
                    <a:pt x="5052" y="11150"/>
                    <a:pt x="5006" y="11145"/>
                    <a:pt x="4953" y="11137"/>
                  </a:cubicBezTo>
                  <a:lnTo>
                    <a:pt x="4953" y="11137"/>
                  </a:lnTo>
                  <a:cubicBezTo>
                    <a:pt x="5271" y="11482"/>
                    <a:pt x="5242" y="11625"/>
                    <a:pt x="4842" y="11723"/>
                  </a:cubicBezTo>
                  <a:cubicBezTo>
                    <a:pt x="5137" y="12162"/>
                    <a:pt x="5060" y="12557"/>
                    <a:pt x="4683" y="13202"/>
                  </a:cubicBezTo>
                  <a:cubicBezTo>
                    <a:pt x="4796" y="13274"/>
                    <a:pt x="4833" y="13408"/>
                    <a:pt x="4822" y="13592"/>
                  </a:cubicBezTo>
                  <a:cubicBezTo>
                    <a:pt x="4808" y="13776"/>
                    <a:pt x="4746" y="14010"/>
                    <a:pt x="4654" y="14255"/>
                  </a:cubicBezTo>
                  <a:cubicBezTo>
                    <a:pt x="4669" y="14381"/>
                    <a:pt x="4662" y="14515"/>
                    <a:pt x="4606" y="14515"/>
                  </a:cubicBezTo>
                  <a:cubicBezTo>
                    <a:pt x="4596" y="14515"/>
                    <a:pt x="4584" y="14511"/>
                    <a:pt x="4570" y="14501"/>
                  </a:cubicBezTo>
                  <a:lnTo>
                    <a:pt x="4570" y="14501"/>
                  </a:lnTo>
                  <a:cubicBezTo>
                    <a:pt x="4600" y="14815"/>
                    <a:pt x="4587" y="15005"/>
                    <a:pt x="4498" y="15005"/>
                  </a:cubicBezTo>
                  <a:cubicBezTo>
                    <a:pt x="4468" y="15005"/>
                    <a:pt x="4430" y="14983"/>
                    <a:pt x="4382" y="14938"/>
                  </a:cubicBezTo>
                  <a:lnTo>
                    <a:pt x="4382" y="14938"/>
                  </a:lnTo>
                  <a:cubicBezTo>
                    <a:pt x="4470" y="15372"/>
                    <a:pt x="4471" y="15591"/>
                    <a:pt x="4340" y="15591"/>
                  </a:cubicBezTo>
                  <a:cubicBezTo>
                    <a:pt x="4298" y="15591"/>
                    <a:pt x="4241" y="15568"/>
                    <a:pt x="4169" y="15521"/>
                  </a:cubicBezTo>
                  <a:lnTo>
                    <a:pt x="4169" y="15521"/>
                  </a:lnTo>
                  <a:cubicBezTo>
                    <a:pt x="4356" y="16021"/>
                    <a:pt x="4354" y="16237"/>
                    <a:pt x="4110" y="16237"/>
                  </a:cubicBezTo>
                  <a:cubicBezTo>
                    <a:pt x="4069" y="16237"/>
                    <a:pt x="4021" y="16231"/>
                    <a:pt x="3966" y="16219"/>
                  </a:cubicBezTo>
                  <a:lnTo>
                    <a:pt x="3966" y="16219"/>
                  </a:lnTo>
                  <a:cubicBezTo>
                    <a:pt x="4312" y="16499"/>
                    <a:pt x="4256" y="16784"/>
                    <a:pt x="3777" y="17093"/>
                  </a:cubicBezTo>
                  <a:cubicBezTo>
                    <a:pt x="4112" y="17550"/>
                    <a:pt x="4021" y="18028"/>
                    <a:pt x="3604" y="18657"/>
                  </a:cubicBezTo>
                  <a:cubicBezTo>
                    <a:pt x="3875" y="18792"/>
                    <a:pt x="3822" y="19078"/>
                    <a:pt x="3599" y="19326"/>
                  </a:cubicBezTo>
                  <a:lnTo>
                    <a:pt x="3599" y="19326"/>
                  </a:lnTo>
                  <a:cubicBezTo>
                    <a:pt x="3655" y="19265"/>
                    <a:pt x="3693" y="19237"/>
                    <a:pt x="3717" y="19237"/>
                  </a:cubicBezTo>
                  <a:cubicBezTo>
                    <a:pt x="3742" y="19237"/>
                    <a:pt x="3752" y="19265"/>
                    <a:pt x="3750" y="19317"/>
                  </a:cubicBezTo>
                  <a:cubicBezTo>
                    <a:pt x="3746" y="19421"/>
                    <a:pt x="3695" y="19617"/>
                    <a:pt x="3611" y="19824"/>
                  </a:cubicBezTo>
                  <a:cubicBezTo>
                    <a:pt x="3627" y="20001"/>
                    <a:pt x="3610" y="20187"/>
                    <a:pt x="3530" y="20209"/>
                  </a:cubicBezTo>
                  <a:cubicBezTo>
                    <a:pt x="3549" y="20540"/>
                    <a:pt x="3522" y="20747"/>
                    <a:pt x="3416" y="20747"/>
                  </a:cubicBezTo>
                  <a:cubicBezTo>
                    <a:pt x="3400" y="20747"/>
                    <a:pt x="3383" y="20743"/>
                    <a:pt x="3365" y="20734"/>
                  </a:cubicBezTo>
                  <a:lnTo>
                    <a:pt x="3365" y="20734"/>
                  </a:lnTo>
                  <a:cubicBezTo>
                    <a:pt x="3397" y="21210"/>
                    <a:pt x="3377" y="21491"/>
                    <a:pt x="3286" y="21491"/>
                  </a:cubicBezTo>
                  <a:cubicBezTo>
                    <a:pt x="3254" y="21491"/>
                    <a:pt x="3213" y="21457"/>
                    <a:pt x="3163" y="21383"/>
                  </a:cubicBezTo>
                  <a:lnTo>
                    <a:pt x="3163" y="21383"/>
                  </a:lnTo>
                  <a:cubicBezTo>
                    <a:pt x="3302" y="21845"/>
                    <a:pt x="3271" y="22078"/>
                    <a:pt x="2986" y="22175"/>
                  </a:cubicBezTo>
                  <a:cubicBezTo>
                    <a:pt x="3169" y="22504"/>
                    <a:pt x="3096" y="22696"/>
                    <a:pt x="2824" y="22871"/>
                  </a:cubicBezTo>
                  <a:cubicBezTo>
                    <a:pt x="3016" y="23128"/>
                    <a:pt x="3011" y="23366"/>
                    <a:pt x="2756" y="23728"/>
                  </a:cubicBezTo>
                  <a:cubicBezTo>
                    <a:pt x="2932" y="23830"/>
                    <a:pt x="2857" y="24057"/>
                    <a:pt x="2663" y="24378"/>
                  </a:cubicBezTo>
                  <a:cubicBezTo>
                    <a:pt x="2780" y="24489"/>
                    <a:pt x="2777" y="24694"/>
                    <a:pt x="2675" y="24963"/>
                  </a:cubicBezTo>
                  <a:cubicBezTo>
                    <a:pt x="2728" y="25121"/>
                    <a:pt x="2684" y="25344"/>
                    <a:pt x="2597" y="25406"/>
                  </a:cubicBezTo>
                  <a:cubicBezTo>
                    <a:pt x="2607" y="25721"/>
                    <a:pt x="2587" y="25919"/>
                    <a:pt x="2512" y="25919"/>
                  </a:cubicBezTo>
                  <a:cubicBezTo>
                    <a:pt x="2499" y="25919"/>
                    <a:pt x="2485" y="25913"/>
                    <a:pt x="2468" y="25900"/>
                  </a:cubicBezTo>
                  <a:lnTo>
                    <a:pt x="2468" y="25900"/>
                  </a:lnTo>
                  <a:cubicBezTo>
                    <a:pt x="2504" y="26324"/>
                    <a:pt x="2485" y="26545"/>
                    <a:pt x="2374" y="26545"/>
                  </a:cubicBezTo>
                  <a:cubicBezTo>
                    <a:pt x="2351" y="26545"/>
                    <a:pt x="2325" y="26536"/>
                    <a:pt x="2294" y="26518"/>
                  </a:cubicBezTo>
                  <a:lnTo>
                    <a:pt x="2294" y="26518"/>
                  </a:lnTo>
                  <a:cubicBezTo>
                    <a:pt x="2366" y="27273"/>
                    <a:pt x="2292" y="27704"/>
                    <a:pt x="1945" y="28087"/>
                  </a:cubicBezTo>
                  <a:cubicBezTo>
                    <a:pt x="2045" y="28328"/>
                    <a:pt x="2076" y="28555"/>
                    <a:pt x="2042" y="28810"/>
                  </a:cubicBezTo>
                  <a:cubicBezTo>
                    <a:pt x="2009" y="29063"/>
                    <a:pt x="1911" y="29342"/>
                    <a:pt x="1746" y="29622"/>
                  </a:cubicBezTo>
                  <a:cubicBezTo>
                    <a:pt x="1823" y="29752"/>
                    <a:pt x="1853" y="29882"/>
                    <a:pt x="1834" y="29882"/>
                  </a:cubicBezTo>
                  <a:cubicBezTo>
                    <a:pt x="1830" y="29882"/>
                    <a:pt x="1826" y="29878"/>
                    <a:pt x="1819" y="29869"/>
                  </a:cubicBezTo>
                  <a:lnTo>
                    <a:pt x="1819" y="29869"/>
                  </a:lnTo>
                  <a:cubicBezTo>
                    <a:pt x="1825" y="30267"/>
                    <a:pt x="1784" y="30513"/>
                    <a:pt x="1671" y="30513"/>
                  </a:cubicBezTo>
                  <a:cubicBezTo>
                    <a:pt x="1651" y="30513"/>
                    <a:pt x="1629" y="30505"/>
                    <a:pt x="1604" y="30489"/>
                  </a:cubicBezTo>
                  <a:lnTo>
                    <a:pt x="1604" y="30489"/>
                  </a:lnTo>
                  <a:cubicBezTo>
                    <a:pt x="1666" y="30852"/>
                    <a:pt x="1681" y="31050"/>
                    <a:pt x="1633" y="31050"/>
                  </a:cubicBezTo>
                  <a:cubicBezTo>
                    <a:pt x="1610" y="31050"/>
                    <a:pt x="1572" y="31004"/>
                    <a:pt x="1517" y="30907"/>
                  </a:cubicBezTo>
                  <a:lnTo>
                    <a:pt x="1517" y="30907"/>
                  </a:lnTo>
                  <a:cubicBezTo>
                    <a:pt x="1609" y="31436"/>
                    <a:pt x="1609" y="31686"/>
                    <a:pt x="1482" y="31686"/>
                  </a:cubicBezTo>
                  <a:cubicBezTo>
                    <a:pt x="1443" y="31686"/>
                    <a:pt x="1393" y="31664"/>
                    <a:pt x="1331" y="31620"/>
                  </a:cubicBezTo>
                  <a:lnTo>
                    <a:pt x="1331" y="31620"/>
                  </a:lnTo>
                  <a:cubicBezTo>
                    <a:pt x="1567" y="32028"/>
                    <a:pt x="1520" y="32316"/>
                    <a:pt x="1129" y="32563"/>
                  </a:cubicBezTo>
                  <a:cubicBezTo>
                    <a:pt x="1397" y="33086"/>
                    <a:pt x="1319" y="33566"/>
                    <a:pt x="913" y="34343"/>
                  </a:cubicBezTo>
                  <a:cubicBezTo>
                    <a:pt x="916" y="34343"/>
                    <a:pt x="920" y="34343"/>
                    <a:pt x="924" y="34343"/>
                  </a:cubicBezTo>
                  <a:cubicBezTo>
                    <a:pt x="1057" y="34343"/>
                    <a:pt x="1112" y="34413"/>
                    <a:pt x="1103" y="34515"/>
                  </a:cubicBezTo>
                  <a:cubicBezTo>
                    <a:pt x="1093" y="34665"/>
                    <a:pt x="1016" y="34851"/>
                    <a:pt x="878" y="34973"/>
                  </a:cubicBezTo>
                  <a:cubicBezTo>
                    <a:pt x="1003" y="34862"/>
                    <a:pt x="1060" y="34818"/>
                    <a:pt x="1066" y="34802"/>
                  </a:cubicBezTo>
                  <a:lnTo>
                    <a:pt x="1066" y="34802"/>
                  </a:lnTo>
                  <a:cubicBezTo>
                    <a:pt x="1058" y="35031"/>
                    <a:pt x="990" y="35288"/>
                    <a:pt x="860" y="35330"/>
                  </a:cubicBezTo>
                  <a:cubicBezTo>
                    <a:pt x="880" y="35421"/>
                    <a:pt x="895" y="35497"/>
                    <a:pt x="905" y="35554"/>
                  </a:cubicBezTo>
                  <a:lnTo>
                    <a:pt x="905" y="35554"/>
                  </a:lnTo>
                  <a:cubicBezTo>
                    <a:pt x="908" y="35943"/>
                    <a:pt x="894" y="36163"/>
                    <a:pt x="858" y="36163"/>
                  </a:cubicBezTo>
                  <a:cubicBezTo>
                    <a:pt x="836" y="36163"/>
                    <a:pt x="807" y="36087"/>
                    <a:pt x="768" y="35926"/>
                  </a:cubicBezTo>
                  <a:lnTo>
                    <a:pt x="768" y="35926"/>
                  </a:lnTo>
                  <a:cubicBezTo>
                    <a:pt x="785" y="36562"/>
                    <a:pt x="774" y="36912"/>
                    <a:pt x="725" y="36912"/>
                  </a:cubicBezTo>
                  <a:cubicBezTo>
                    <a:pt x="696" y="36912"/>
                    <a:pt x="653" y="36791"/>
                    <a:pt x="595" y="36535"/>
                  </a:cubicBezTo>
                  <a:lnTo>
                    <a:pt x="595" y="36535"/>
                  </a:lnTo>
                  <a:cubicBezTo>
                    <a:pt x="685" y="37658"/>
                    <a:pt x="620" y="38093"/>
                    <a:pt x="173" y="38537"/>
                  </a:cubicBezTo>
                  <a:cubicBezTo>
                    <a:pt x="492" y="38962"/>
                    <a:pt x="429" y="39397"/>
                    <a:pt x="13" y="40525"/>
                  </a:cubicBezTo>
                  <a:cubicBezTo>
                    <a:pt x="70" y="40475"/>
                    <a:pt x="113" y="40451"/>
                    <a:pt x="145" y="40451"/>
                  </a:cubicBezTo>
                  <a:cubicBezTo>
                    <a:pt x="278" y="40451"/>
                    <a:pt x="205" y="40879"/>
                    <a:pt x="28" y="41625"/>
                  </a:cubicBezTo>
                  <a:cubicBezTo>
                    <a:pt x="33" y="41622"/>
                    <a:pt x="38" y="41621"/>
                    <a:pt x="43" y="41621"/>
                  </a:cubicBezTo>
                  <a:cubicBezTo>
                    <a:pt x="122" y="41621"/>
                    <a:pt x="66" y="42035"/>
                    <a:pt x="1" y="42489"/>
                  </a:cubicBezTo>
                  <a:cubicBezTo>
                    <a:pt x="1" y="42488"/>
                    <a:pt x="2" y="42488"/>
                    <a:pt x="3" y="42488"/>
                  </a:cubicBezTo>
                  <a:cubicBezTo>
                    <a:pt x="12" y="42488"/>
                    <a:pt x="39" y="42525"/>
                    <a:pt x="74" y="42576"/>
                  </a:cubicBezTo>
                  <a:cubicBezTo>
                    <a:pt x="115" y="42560"/>
                    <a:pt x="153" y="42545"/>
                    <a:pt x="173" y="42545"/>
                  </a:cubicBezTo>
                  <a:cubicBezTo>
                    <a:pt x="183" y="42545"/>
                    <a:pt x="188" y="42548"/>
                    <a:pt x="188" y="42557"/>
                  </a:cubicBezTo>
                  <a:cubicBezTo>
                    <a:pt x="315" y="42163"/>
                    <a:pt x="431" y="41815"/>
                    <a:pt x="493" y="41815"/>
                  </a:cubicBezTo>
                  <a:cubicBezTo>
                    <a:pt x="507" y="41815"/>
                    <a:pt x="518" y="41834"/>
                    <a:pt x="526" y="41875"/>
                  </a:cubicBezTo>
                  <a:cubicBezTo>
                    <a:pt x="693" y="41135"/>
                    <a:pt x="810" y="40709"/>
                    <a:pt x="912" y="40709"/>
                  </a:cubicBezTo>
                  <a:cubicBezTo>
                    <a:pt x="956" y="40709"/>
                    <a:pt x="996" y="40785"/>
                    <a:pt x="1036" y="40947"/>
                  </a:cubicBezTo>
                  <a:cubicBezTo>
                    <a:pt x="1175" y="39571"/>
                    <a:pt x="1310" y="39153"/>
                    <a:pt x="1789" y="38922"/>
                  </a:cubicBezTo>
                  <a:cubicBezTo>
                    <a:pt x="1581" y="38317"/>
                    <a:pt x="1715" y="37899"/>
                    <a:pt x="2206" y="37022"/>
                  </a:cubicBezTo>
                  <a:lnTo>
                    <a:pt x="2206" y="37022"/>
                  </a:lnTo>
                  <a:cubicBezTo>
                    <a:pt x="2086" y="37174"/>
                    <a:pt x="2017" y="37246"/>
                    <a:pt x="1990" y="37246"/>
                  </a:cubicBezTo>
                  <a:cubicBezTo>
                    <a:pt x="1938" y="37246"/>
                    <a:pt x="2059" y="36959"/>
                    <a:pt x="2306" y="36471"/>
                  </a:cubicBezTo>
                  <a:lnTo>
                    <a:pt x="2306" y="36471"/>
                  </a:lnTo>
                  <a:cubicBezTo>
                    <a:pt x="2257" y="36521"/>
                    <a:pt x="2225" y="36545"/>
                    <a:pt x="2207" y="36545"/>
                  </a:cubicBezTo>
                  <a:cubicBezTo>
                    <a:pt x="2154" y="36545"/>
                    <a:pt x="2231" y="36338"/>
                    <a:pt x="2386" y="36016"/>
                  </a:cubicBezTo>
                  <a:lnTo>
                    <a:pt x="2386" y="36016"/>
                  </a:lnTo>
                  <a:cubicBezTo>
                    <a:pt x="2373" y="36031"/>
                    <a:pt x="2365" y="36038"/>
                    <a:pt x="2362" y="36038"/>
                  </a:cubicBezTo>
                  <a:cubicBezTo>
                    <a:pt x="2353" y="36038"/>
                    <a:pt x="2420" y="35935"/>
                    <a:pt x="2519" y="35839"/>
                  </a:cubicBezTo>
                  <a:cubicBezTo>
                    <a:pt x="2512" y="35586"/>
                    <a:pt x="2555" y="35348"/>
                    <a:pt x="2598" y="35235"/>
                  </a:cubicBezTo>
                  <a:cubicBezTo>
                    <a:pt x="2616" y="35189"/>
                    <a:pt x="2634" y="35165"/>
                    <a:pt x="2652" y="35165"/>
                  </a:cubicBezTo>
                  <a:cubicBezTo>
                    <a:pt x="2678" y="35165"/>
                    <a:pt x="2704" y="35211"/>
                    <a:pt x="2730" y="35310"/>
                  </a:cubicBezTo>
                  <a:cubicBezTo>
                    <a:pt x="2640" y="34971"/>
                    <a:pt x="2726" y="34692"/>
                    <a:pt x="2988" y="34591"/>
                  </a:cubicBezTo>
                  <a:cubicBezTo>
                    <a:pt x="2955" y="33946"/>
                    <a:pt x="3098" y="33481"/>
                    <a:pt x="3386" y="33129"/>
                  </a:cubicBezTo>
                  <a:cubicBezTo>
                    <a:pt x="3326" y="32736"/>
                    <a:pt x="3412" y="32456"/>
                    <a:pt x="3540" y="32405"/>
                  </a:cubicBezTo>
                  <a:cubicBezTo>
                    <a:pt x="3509" y="32324"/>
                    <a:pt x="3509" y="32233"/>
                    <a:pt x="3531" y="32165"/>
                  </a:cubicBezTo>
                  <a:cubicBezTo>
                    <a:pt x="3553" y="32047"/>
                    <a:pt x="3591" y="31946"/>
                    <a:pt x="3641" y="31946"/>
                  </a:cubicBezTo>
                  <a:cubicBezTo>
                    <a:pt x="3650" y="31946"/>
                    <a:pt x="3660" y="31950"/>
                    <a:pt x="3671" y="31958"/>
                  </a:cubicBezTo>
                  <a:cubicBezTo>
                    <a:pt x="3670" y="31796"/>
                    <a:pt x="3676" y="31699"/>
                    <a:pt x="3692" y="31699"/>
                  </a:cubicBezTo>
                  <a:cubicBezTo>
                    <a:pt x="3702" y="31699"/>
                    <a:pt x="3715" y="31733"/>
                    <a:pt x="3732" y="31807"/>
                  </a:cubicBezTo>
                  <a:cubicBezTo>
                    <a:pt x="3735" y="31561"/>
                    <a:pt x="3750" y="31428"/>
                    <a:pt x="3790" y="31428"/>
                  </a:cubicBezTo>
                  <a:cubicBezTo>
                    <a:pt x="3814" y="31428"/>
                    <a:pt x="3847" y="31476"/>
                    <a:pt x="3892" y="31576"/>
                  </a:cubicBezTo>
                  <a:cubicBezTo>
                    <a:pt x="3853" y="31252"/>
                    <a:pt x="3854" y="31099"/>
                    <a:pt x="3931" y="31099"/>
                  </a:cubicBezTo>
                  <a:cubicBezTo>
                    <a:pt x="3967" y="31099"/>
                    <a:pt x="4020" y="31132"/>
                    <a:pt x="4092" y="31197"/>
                  </a:cubicBezTo>
                  <a:cubicBezTo>
                    <a:pt x="3926" y="30782"/>
                    <a:pt x="3957" y="30677"/>
                    <a:pt x="4294" y="30643"/>
                  </a:cubicBezTo>
                  <a:cubicBezTo>
                    <a:pt x="4158" y="30556"/>
                    <a:pt x="4098" y="30486"/>
                    <a:pt x="4126" y="30438"/>
                  </a:cubicBezTo>
                  <a:cubicBezTo>
                    <a:pt x="4133" y="30329"/>
                    <a:pt x="4227" y="30238"/>
                    <a:pt x="4421" y="30141"/>
                  </a:cubicBezTo>
                  <a:cubicBezTo>
                    <a:pt x="4355" y="30140"/>
                    <a:pt x="4307" y="30138"/>
                    <a:pt x="4276" y="30138"/>
                  </a:cubicBezTo>
                  <a:cubicBezTo>
                    <a:pt x="4264" y="30138"/>
                    <a:pt x="4255" y="30138"/>
                    <a:pt x="4249" y="30139"/>
                  </a:cubicBezTo>
                  <a:lnTo>
                    <a:pt x="4249" y="30139"/>
                  </a:lnTo>
                  <a:cubicBezTo>
                    <a:pt x="4229" y="30004"/>
                    <a:pt x="4310" y="29906"/>
                    <a:pt x="4509" y="29839"/>
                  </a:cubicBezTo>
                  <a:cubicBezTo>
                    <a:pt x="4445" y="29819"/>
                    <a:pt x="4399" y="29804"/>
                    <a:pt x="4371" y="29797"/>
                  </a:cubicBezTo>
                  <a:lnTo>
                    <a:pt x="4371" y="29797"/>
                  </a:lnTo>
                  <a:cubicBezTo>
                    <a:pt x="4312" y="29632"/>
                    <a:pt x="4353" y="29543"/>
                    <a:pt x="4515" y="29543"/>
                  </a:cubicBezTo>
                  <a:cubicBezTo>
                    <a:pt x="4533" y="29543"/>
                    <a:pt x="4553" y="29544"/>
                    <a:pt x="4574" y="29547"/>
                  </a:cubicBezTo>
                  <a:cubicBezTo>
                    <a:pt x="4385" y="29411"/>
                    <a:pt x="4379" y="29289"/>
                    <a:pt x="4539" y="29289"/>
                  </a:cubicBezTo>
                  <a:cubicBezTo>
                    <a:pt x="4572" y="29289"/>
                    <a:pt x="4614" y="29295"/>
                    <a:pt x="4662" y="29307"/>
                  </a:cubicBezTo>
                  <a:cubicBezTo>
                    <a:pt x="4533" y="29124"/>
                    <a:pt x="4492" y="29031"/>
                    <a:pt x="4544" y="29031"/>
                  </a:cubicBezTo>
                  <a:cubicBezTo>
                    <a:pt x="4576" y="29031"/>
                    <a:pt x="4640" y="29064"/>
                    <a:pt x="4739" y="29131"/>
                  </a:cubicBezTo>
                  <a:cubicBezTo>
                    <a:pt x="4599" y="28934"/>
                    <a:pt x="4556" y="28834"/>
                    <a:pt x="4612" y="28834"/>
                  </a:cubicBezTo>
                  <a:cubicBezTo>
                    <a:pt x="4645" y="28834"/>
                    <a:pt x="4714" y="28869"/>
                    <a:pt x="4819" y="28941"/>
                  </a:cubicBezTo>
                  <a:cubicBezTo>
                    <a:pt x="4661" y="28653"/>
                    <a:pt x="4636" y="28500"/>
                    <a:pt x="4750" y="28500"/>
                  </a:cubicBezTo>
                  <a:cubicBezTo>
                    <a:pt x="4796" y="28500"/>
                    <a:pt x="4865" y="28524"/>
                    <a:pt x="4957" y="28575"/>
                  </a:cubicBezTo>
                  <a:cubicBezTo>
                    <a:pt x="4787" y="28254"/>
                    <a:pt x="4756" y="28088"/>
                    <a:pt x="4875" y="28088"/>
                  </a:cubicBezTo>
                  <a:cubicBezTo>
                    <a:pt x="4925" y="28088"/>
                    <a:pt x="5004" y="28119"/>
                    <a:pt x="5110" y="28180"/>
                  </a:cubicBezTo>
                  <a:cubicBezTo>
                    <a:pt x="4920" y="27842"/>
                    <a:pt x="4883" y="27671"/>
                    <a:pt x="5007" y="27671"/>
                  </a:cubicBezTo>
                  <a:cubicBezTo>
                    <a:pt x="5060" y="27671"/>
                    <a:pt x="5142" y="27702"/>
                    <a:pt x="5255" y="27765"/>
                  </a:cubicBezTo>
                  <a:cubicBezTo>
                    <a:pt x="5055" y="27428"/>
                    <a:pt x="5012" y="27257"/>
                    <a:pt x="5125" y="27257"/>
                  </a:cubicBezTo>
                  <a:cubicBezTo>
                    <a:pt x="5177" y="27257"/>
                    <a:pt x="5260" y="27292"/>
                    <a:pt x="5376" y="27362"/>
                  </a:cubicBezTo>
                  <a:cubicBezTo>
                    <a:pt x="5184" y="27024"/>
                    <a:pt x="5140" y="26850"/>
                    <a:pt x="5240" y="26850"/>
                  </a:cubicBezTo>
                  <a:cubicBezTo>
                    <a:pt x="5290" y="26850"/>
                    <a:pt x="5374" y="26892"/>
                    <a:pt x="5493" y="26977"/>
                  </a:cubicBezTo>
                  <a:cubicBezTo>
                    <a:pt x="5311" y="26625"/>
                    <a:pt x="5267" y="26446"/>
                    <a:pt x="5363" y="26446"/>
                  </a:cubicBezTo>
                  <a:cubicBezTo>
                    <a:pt x="5413" y="26446"/>
                    <a:pt x="5499" y="26494"/>
                    <a:pt x="5623" y="26590"/>
                  </a:cubicBezTo>
                  <a:cubicBezTo>
                    <a:pt x="5436" y="26218"/>
                    <a:pt x="5390" y="26030"/>
                    <a:pt x="5491" y="26030"/>
                  </a:cubicBezTo>
                  <a:cubicBezTo>
                    <a:pt x="5543" y="26030"/>
                    <a:pt x="5634" y="26079"/>
                    <a:pt x="5764" y="26180"/>
                  </a:cubicBezTo>
                  <a:cubicBezTo>
                    <a:pt x="5560" y="25789"/>
                    <a:pt x="5512" y="25597"/>
                    <a:pt x="5626" y="25597"/>
                  </a:cubicBezTo>
                  <a:cubicBezTo>
                    <a:pt x="5682" y="25597"/>
                    <a:pt x="5776" y="25643"/>
                    <a:pt x="5910" y="25733"/>
                  </a:cubicBezTo>
                  <a:cubicBezTo>
                    <a:pt x="5682" y="25340"/>
                    <a:pt x="5638" y="25157"/>
                    <a:pt x="5778" y="25157"/>
                  </a:cubicBezTo>
                  <a:cubicBezTo>
                    <a:pt x="5834" y="25157"/>
                    <a:pt x="5921" y="25187"/>
                    <a:pt x="6037" y="25245"/>
                  </a:cubicBezTo>
                  <a:cubicBezTo>
                    <a:pt x="5768" y="24843"/>
                    <a:pt x="5748" y="24676"/>
                    <a:pt x="5986" y="24676"/>
                  </a:cubicBezTo>
                  <a:cubicBezTo>
                    <a:pt x="6034" y="24676"/>
                    <a:pt x="6092" y="24683"/>
                    <a:pt x="6161" y="24696"/>
                  </a:cubicBezTo>
                  <a:cubicBezTo>
                    <a:pt x="5824" y="24333"/>
                    <a:pt x="5863" y="24191"/>
                    <a:pt x="6233" y="24102"/>
                  </a:cubicBezTo>
                  <a:cubicBezTo>
                    <a:pt x="5942" y="23910"/>
                    <a:pt x="5983" y="23769"/>
                    <a:pt x="6234" y="23578"/>
                  </a:cubicBezTo>
                  <a:cubicBezTo>
                    <a:pt x="6063" y="23488"/>
                    <a:pt x="6104" y="23348"/>
                    <a:pt x="6216" y="23166"/>
                  </a:cubicBezTo>
                  <a:cubicBezTo>
                    <a:pt x="6184" y="23066"/>
                    <a:pt x="6224" y="22926"/>
                    <a:pt x="6267" y="22816"/>
                  </a:cubicBezTo>
                  <a:cubicBezTo>
                    <a:pt x="6282" y="22736"/>
                    <a:pt x="6297" y="22675"/>
                    <a:pt x="6323" y="22675"/>
                  </a:cubicBezTo>
                  <a:cubicBezTo>
                    <a:pt x="6329" y="22675"/>
                    <a:pt x="6336" y="22679"/>
                    <a:pt x="6343" y="22687"/>
                  </a:cubicBezTo>
                  <a:cubicBezTo>
                    <a:pt x="6345" y="22570"/>
                    <a:pt x="6355" y="22499"/>
                    <a:pt x="6379" y="22499"/>
                  </a:cubicBezTo>
                  <a:cubicBezTo>
                    <a:pt x="6393" y="22499"/>
                    <a:pt x="6411" y="22520"/>
                    <a:pt x="6435" y="22567"/>
                  </a:cubicBezTo>
                  <a:cubicBezTo>
                    <a:pt x="6395" y="22402"/>
                    <a:pt x="6418" y="22266"/>
                    <a:pt x="6550" y="22266"/>
                  </a:cubicBezTo>
                  <a:cubicBezTo>
                    <a:pt x="6580" y="22266"/>
                    <a:pt x="6615" y="22273"/>
                    <a:pt x="6656" y="22288"/>
                  </a:cubicBezTo>
                  <a:cubicBezTo>
                    <a:pt x="6568" y="21733"/>
                    <a:pt x="6658" y="21417"/>
                    <a:pt x="7119" y="21074"/>
                  </a:cubicBezTo>
                  <a:cubicBezTo>
                    <a:pt x="6841" y="20786"/>
                    <a:pt x="6931" y="20470"/>
                    <a:pt x="7091" y="20139"/>
                  </a:cubicBezTo>
                  <a:cubicBezTo>
                    <a:pt x="7066" y="19996"/>
                    <a:pt x="7112" y="19838"/>
                    <a:pt x="7114" y="19836"/>
                  </a:cubicBezTo>
                  <a:lnTo>
                    <a:pt x="7114" y="19836"/>
                  </a:lnTo>
                  <a:cubicBezTo>
                    <a:pt x="7114" y="19836"/>
                    <a:pt x="7114" y="19836"/>
                    <a:pt x="7114" y="19836"/>
                  </a:cubicBezTo>
                  <a:cubicBezTo>
                    <a:pt x="7113" y="19836"/>
                    <a:pt x="7123" y="19798"/>
                    <a:pt x="7142" y="19729"/>
                  </a:cubicBezTo>
                  <a:cubicBezTo>
                    <a:pt x="7161" y="19660"/>
                    <a:pt x="7188" y="19562"/>
                    <a:pt x="7231" y="19518"/>
                  </a:cubicBezTo>
                  <a:cubicBezTo>
                    <a:pt x="7265" y="19303"/>
                    <a:pt x="7314" y="19111"/>
                    <a:pt x="7448" y="19111"/>
                  </a:cubicBezTo>
                  <a:cubicBezTo>
                    <a:pt x="7472" y="19111"/>
                    <a:pt x="7499" y="19117"/>
                    <a:pt x="7528" y="19130"/>
                  </a:cubicBezTo>
                  <a:cubicBezTo>
                    <a:pt x="7462" y="18575"/>
                    <a:pt x="7529" y="18331"/>
                    <a:pt x="7971" y="18234"/>
                  </a:cubicBezTo>
                  <a:cubicBezTo>
                    <a:pt x="7653" y="17884"/>
                    <a:pt x="7709" y="17685"/>
                    <a:pt x="8053" y="17378"/>
                  </a:cubicBezTo>
                  <a:lnTo>
                    <a:pt x="8053" y="17378"/>
                  </a:lnTo>
                  <a:cubicBezTo>
                    <a:pt x="8031" y="17379"/>
                    <a:pt x="8011" y="17380"/>
                    <a:pt x="7993" y="17380"/>
                  </a:cubicBezTo>
                  <a:cubicBezTo>
                    <a:pt x="7795" y="17380"/>
                    <a:pt x="7833" y="17292"/>
                    <a:pt x="8031" y="17135"/>
                  </a:cubicBezTo>
                  <a:cubicBezTo>
                    <a:pt x="7872" y="17095"/>
                    <a:pt x="7930" y="16884"/>
                    <a:pt x="8003" y="16653"/>
                  </a:cubicBezTo>
                  <a:cubicBezTo>
                    <a:pt x="8048" y="16463"/>
                    <a:pt x="8105" y="16251"/>
                    <a:pt x="8165" y="16040"/>
                  </a:cubicBezTo>
                  <a:cubicBezTo>
                    <a:pt x="8224" y="15830"/>
                    <a:pt x="8281" y="15619"/>
                    <a:pt x="8341" y="15408"/>
                  </a:cubicBezTo>
                  <a:cubicBezTo>
                    <a:pt x="8400" y="15196"/>
                    <a:pt x="8460" y="14987"/>
                    <a:pt x="8527" y="14864"/>
                  </a:cubicBezTo>
                  <a:cubicBezTo>
                    <a:pt x="8571" y="14603"/>
                    <a:pt x="8620" y="14410"/>
                    <a:pt x="8744" y="14410"/>
                  </a:cubicBezTo>
                  <a:cubicBezTo>
                    <a:pt x="8763" y="14410"/>
                    <a:pt x="8783" y="14415"/>
                    <a:pt x="8805" y="14424"/>
                  </a:cubicBezTo>
                  <a:cubicBezTo>
                    <a:pt x="8752" y="13932"/>
                    <a:pt x="8810" y="13721"/>
                    <a:pt x="9160" y="13617"/>
                  </a:cubicBezTo>
                  <a:cubicBezTo>
                    <a:pt x="8897" y="13404"/>
                    <a:pt x="8924" y="13298"/>
                    <a:pt x="9253" y="13123"/>
                  </a:cubicBezTo>
                  <a:cubicBezTo>
                    <a:pt x="8982" y="13086"/>
                    <a:pt x="9012" y="12980"/>
                    <a:pt x="9273" y="12718"/>
                  </a:cubicBezTo>
                  <a:lnTo>
                    <a:pt x="9273" y="12718"/>
                  </a:lnTo>
                  <a:cubicBezTo>
                    <a:pt x="9238" y="12727"/>
                    <a:pt x="9211" y="12731"/>
                    <a:pt x="9189" y="12731"/>
                  </a:cubicBezTo>
                  <a:cubicBezTo>
                    <a:pt x="9082" y="12731"/>
                    <a:pt x="9127" y="12628"/>
                    <a:pt x="9271" y="12444"/>
                  </a:cubicBezTo>
                  <a:lnTo>
                    <a:pt x="9271" y="12444"/>
                  </a:lnTo>
                  <a:cubicBezTo>
                    <a:pt x="9237" y="12463"/>
                    <a:pt x="9216" y="12471"/>
                    <a:pt x="9207" y="12471"/>
                  </a:cubicBezTo>
                  <a:cubicBezTo>
                    <a:pt x="9188" y="12471"/>
                    <a:pt x="9230" y="12428"/>
                    <a:pt x="9319" y="12366"/>
                  </a:cubicBezTo>
                  <a:cubicBezTo>
                    <a:pt x="9247" y="12243"/>
                    <a:pt x="9270" y="12084"/>
                    <a:pt x="9320" y="11986"/>
                  </a:cubicBezTo>
                  <a:cubicBezTo>
                    <a:pt x="9346" y="11933"/>
                    <a:pt x="9382" y="11904"/>
                    <a:pt x="9433" y="11904"/>
                  </a:cubicBezTo>
                  <a:cubicBezTo>
                    <a:pt x="9464" y="11904"/>
                    <a:pt x="9500" y="11915"/>
                    <a:pt x="9542" y="11937"/>
                  </a:cubicBezTo>
                  <a:cubicBezTo>
                    <a:pt x="9428" y="11393"/>
                    <a:pt x="9481" y="11182"/>
                    <a:pt x="9857" y="10900"/>
                  </a:cubicBezTo>
                  <a:cubicBezTo>
                    <a:pt x="9588" y="10758"/>
                    <a:pt x="9639" y="10544"/>
                    <a:pt x="9869" y="10115"/>
                  </a:cubicBezTo>
                  <a:lnTo>
                    <a:pt x="9869" y="10115"/>
                  </a:lnTo>
                  <a:cubicBezTo>
                    <a:pt x="9868" y="10115"/>
                    <a:pt x="9866" y="10115"/>
                    <a:pt x="9865" y="10115"/>
                  </a:cubicBezTo>
                  <a:cubicBezTo>
                    <a:pt x="9744" y="10115"/>
                    <a:pt x="9795" y="9905"/>
                    <a:pt x="9864" y="9658"/>
                  </a:cubicBezTo>
                  <a:cubicBezTo>
                    <a:pt x="9895" y="9481"/>
                    <a:pt x="9943" y="9269"/>
                    <a:pt x="9993" y="9055"/>
                  </a:cubicBezTo>
                  <a:cubicBezTo>
                    <a:pt x="10041" y="8842"/>
                    <a:pt x="10089" y="8628"/>
                    <a:pt x="10131" y="8477"/>
                  </a:cubicBezTo>
                  <a:cubicBezTo>
                    <a:pt x="10169" y="8279"/>
                    <a:pt x="10203" y="8113"/>
                    <a:pt x="10239" y="8113"/>
                  </a:cubicBezTo>
                  <a:cubicBezTo>
                    <a:pt x="10253" y="8113"/>
                    <a:pt x="10268" y="8139"/>
                    <a:pt x="10283" y="8199"/>
                  </a:cubicBezTo>
                  <a:cubicBezTo>
                    <a:pt x="10310" y="7743"/>
                    <a:pt x="10340" y="7503"/>
                    <a:pt x="10455" y="7503"/>
                  </a:cubicBezTo>
                  <a:cubicBezTo>
                    <a:pt x="10501" y="7503"/>
                    <a:pt x="10561" y="7542"/>
                    <a:pt x="10640" y="7621"/>
                  </a:cubicBezTo>
                  <a:cubicBezTo>
                    <a:pt x="10431" y="7024"/>
                    <a:pt x="10452" y="6916"/>
                    <a:pt x="10885" y="6808"/>
                  </a:cubicBezTo>
                  <a:cubicBezTo>
                    <a:pt x="10495" y="6700"/>
                    <a:pt x="10515" y="6593"/>
                    <a:pt x="10907" y="6061"/>
                  </a:cubicBezTo>
                  <a:lnTo>
                    <a:pt x="10907" y="6061"/>
                  </a:lnTo>
                  <a:cubicBezTo>
                    <a:pt x="10777" y="6179"/>
                    <a:pt x="10699" y="6239"/>
                    <a:pt x="10665" y="6239"/>
                  </a:cubicBezTo>
                  <a:cubicBezTo>
                    <a:pt x="10609" y="6239"/>
                    <a:pt x="10683" y="6068"/>
                    <a:pt x="10859" y="5723"/>
                  </a:cubicBezTo>
                  <a:lnTo>
                    <a:pt x="10859" y="5723"/>
                  </a:lnTo>
                  <a:cubicBezTo>
                    <a:pt x="10750" y="5900"/>
                    <a:pt x="10695" y="5985"/>
                    <a:pt x="10691" y="5985"/>
                  </a:cubicBezTo>
                  <a:cubicBezTo>
                    <a:pt x="10686" y="5985"/>
                    <a:pt x="10752" y="5867"/>
                    <a:pt x="10881" y="5645"/>
                  </a:cubicBezTo>
                  <a:lnTo>
                    <a:pt x="10881" y="5645"/>
                  </a:lnTo>
                  <a:cubicBezTo>
                    <a:pt x="10820" y="5704"/>
                    <a:pt x="10780" y="5730"/>
                    <a:pt x="10756" y="5730"/>
                  </a:cubicBezTo>
                  <a:cubicBezTo>
                    <a:pt x="10704" y="5730"/>
                    <a:pt x="10731" y="5606"/>
                    <a:pt x="10799" y="5422"/>
                  </a:cubicBezTo>
                  <a:lnTo>
                    <a:pt x="10799" y="5422"/>
                  </a:lnTo>
                  <a:cubicBezTo>
                    <a:pt x="10784" y="5466"/>
                    <a:pt x="10789" y="5485"/>
                    <a:pt x="10814" y="5485"/>
                  </a:cubicBezTo>
                  <a:cubicBezTo>
                    <a:pt x="10838" y="5485"/>
                    <a:pt x="10880" y="5469"/>
                    <a:pt x="10941" y="5443"/>
                  </a:cubicBezTo>
                  <a:cubicBezTo>
                    <a:pt x="10849" y="5388"/>
                    <a:pt x="10841" y="5227"/>
                    <a:pt x="10850" y="5093"/>
                  </a:cubicBezTo>
                  <a:cubicBezTo>
                    <a:pt x="10859" y="4959"/>
                    <a:pt x="10883" y="4852"/>
                    <a:pt x="10931" y="4752"/>
                  </a:cubicBezTo>
                  <a:cubicBezTo>
                    <a:pt x="10979" y="4651"/>
                    <a:pt x="11048" y="4560"/>
                    <a:pt x="11148" y="4458"/>
                  </a:cubicBezTo>
                  <a:cubicBezTo>
                    <a:pt x="10908" y="4403"/>
                    <a:pt x="10931" y="4258"/>
                    <a:pt x="11163" y="3764"/>
                  </a:cubicBezTo>
                  <a:lnTo>
                    <a:pt x="11163" y="3764"/>
                  </a:lnTo>
                  <a:cubicBezTo>
                    <a:pt x="11107" y="3826"/>
                    <a:pt x="11070" y="3856"/>
                    <a:pt x="11049" y="3856"/>
                  </a:cubicBezTo>
                  <a:cubicBezTo>
                    <a:pt x="11000" y="3856"/>
                    <a:pt x="11039" y="3696"/>
                    <a:pt x="11131" y="3401"/>
                  </a:cubicBezTo>
                  <a:lnTo>
                    <a:pt x="11131" y="3401"/>
                  </a:lnTo>
                  <a:cubicBezTo>
                    <a:pt x="11092" y="3483"/>
                    <a:pt x="11070" y="3521"/>
                    <a:pt x="11063" y="3521"/>
                  </a:cubicBezTo>
                  <a:cubicBezTo>
                    <a:pt x="11052" y="3521"/>
                    <a:pt x="11077" y="3433"/>
                    <a:pt x="11127" y="3274"/>
                  </a:cubicBezTo>
                  <a:lnTo>
                    <a:pt x="11127" y="3274"/>
                  </a:lnTo>
                  <a:cubicBezTo>
                    <a:pt x="11109" y="3319"/>
                    <a:pt x="11100" y="3339"/>
                    <a:pt x="11098" y="3339"/>
                  </a:cubicBezTo>
                  <a:cubicBezTo>
                    <a:pt x="11097" y="3339"/>
                    <a:pt x="11121" y="3275"/>
                    <a:pt x="11164" y="3172"/>
                  </a:cubicBezTo>
                  <a:lnTo>
                    <a:pt x="11164" y="3172"/>
                  </a:lnTo>
                  <a:cubicBezTo>
                    <a:pt x="11160" y="3174"/>
                    <a:pt x="11157" y="3174"/>
                    <a:pt x="11153" y="3174"/>
                  </a:cubicBezTo>
                  <a:cubicBezTo>
                    <a:pt x="11117" y="3174"/>
                    <a:pt x="11118" y="3100"/>
                    <a:pt x="11140" y="3012"/>
                  </a:cubicBezTo>
                  <a:cubicBezTo>
                    <a:pt x="11148" y="2968"/>
                    <a:pt x="11183" y="2908"/>
                    <a:pt x="11239" y="2860"/>
                  </a:cubicBezTo>
                  <a:cubicBezTo>
                    <a:pt x="11162" y="2663"/>
                    <a:pt x="11180" y="2518"/>
                    <a:pt x="11310" y="2398"/>
                  </a:cubicBezTo>
                  <a:cubicBezTo>
                    <a:pt x="11212" y="2228"/>
                    <a:pt x="11227" y="2080"/>
                    <a:pt x="11315" y="1917"/>
                  </a:cubicBezTo>
                  <a:cubicBezTo>
                    <a:pt x="11253" y="1809"/>
                    <a:pt x="11245" y="1683"/>
                    <a:pt x="11257" y="1551"/>
                  </a:cubicBezTo>
                  <a:cubicBezTo>
                    <a:pt x="11191" y="1446"/>
                    <a:pt x="11144" y="1324"/>
                    <a:pt x="11134" y="1167"/>
                  </a:cubicBezTo>
                  <a:cubicBezTo>
                    <a:pt x="11017" y="1094"/>
                    <a:pt x="10937" y="986"/>
                    <a:pt x="10912" y="798"/>
                  </a:cubicBezTo>
                  <a:cubicBezTo>
                    <a:pt x="10744" y="787"/>
                    <a:pt x="10633" y="698"/>
                    <a:pt x="10603" y="484"/>
                  </a:cubicBezTo>
                  <a:cubicBezTo>
                    <a:pt x="10555" y="497"/>
                    <a:pt x="10510" y="503"/>
                    <a:pt x="10470" y="503"/>
                  </a:cubicBezTo>
                  <a:cubicBezTo>
                    <a:pt x="10325" y="503"/>
                    <a:pt x="10227" y="420"/>
                    <a:pt x="10167" y="220"/>
                  </a:cubicBezTo>
                  <a:cubicBezTo>
                    <a:pt x="10090" y="300"/>
                    <a:pt x="10027" y="338"/>
                    <a:pt x="9976" y="338"/>
                  </a:cubicBezTo>
                  <a:cubicBezTo>
                    <a:pt x="9916" y="338"/>
                    <a:pt x="9870" y="285"/>
                    <a:pt x="9834" y="186"/>
                  </a:cubicBezTo>
                  <a:cubicBezTo>
                    <a:pt x="9777" y="252"/>
                    <a:pt x="9727" y="287"/>
                    <a:pt x="9687" y="287"/>
                  </a:cubicBezTo>
                  <a:cubicBezTo>
                    <a:pt x="9637" y="287"/>
                    <a:pt x="9604" y="234"/>
                    <a:pt x="9595" y="124"/>
                  </a:cubicBezTo>
                  <a:cubicBezTo>
                    <a:pt x="9517" y="210"/>
                    <a:pt x="9455" y="260"/>
                    <a:pt x="9406" y="260"/>
                  </a:cubicBezTo>
                  <a:cubicBezTo>
                    <a:pt x="9343" y="260"/>
                    <a:pt x="9299" y="181"/>
                    <a:pt x="92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485950" y="1466988"/>
              <a:ext cx="322875" cy="1241425"/>
            </a:xfrm>
            <a:custGeom>
              <a:avLst/>
              <a:gdLst/>
              <a:ahLst/>
              <a:cxnLst/>
              <a:rect l="l" t="t" r="r" b="b"/>
              <a:pathLst>
                <a:path w="12915" h="49657" extrusionOk="0">
                  <a:moveTo>
                    <a:pt x="12221" y="0"/>
                  </a:moveTo>
                  <a:lnTo>
                    <a:pt x="12221" y="0"/>
                  </a:lnTo>
                  <a:cubicBezTo>
                    <a:pt x="12057" y="456"/>
                    <a:pt x="11940" y="673"/>
                    <a:pt x="11856" y="673"/>
                  </a:cubicBezTo>
                  <a:cubicBezTo>
                    <a:pt x="11777" y="673"/>
                    <a:pt x="11727" y="483"/>
                    <a:pt x="11695" y="121"/>
                  </a:cubicBezTo>
                  <a:cubicBezTo>
                    <a:pt x="11562" y="614"/>
                    <a:pt x="11458" y="832"/>
                    <a:pt x="11355" y="832"/>
                  </a:cubicBezTo>
                  <a:cubicBezTo>
                    <a:pt x="11290" y="832"/>
                    <a:pt x="11225" y="744"/>
                    <a:pt x="11154" y="585"/>
                  </a:cubicBezTo>
                  <a:cubicBezTo>
                    <a:pt x="11093" y="1031"/>
                    <a:pt x="11010" y="1227"/>
                    <a:pt x="10839" y="1227"/>
                  </a:cubicBezTo>
                  <a:cubicBezTo>
                    <a:pt x="10773" y="1227"/>
                    <a:pt x="10694" y="1198"/>
                    <a:pt x="10597" y="1142"/>
                  </a:cubicBezTo>
                  <a:lnTo>
                    <a:pt x="10597" y="1142"/>
                  </a:lnTo>
                  <a:cubicBezTo>
                    <a:pt x="10660" y="1409"/>
                    <a:pt x="10669" y="1592"/>
                    <a:pt x="10601" y="1706"/>
                  </a:cubicBezTo>
                  <a:cubicBezTo>
                    <a:pt x="10544" y="1856"/>
                    <a:pt x="10411" y="1939"/>
                    <a:pt x="10191" y="2006"/>
                  </a:cubicBezTo>
                  <a:cubicBezTo>
                    <a:pt x="10497" y="2290"/>
                    <a:pt x="10433" y="2491"/>
                    <a:pt x="10145" y="2796"/>
                  </a:cubicBezTo>
                  <a:cubicBezTo>
                    <a:pt x="10227" y="2845"/>
                    <a:pt x="10253" y="2919"/>
                    <a:pt x="10241" y="2999"/>
                  </a:cubicBezTo>
                  <a:cubicBezTo>
                    <a:pt x="10246" y="3097"/>
                    <a:pt x="10212" y="3201"/>
                    <a:pt x="10155" y="3259"/>
                  </a:cubicBezTo>
                  <a:cubicBezTo>
                    <a:pt x="10152" y="3377"/>
                    <a:pt x="10133" y="3464"/>
                    <a:pt x="10067" y="3464"/>
                  </a:cubicBezTo>
                  <a:cubicBezTo>
                    <a:pt x="10053" y="3464"/>
                    <a:pt x="10037" y="3460"/>
                    <a:pt x="10018" y="3452"/>
                  </a:cubicBezTo>
                  <a:lnTo>
                    <a:pt x="10018" y="3452"/>
                  </a:lnTo>
                  <a:cubicBezTo>
                    <a:pt x="10054" y="3632"/>
                    <a:pt x="10048" y="3735"/>
                    <a:pt x="9965" y="3735"/>
                  </a:cubicBezTo>
                  <a:cubicBezTo>
                    <a:pt x="9934" y="3735"/>
                    <a:pt x="9892" y="3721"/>
                    <a:pt x="9838" y="3691"/>
                  </a:cubicBezTo>
                  <a:lnTo>
                    <a:pt x="9838" y="3691"/>
                  </a:lnTo>
                  <a:cubicBezTo>
                    <a:pt x="9957" y="4004"/>
                    <a:pt x="9937" y="4144"/>
                    <a:pt x="9682" y="4144"/>
                  </a:cubicBezTo>
                  <a:cubicBezTo>
                    <a:pt x="9656" y="4144"/>
                    <a:pt x="9628" y="4143"/>
                    <a:pt x="9597" y="4140"/>
                  </a:cubicBezTo>
                  <a:lnTo>
                    <a:pt x="9597" y="4140"/>
                  </a:lnTo>
                  <a:cubicBezTo>
                    <a:pt x="9854" y="4441"/>
                    <a:pt x="9815" y="4576"/>
                    <a:pt x="9422" y="4676"/>
                  </a:cubicBezTo>
                  <a:cubicBezTo>
                    <a:pt x="9738" y="4846"/>
                    <a:pt x="9699" y="4980"/>
                    <a:pt x="9309" y="5167"/>
                  </a:cubicBezTo>
                  <a:cubicBezTo>
                    <a:pt x="9603" y="5318"/>
                    <a:pt x="9546" y="5521"/>
                    <a:pt x="9192" y="5755"/>
                  </a:cubicBezTo>
                  <a:cubicBezTo>
                    <a:pt x="9434" y="5926"/>
                    <a:pt x="9379" y="6129"/>
                    <a:pt x="9072" y="6342"/>
                  </a:cubicBezTo>
                  <a:cubicBezTo>
                    <a:pt x="9268" y="6535"/>
                    <a:pt x="9214" y="6739"/>
                    <a:pt x="8915" y="6895"/>
                  </a:cubicBezTo>
                  <a:cubicBezTo>
                    <a:pt x="9104" y="7146"/>
                    <a:pt x="9051" y="7348"/>
                    <a:pt x="8715" y="7482"/>
                  </a:cubicBezTo>
                  <a:cubicBezTo>
                    <a:pt x="8943" y="7755"/>
                    <a:pt x="8891" y="7958"/>
                    <a:pt x="8539" y="8156"/>
                  </a:cubicBezTo>
                  <a:cubicBezTo>
                    <a:pt x="8778" y="8388"/>
                    <a:pt x="8721" y="8615"/>
                    <a:pt x="8481" y="8895"/>
                  </a:cubicBezTo>
                  <a:cubicBezTo>
                    <a:pt x="8604" y="9067"/>
                    <a:pt x="8547" y="9294"/>
                    <a:pt x="8431" y="9570"/>
                  </a:cubicBezTo>
                  <a:cubicBezTo>
                    <a:pt x="8432" y="9660"/>
                    <a:pt x="8418" y="9760"/>
                    <a:pt x="8397" y="9867"/>
                  </a:cubicBezTo>
                  <a:cubicBezTo>
                    <a:pt x="8377" y="9974"/>
                    <a:pt x="8349" y="10087"/>
                    <a:pt x="8320" y="10198"/>
                  </a:cubicBezTo>
                  <a:cubicBezTo>
                    <a:pt x="8264" y="10427"/>
                    <a:pt x="8210" y="10655"/>
                    <a:pt x="8037" y="10700"/>
                  </a:cubicBezTo>
                  <a:cubicBezTo>
                    <a:pt x="8098" y="11108"/>
                    <a:pt x="8043" y="11335"/>
                    <a:pt x="7700" y="11460"/>
                  </a:cubicBezTo>
                  <a:cubicBezTo>
                    <a:pt x="7933" y="11789"/>
                    <a:pt x="7880" y="12017"/>
                    <a:pt x="7618" y="12333"/>
                  </a:cubicBezTo>
                  <a:cubicBezTo>
                    <a:pt x="7770" y="12472"/>
                    <a:pt x="7717" y="12699"/>
                    <a:pt x="7654" y="12936"/>
                  </a:cubicBezTo>
                  <a:cubicBezTo>
                    <a:pt x="7610" y="13154"/>
                    <a:pt x="7557" y="13381"/>
                    <a:pt x="7505" y="13609"/>
                  </a:cubicBezTo>
                  <a:cubicBezTo>
                    <a:pt x="7452" y="13835"/>
                    <a:pt x="7399" y="14064"/>
                    <a:pt x="7347" y="14292"/>
                  </a:cubicBezTo>
                  <a:cubicBezTo>
                    <a:pt x="7296" y="14520"/>
                    <a:pt x="7244" y="14747"/>
                    <a:pt x="7181" y="14938"/>
                  </a:cubicBezTo>
                  <a:cubicBezTo>
                    <a:pt x="7141" y="15204"/>
                    <a:pt x="7090" y="15431"/>
                    <a:pt x="6951" y="15558"/>
                  </a:cubicBezTo>
                  <a:cubicBezTo>
                    <a:pt x="6989" y="15888"/>
                    <a:pt x="6938" y="16116"/>
                    <a:pt x="6748" y="16347"/>
                  </a:cubicBezTo>
                  <a:cubicBezTo>
                    <a:pt x="6836" y="16571"/>
                    <a:pt x="6786" y="16801"/>
                    <a:pt x="6669" y="17081"/>
                  </a:cubicBezTo>
                  <a:cubicBezTo>
                    <a:pt x="6686" y="17256"/>
                    <a:pt x="6635" y="17485"/>
                    <a:pt x="6585" y="17713"/>
                  </a:cubicBezTo>
                  <a:cubicBezTo>
                    <a:pt x="6485" y="18168"/>
                    <a:pt x="6384" y="18624"/>
                    <a:pt x="6288" y="18953"/>
                  </a:cubicBezTo>
                  <a:cubicBezTo>
                    <a:pt x="6203" y="19427"/>
                    <a:pt x="6121" y="19816"/>
                    <a:pt x="6027" y="19816"/>
                  </a:cubicBezTo>
                  <a:cubicBezTo>
                    <a:pt x="6005" y="19816"/>
                    <a:pt x="5983" y="19795"/>
                    <a:pt x="5959" y="19749"/>
                  </a:cubicBezTo>
                  <a:lnTo>
                    <a:pt x="5959" y="19749"/>
                  </a:lnTo>
                  <a:cubicBezTo>
                    <a:pt x="5974" y="20229"/>
                    <a:pt x="5943" y="20541"/>
                    <a:pt x="5862" y="20541"/>
                  </a:cubicBezTo>
                  <a:cubicBezTo>
                    <a:pt x="5824" y="20541"/>
                    <a:pt x="5776" y="20475"/>
                    <a:pt x="5717" y="20329"/>
                  </a:cubicBezTo>
                  <a:cubicBezTo>
                    <a:pt x="5706" y="21448"/>
                    <a:pt x="5621" y="22035"/>
                    <a:pt x="5373" y="22035"/>
                  </a:cubicBezTo>
                  <a:cubicBezTo>
                    <a:pt x="5316" y="22035"/>
                    <a:pt x="5251" y="22004"/>
                    <a:pt x="5175" y="21941"/>
                  </a:cubicBezTo>
                  <a:lnTo>
                    <a:pt x="5175" y="21941"/>
                  </a:lnTo>
                  <a:cubicBezTo>
                    <a:pt x="5322" y="22847"/>
                    <a:pt x="5322" y="23276"/>
                    <a:pt x="5151" y="23276"/>
                  </a:cubicBezTo>
                  <a:cubicBezTo>
                    <a:pt x="5087" y="23276"/>
                    <a:pt x="4998" y="23215"/>
                    <a:pt x="4885" y="23097"/>
                  </a:cubicBezTo>
                  <a:lnTo>
                    <a:pt x="4885" y="23097"/>
                  </a:lnTo>
                  <a:cubicBezTo>
                    <a:pt x="5301" y="23530"/>
                    <a:pt x="5228" y="23874"/>
                    <a:pt x="4651" y="24314"/>
                  </a:cubicBezTo>
                  <a:cubicBezTo>
                    <a:pt x="5031" y="24787"/>
                    <a:pt x="4907" y="25359"/>
                    <a:pt x="4411" y="26261"/>
                  </a:cubicBezTo>
                  <a:cubicBezTo>
                    <a:pt x="4710" y="26271"/>
                    <a:pt x="4636" y="26615"/>
                    <a:pt x="4357" y="27043"/>
                  </a:cubicBezTo>
                  <a:cubicBezTo>
                    <a:pt x="4441" y="27085"/>
                    <a:pt x="4455" y="27235"/>
                    <a:pt x="4436" y="27348"/>
                  </a:cubicBezTo>
                  <a:cubicBezTo>
                    <a:pt x="4410" y="27611"/>
                    <a:pt x="4362" y="27847"/>
                    <a:pt x="4309" y="27847"/>
                  </a:cubicBezTo>
                  <a:cubicBezTo>
                    <a:pt x="4300" y="27847"/>
                    <a:pt x="4290" y="27839"/>
                    <a:pt x="4280" y="27821"/>
                  </a:cubicBezTo>
                  <a:cubicBezTo>
                    <a:pt x="4248" y="28224"/>
                    <a:pt x="4217" y="28466"/>
                    <a:pt x="4184" y="28466"/>
                  </a:cubicBezTo>
                  <a:cubicBezTo>
                    <a:pt x="4166" y="28466"/>
                    <a:pt x="4147" y="28391"/>
                    <a:pt x="4126" y="28227"/>
                  </a:cubicBezTo>
                  <a:cubicBezTo>
                    <a:pt x="4098" y="28819"/>
                    <a:pt x="4066" y="29142"/>
                    <a:pt x="4018" y="29142"/>
                  </a:cubicBezTo>
                  <a:cubicBezTo>
                    <a:pt x="3989" y="29142"/>
                    <a:pt x="3954" y="29019"/>
                    <a:pt x="3911" y="28760"/>
                  </a:cubicBezTo>
                  <a:cubicBezTo>
                    <a:pt x="3901" y="29623"/>
                    <a:pt x="3864" y="30060"/>
                    <a:pt x="3760" y="30060"/>
                  </a:cubicBezTo>
                  <a:cubicBezTo>
                    <a:pt x="3709" y="30060"/>
                    <a:pt x="3643" y="29957"/>
                    <a:pt x="3556" y="29752"/>
                  </a:cubicBezTo>
                  <a:lnTo>
                    <a:pt x="3556" y="29752"/>
                  </a:lnTo>
                  <a:cubicBezTo>
                    <a:pt x="3650" y="30793"/>
                    <a:pt x="3624" y="31225"/>
                    <a:pt x="3392" y="31225"/>
                  </a:cubicBezTo>
                  <a:cubicBezTo>
                    <a:pt x="3331" y="31225"/>
                    <a:pt x="3255" y="31195"/>
                    <a:pt x="3163" y="31138"/>
                  </a:cubicBezTo>
                  <a:lnTo>
                    <a:pt x="3163" y="31138"/>
                  </a:lnTo>
                  <a:cubicBezTo>
                    <a:pt x="3458" y="32097"/>
                    <a:pt x="3386" y="32440"/>
                    <a:pt x="2828" y="32761"/>
                  </a:cubicBezTo>
                  <a:cubicBezTo>
                    <a:pt x="3205" y="33297"/>
                    <a:pt x="3097" y="33812"/>
                    <a:pt x="2562" y="34873"/>
                  </a:cubicBezTo>
                  <a:cubicBezTo>
                    <a:pt x="2571" y="34872"/>
                    <a:pt x="2580" y="34871"/>
                    <a:pt x="2589" y="34871"/>
                  </a:cubicBezTo>
                  <a:cubicBezTo>
                    <a:pt x="2874" y="34871"/>
                    <a:pt x="2763" y="35382"/>
                    <a:pt x="2472" y="36260"/>
                  </a:cubicBezTo>
                  <a:cubicBezTo>
                    <a:pt x="2555" y="36384"/>
                    <a:pt x="2447" y="36899"/>
                    <a:pt x="2339" y="37419"/>
                  </a:cubicBezTo>
                  <a:lnTo>
                    <a:pt x="2180" y="38187"/>
                  </a:lnTo>
                  <a:cubicBezTo>
                    <a:pt x="2128" y="38445"/>
                    <a:pt x="2075" y="38704"/>
                    <a:pt x="2051" y="38795"/>
                  </a:cubicBezTo>
                  <a:cubicBezTo>
                    <a:pt x="2025" y="38952"/>
                    <a:pt x="1961" y="39262"/>
                    <a:pt x="1946" y="39262"/>
                  </a:cubicBezTo>
                  <a:cubicBezTo>
                    <a:pt x="1945" y="39262"/>
                    <a:pt x="1944" y="39261"/>
                    <a:pt x="1943" y="39258"/>
                  </a:cubicBezTo>
                  <a:cubicBezTo>
                    <a:pt x="1821" y="39917"/>
                    <a:pt x="1728" y="40393"/>
                    <a:pt x="1708" y="40393"/>
                  </a:cubicBezTo>
                  <a:cubicBezTo>
                    <a:pt x="1699" y="40393"/>
                    <a:pt x="1705" y="40292"/>
                    <a:pt x="1732" y="40061"/>
                  </a:cubicBezTo>
                  <a:lnTo>
                    <a:pt x="1732" y="40061"/>
                  </a:lnTo>
                  <a:cubicBezTo>
                    <a:pt x="1575" y="41007"/>
                    <a:pt x="1485" y="41523"/>
                    <a:pt x="1473" y="41523"/>
                  </a:cubicBezTo>
                  <a:cubicBezTo>
                    <a:pt x="1463" y="41523"/>
                    <a:pt x="1496" y="41239"/>
                    <a:pt x="1575" y="40634"/>
                  </a:cubicBezTo>
                  <a:lnTo>
                    <a:pt x="1575" y="40634"/>
                  </a:lnTo>
                  <a:cubicBezTo>
                    <a:pt x="1457" y="41523"/>
                    <a:pt x="1386" y="41990"/>
                    <a:pt x="1360" y="41990"/>
                  </a:cubicBezTo>
                  <a:cubicBezTo>
                    <a:pt x="1344" y="41990"/>
                    <a:pt x="1343" y="41824"/>
                    <a:pt x="1358" y="41482"/>
                  </a:cubicBezTo>
                  <a:lnTo>
                    <a:pt x="1358" y="41482"/>
                  </a:lnTo>
                  <a:cubicBezTo>
                    <a:pt x="1134" y="43313"/>
                    <a:pt x="1019" y="43887"/>
                    <a:pt x="727" y="44306"/>
                  </a:cubicBezTo>
                  <a:cubicBezTo>
                    <a:pt x="835" y="44804"/>
                    <a:pt x="766" y="45147"/>
                    <a:pt x="413" y="46009"/>
                  </a:cubicBezTo>
                  <a:cubicBezTo>
                    <a:pt x="441" y="45987"/>
                    <a:pt x="464" y="45975"/>
                    <a:pt x="482" y="45975"/>
                  </a:cubicBezTo>
                  <a:cubicBezTo>
                    <a:pt x="601" y="45975"/>
                    <a:pt x="495" y="46508"/>
                    <a:pt x="149" y="47975"/>
                  </a:cubicBezTo>
                  <a:cubicBezTo>
                    <a:pt x="258" y="47613"/>
                    <a:pt x="319" y="47435"/>
                    <a:pt x="336" y="47435"/>
                  </a:cubicBezTo>
                  <a:lnTo>
                    <a:pt x="336" y="47435"/>
                  </a:lnTo>
                  <a:cubicBezTo>
                    <a:pt x="363" y="47435"/>
                    <a:pt x="280" y="47880"/>
                    <a:pt x="104" y="48741"/>
                  </a:cubicBezTo>
                  <a:cubicBezTo>
                    <a:pt x="160" y="48532"/>
                    <a:pt x="190" y="48436"/>
                    <a:pt x="199" y="48436"/>
                  </a:cubicBezTo>
                  <a:lnTo>
                    <a:pt x="199" y="48436"/>
                  </a:lnTo>
                  <a:cubicBezTo>
                    <a:pt x="218" y="48436"/>
                    <a:pt x="139" y="48873"/>
                    <a:pt x="0" y="49583"/>
                  </a:cubicBezTo>
                  <a:cubicBezTo>
                    <a:pt x="30" y="49443"/>
                    <a:pt x="48" y="49377"/>
                    <a:pt x="57" y="49377"/>
                  </a:cubicBezTo>
                  <a:lnTo>
                    <a:pt x="57" y="49377"/>
                  </a:lnTo>
                  <a:cubicBezTo>
                    <a:pt x="67" y="49377"/>
                    <a:pt x="63" y="49473"/>
                    <a:pt x="44" y="49657"/>
                  </a:cubicBezTo>
                  <a:cubicBezTo>
                    <a:pt x="94" y="49493"/>
                    <a:pt x="128" y="49406"/>
                    <a:pt x="142" y="49406"/>
                  </a:cubicBezTo>
                  <a:lnTo>
                    <a:pt x="142" y="49406"/>
                  </a:lnTo>
                  <a:cubicBezTo>
                    <a:pt x="155" y="49406"/>
                    <a:pt x="151" y="49479"/>
                    <a:pt x="127" y="49632"/>
                  </a:cubicBezTo>
                  <a:cubicBezTo>
                    <a:pt x="306" y="48934"/>
                    <a:pt x="430" y="48507"/>
                    <a:pt x="490" y="48507"/>
                  </a:cubicBezTo>
                  <a:cubicBezTo>
                    <a:pt x="520" y="48507"/>
                    <a:pt x="534" y="48612"/>
                    <a:pt x="532" y="48841"/>
                  </a:cubicBezTo>
                  <a:cubicBezTo>
                    <a:pt x="688" y="47965"/>
                    <a:pt x="787" y="47525"/>
                    <a:pt x="859" y="47525"/>
                  </a:cubicBezTo>
                  <a:cubicBezTo>
                    <a:pt x="903" y="47525"/>
                    <a:pt x="937" y="47687"/>
                    <a:pt x="969" y="48013"/>
                  </a:cubicBezTo>
                  <a:cubicBezTo>
                    <a:pt x="1126" y="46432"/>
                    <a:pt x="1265" y="45992"/>
                    <a:pt x="1711" y="45950"/>
                  </a:cubicBezTo>
                  <a:cubicBezTo>
                    <a:pt x="1459" y="45319"/>
                    <a:pt x="1556" y="44981"/>
                    <a:pt x="2054" y="44627"/>
                  </a:cubicBezTo>
                  <a:cubicBezTo>
                    <a:pt x="1814" y="44083"/>
                    <a:pt x="1976" y="43521"/>
                    <a:pt x="2452" y="42630"/>
                  </a:cubicBezTo>
                  <a:cubicBezTo>
                    <a:pt x="2235" y="42622"/>
                    <a:pt x="2332" y="42286"/>
                    <a:pt x="2581" y="41869"/>
                  </a:cubicBezTo>
                  <a:lnTo>
                    <a:pt x="2581" y="41869"/>
                  </a:lnTo>
                  <a:cubicBezTo>
                    <a:pt x="2507" y="41992"/>
                    <a:pt x="2463" y="42049"/>
                    <a:pt x="2446" y="42049"/>
                  </a:cubicBezTo>
                  <a:cubicBezTo>
                    <a:pt x="2404" y="42049"/>
                    <a:pt x="2506" y="41733"/>
                    <a:pt x="2692" y="41230"/>
                  </a:cubicBezTo>
                  <a:cubicBezTo>
                    <a:pt x="2683" y="41048"/>
                    <a:pt x="2842" y="40485"/>
                    <a:pt x="2968" y="40036"/>
                  </a:cubicBezTo>
                  <a:cubicBezTo>
                    <a:pt x="3096" y="39586"/>
                    <a:pt x="3192" y="39248"/>
                    <a:pt x="3192" y="39248"/>
                  </a:cubicBezTo>
                  <a:cubicBezTo>
                    <a:pt x="3332" y="38758"/>
                    <a:pt x="3470" y="38268"/>
                    <a:pt x="3553" y="38268"/>
                  </a:cubicBezTo>
                  <a:cubicBezTo>
                    <a:pt x="3556" y="38268"/>
                    <a:pt x="3558" y="38269"/>
                    <a:pt x="3561" y="38270"/>
                  </a:cubicBezTo>
                  <a:cubicBezTo>
                    <a:pt x="3695" y="37578"/>
                    <a:pt x="3802" y="37123"/>
                    <a:pt x="3886" y="37123"/>
                  </a:cubicBezTo>
                  <a:cubicBezTo>
                    <a:pt x="3930" y="37123"/>
                    <a:pt x="3967" y="37243"/>
                    <a:pt x="3999" y="37513"/>
                  </a:cubicBezTo>
                  <a:cubicBezTo>
                    <a:pt x="4130" y="36254"/>
                    <a:pt x="4238" y="35625"/>
                    <a:pt x="4408" y="35625"/>
                  </a:cubicBezTo>
                  <a:cubicBezTo>
                    <a:pt x="4483" y="35625"/>
                    <a:pt x="4570" y="35746"/>
                    <a:pt x="4677" y="35987"/>
                  </a:cubicBezTo>
                  <a:cubicBezTo>
                    <a:pt x="4609" y="34182"/>
                    <a:pt x="4749" y="33674"/>
                    <a:pt x="5388" y="33406"/>
                  </a:cubicBezTo>
                  <a:cubicBezTo>
                    <a:pt x="4960" y="32916"/>
                    <a:pt x="5031" y="32663"/>
                    <a:pt x="5608" y="32185"/>
                  </a:cubicBezTo>
                  <a:cubicBezTo>
                    <a:pt x="5172" y="32155"/>
                    <a:pt x="5242" y="31901"/>
                    <a:pt x="5742" y="31207"/>
                  </a:cubicBezTo>
                  <a:lnTo>
                    <a:pt x="5742" y="31207"/>
                  </a:lnTo>
                  <a:cubicBezTo>
                    <a:pt x="5665" y="31247"/>
                    <a:pt x="5608" y="31267"/>
                    <a:pt x="5569" y="31267"/>
                  </a:cubicBezTo>
                  <a:cubicBezTo>
                    <a:pt x="5426" y="31267"/>
                    <a:pt x="5532" y="30995"/>
                    <a:pt x="5826" y="30454"/>
                  </a:cubicBezTo>
                  <a:lnTo>
                    <a:pt x="5826" y="30454"/>
                  </a:lnTo>
                  <a:cubicBezTo>
                    <a:pt x="5774" y="30495"/>
                    <a:pt x="5737" y="30515"/>
                    <a:pt x="5713" y="30515"/>
                  </a:cubicBezTo>
                  <a:cubicBezTo>
                    <a:pt x="5629" y="30515"/>
                    <a:pt x="5712" y="30273"/>
                    <a:pt x="5894" y="29860"/>
                  </a:cubicBezTo>
                  <a:lnTo>
                    <a:pt x="5894" y="29860"/>
                  </a:lnTo>
                  <a:cubicBezTo>
                    <a:pt x="5891" y="29861"/>
                    <a:pt x="5887" y="29861"/>
                    <a:pt x="5884" y="29861"/>
                  </a:cubicBezTo>
                  <a:cubicBezTo>
                    <a:pt x="5804" y="29861"/>
                    <a:pt x="5871" y="29614"/>
                    <a:pt x="5981" y="29355"/>
                  </a:cubicBezTo>
                  <a:cubicBezTo>
                    <a:pt x="6004" y="29267"/>
                    <a:pt x="6060" y="29171"/>
                    <a:pt x="6122" y="29171"/>
                  </a:cubicBezTo>
                  <a:cubicBezTo>
                    <a:pt x="6131" y="29171"/>
                    <a:pt x="6140" y="29173"/>
                    <a:pt x="6149" y="29177"/>
                  </a:cubicBezTo>
                  <a:cubicBezTo>
                    <a:pt x="6256" y="28303"/>
                    <a:pt x="6367" y="27804"/>
                    <a:pt x="6550" y="27804"/>
                  </a:cubicBezTo>
                  <a:cubicBezTo>
                    <a:pt x="6593" y="27804"/>
                    <a:pt x="6640" y="27831"/>
                    <a:pt x="6692" y="27888"/>
                  </a:cubicBezTo>
                  <a:cubicBezTo>
                    <a:pt x="6584" y="27238"/>
                    <a:pt x="6623" y="26892"/>
                    <a:pt x="6826" y="26892"/>
                  </a:cubicBezTo>
                  <a:cubicBezTo>
                    <a:pt x="6875" y="26892"/>
                    <a:pt x="6933" y="26911"/>
                    <a:pt x="7001" y="26951"/>
                  </a:cubicBezTo>
                  <a:cubicBezTo>
                    <a:pt x="6896" y="25842"/>
                    <a:pt x="7050" y="25277"/>
                    <a:pt x="7489" y="24965"/>
                  </a:cubicBezTo>
                  <a:cubicBezTo>
                    <a:pt x="7296" y="24375"/>
                    <a:pt x="7387" y="24038"/>
                    <a:pt x="7669" y="23967"/>
                  </a:cubicBezTo>
                  <a:lnTo>
                    <a:pt x="7669" y="23967"/>
                  </a:lnTo>
                  <a:cubicBezTo>
                    <a:pt x="7644" y="23973"/>
                    <a:pt x="7622" y="23976"/>
                    <a:pt x="7603" y="23976"/>
                  </a:cubicBezTo>
                  <a:cubicBezTo>
                    <a:pt x="7513" y="23976"/>
                    <a:pt x="7485" y="23908"/>
                    <a:pt x="7507" y="23783"/>
                  </a:cubicBezTo>
                  <a:cubicBezTo>
                    <a:pt x="7535" y="23633"/>
                    <a:pt x="7636" y="23399"/>
                    <a:pt x="7784" y="23183"/>
                  </a:cubicBezTo>
                  <a:cubicBezTo>
                    <a:pt x="7761" y="22977"/>
                    <a:pt x="7771" y="22784"/>
                    <a:pt x="7776" y="22784"/>
                  </a:cubicBezTo>
                  <a:lnTo>
                    <a:pt x="7776" y="22784"/>
                  </a:lnTo>
                  <a:cubicBezTo>
                    <a:pt x="7776" y="22784"/>
                    <a:pt x="7777" y="22788"/>
                    <a:pt x="7777" y="22796"/>
                  </a:cubicBezTo>
                  <a:cubicBezTo>
                    <a:pt x="7835" y="22435"/>
                    <a:pt x="7886" y="22201"/>
                    <a:pt x="7909" y="22201"/>
                  </a:cubicBezTo>
                  <a:cubicBezTo>
                    <a:pt x="7920" y="22201"/>
                    <a:pt x="7925" y="22258"/>
                    <a:pt x="7921" y="22387"/>
                  </a:cubicBezTo>
                  <a:cubicBezTo>
                    <a:pt x="8034" y="21756"/>
                    <a:pt x="8111" y="21380"/>
                    <a:pt x="8136" y="21380"/>
                  </a:cubicBezTo>
                  <a:lnTo>
                    <a:pt x="8136" y="21380"/>
                  </a:lnTo>
                  <a:cubicBezTo>
                    <a:pt x="8153" y="21380"/>
                    <a:pt x="8146" y="21552"/>
                    <a:pt x="8109" y="21934"/>
                  </a:cubicBezTo>
                  <a:cubicBezTo>
                    <a:pt x="8204" y="21220"/>
                    <a:pt x="8266" y="20841"/>
                    <a:pt x="8303" y="20841"/>
                  </a:cubicBezTo>
                  <a:cubicBezTo>
                    <a:pt x="8328" y="20841"/>
                    <a:pt x="8341" y="21016"/>
                    <a:pt x="8345" y="21380"/>
                  </a:cubicBezTo>
                  <a:cubicBezTo>
                    <a:pt x="8423" y="20521"/>
                    <a:pt x="8478" y="20093"/>
                    <a:pt x="8533" y="20093"/>
                  </a:cubicBezTo>
                  <a:cubicBezTo>
                    <a:pt x="8568" y="20093"/>
                    <a:pt x="8603" y="20267"/>
                    <a:pt x="8642" y="20615"/>
                  </a:cubicBezTo>
                  <a:cubicBezTo>
                    <a:pt x="8665" y="19683"/>
                    <a:pt x="8703" y="19258"/>
                    <a:pt x="8798" y="19258"/>
                  </a:cubicBezTo>
                  <a:cubicBezTo>
                    <a:pt x="8846" y="19258"/>
                    <a:pt x="8908" y="19366"/>
                    <a:pt x="8991" y="19572"/>
                  </a:cubicBezTo>
                  <a:cubicBezTo>
                    <a:pt x="8898" y="18634"/>
                    <a:pt x="8931" y="18310"/>
                    <a:pt x="9175" y="18310"/>
                  </a:cubicBezTo>
                  <a:cubicBezTo>
                    <a:pt x="9221" y="18310"/>
                    <a:pt x="9274" y="18322"/>
                    <a:pt x="9335" y="18342"/>
                  </a:cubicBezTo>
                  <a:cubicBezTo>
                    <a:pt x="9083" y="17702"/>
                    <a:pt x="9152" y="17442"/>
                    <a:pt x="9614" y="17140"/>
                  </a:cubicBezTo>
                  <a:cubicBezTo>
                    <a:pt x="9278" y="17055"/>
                    <a:pt x="9335" y="16932"/>
                    <a:pt x="9761" y="16709"/>
                  </a:cubicBezTo>
                  <a:cubicBezTo>
                    <a:pt x="9504" y="16458"/>
                    <a:pt x="9534" y="16130"/>
                    <a:pt x="9821" y="15579"/>
                  </a:cubicBezTo>
                  <a:lnTo>
                    <a:pt x="9821" y="15579"/>
                  </a:lnTo>
                  <a:cubicBezTo>
                    <a:pt x="9822" y="15579"/>
                    <a:pt x="9823" y="15579"/>
                    <a:pt x="9825" y="15579"/>
                  </a:cubicBezTo>
                  <a:cubicBezTo>
                    <a:pt x="9866" y="15579"/>
                    <a:pt x="9947" y="15556"/>
                    <a:pt x="10061" y="15525"/>
                  </a:cubicBezTo>
                  <a:cubicBezTo>
                    <a:pt x="9896" y="15096"/>
                    <a:pt x="9958" y="14612"/>
                    <a:pt x="10168" y="14078"/>
                  </a:cubicBezTo>
                  <a:cubicBezTo>
                    <a:pt x="10146" y="14048"/>
                    <a:pt x="10208" y="13988"/>
                    <a:pt x="10315" y="13988"/>
                  </a:cubicBezTo>
                  <a:cubicBezTo>
                    <a:pt x="10350" y="13988"/>
                    <a:pt x="10389" y="13994"/>
                    <a:pt x="10431" y="14010"/>
                  </a:cubicBezTo>
                  <a:cubicBezTo>
                    <a:pt x="10386" y="13437"/>
                    <a:pt x="10397" y="13019"/>
                    <a:pt x="10478" y="12671"/>
                  </a:cubicBezTo>
                  <a:cubicBezTo>
                    <a:pt x="10561" y="12324"/>
                    <a:pt x="10713" y="12047"/>
                    <a:pt x="10953" y="11749"/>
                  </a:cubicBezTo>
                  <a:cubicBezTo>
                    <a:pt x="10838" y="11537"/>
                    <a:pt x="10812" y="11304"/>
                    <a:pt x="10864" y="11007"/>
                  </a:cubicBezTo>
                  <a:cubicBezTo>
                    <a:pt x="10916" y="10713"/>
                    <a:pt x="11048" y="10355"/>
                    <a:pt x="11242" y="10015"/>
                  </a:cubicBezTo>
                  <a:cubicBezTo>
                    <a:pt x="11184" y="9880"/>
                    <a:pt x="11166" y="9756"/>
                    <a:pt x="11169" y="9756"/>
                  </a:cubicBezTo>
                  <a:lnTo>
                    <a:pt x="11169" y="9756"/>
                  </a:lnTo>
                  <a:cubicBezTo>
                    <a:pt x="11169" y="9756"/>
                    <a:pt x="11172" y="9765"/>
                    <a:pt x="11175" y="9785"/>
                  </a:cubicBezTo>
                  <a:cubicBezTo>
                    <a:pt x="11220" y="9357"/>
                    <a:pt x="11280" y="9075"/>
                    <a:pt x="11349" y="9075"/>
                  </a:cubicBezTo>
                  <a:cubicBezTo>
                    <a:pt x="11370" y="9075"/>
                    <a:pt x="11391" y="9101"/>
                    <a:pt x="11414" y="9156"/>
                  </a:cubicBezTo>
                  <a:cubicBezTo>
                    <a:pt x="11407" y="8657"/>
                    <a:pt x="11441" y="8339"/>
                    <a:pt x="11496" y="8339"/>
                  </a:cubicBezTo>
                  <a:cubicBezTo>
                    <a:pt x="11522" y="8339"/>
                    <a:pt x="11552" y="8407"/>
                    <a:pt x="11585" y="8557"/>
                  </a:cubicBezTo>
                  <a:cubicBezTo>
                    <a:pt x="11593" y="7968"/>
                    <a:pt x="11609" y="7669"/>
                    <a:pt x="11640" y="7669"/>
                  </a:cubicBezTo>
                  <a:cubicBezTo>
                    <a:pt x="11662" y="7669"/>
                    <a:pt x="11691" y="7814"/>
                    <a:pt x="11731" y="8107"/>
                  </a:cubicBezTo>
                  <a:cubicBezTo>
                    <a:pt x="11716" y="7471"/>
                    <a:pt x="11723" y="7157"/>
                    <a:pt x="11767" y="7157"/>
                  </a:cubicBezTo>
                  <a:cubicBezTo>
                    <a:pt x="11795" y="7157"/>
                    <a:pt x="11839" y="7291"/>
                    <a:pt x="11901" y="7558"/>
                  </a:cubicBezTo>
                  <a:cubicBezTo>
                    <a:pt x="11849" y="6915"/>
                    <a:pt x="11843" y="6610"/>
                    <a:pt x="11905" y="6610"/>
                  </a:cubicBezTo>
                  <a:cubicBezTo>
                    <a:pt x="11941" y="6610"/>
                    <a:pt x="11999" y="6714"/>
                    <a:pt x="12084" y="6914"/>
                  </a:cubicBezTo>
                  <a:cubicBezTo>
                    <a:pt x="11975" y="6301"/>
                    <a:pt x="11958" y="6029"/>
                    <a:pt x="12059" y="6029"/>
                  </a:cubicBezTo>
                  <a:cubicBezTo>
                    <a:pt x="12104" y="6029"/>
                    <a:pt x="12172" y="6083"/>
                    <a:pt x="12265" y="6184"/>
                  </a:cubicBezTo>
                  <a:cubicBezTo>
                    <a:pt x="12082" y="5271"/>
                    <a:pt x="12167" y="4859"/>
                    <a:pt x="12638" y="4288"/>
                  </a:cubicBezTo>
                  <a:cubicBezTo>
                    <a:pt x="12331" y="4034"/>
                    <a:pt x="12409" y="3619"/>
                    <a:pt x="12852" y="2629"/>
                  </a:cubicBezTo>
                  <a:lnTo>
                    <a:pt x="12852" y="2629"/>
                  </a:lnTo>
                  <a:cubicBezTo>
                    <a:pt x="12748" y="2746"/>
                    <a:pt x="12680" y="2805"/>
                    <a:pt x="12648" y="2805"/>
                  </a:cubicBezTo>
                  <a:cubicBezTo>
                    <a:pt x="12578" y="2805"/>
                    <a:pt x="12672" y="2531"/>
                    <a:pt x="12914" y="1974"/>
                  </a:cubicBezTo>
                  <a:lnTo>
                    <a:pt x="12914" y="1974"/>
                  </a:lnTo>
                  <a:cubicBezTo>
                    <a:pt x="12832" y="2081"/>
                    <a:pt x="12775" y="2134"/>
                    <a:pt x="12741" y="2134"/>
                  </a:cubicBezTo>
                  <a:cubicBezTo>
                    <a:pt x="12661" y="2134"/>
                    <a:pt x="12714" y="1828"/>
                    <a:pt x="12888" y="1198"/>
                  </a:cubicBezTo>
                  <a:lnTo>
                    <a:pt x="12888" y="1198"/>
                  </a:lnTo>
                  <a:cubicBezTo>
                    <a:pt x="12784" y="1348"/>
                    <a:pt x="12708" y="1427"/>
                    <a:pt x="12658" y="1427"/>
                  </a:cubicBezTo>
                  <a:cubicBezTo>
                    <a:pt x="12558" y="1427"/>
                    <a:pt x="12565" y="1114"/>
                    <a:pt x="12672" y="439"/>
                  </a:cubicBezTo>
                  <a:lnTo>
                    <a:pt x="12672" y="439"/>
                  </a:lnTo>
                  <a:cubicBezTo>
                    <a:pt x="12525" y="728"/>
                    <a:pt x="12417" y="874"/>
                    <a:pt x="12343" y="874"/>
                  </a:cubicBezTo>
                  <a:cubicBezTo>
                    <a:pt x="12240" y="874"/>
                    <a:pt x="12204" y="588"/>
                    <a:pt x="122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6485950" y="1466988"/>
              <a:ext cx="322875" cy="1241425"/>
            </a:xfrm>
            <a:custGeom>
              <a:avLst/>
              <a:gdLst/>
              <a:ahLst/>
              <a:cxnLst/>
              <a:rect l="l" t="t" r="r" b="b"/>
              <a:pathLst>
                <a:path w="12915" h="49657" extrusionOk="0">
                  <a:moveTo>
                    <a:pt x="12221" y="0"/>
                  </a:moveTo>
                  <a:lnTo>
                    <a:pt x="12221" y="0"/>
                  </a:lnTo>
                  <a:cubicBezTo>
                    <a:pt x="12057" y="456"/>
                    <a:pt x="11940" y="673"/>
                    <a:pt x="11856" y="673"/>
                  </a:cubicBezTo>
                  <a:cubicBezTo>
                    <a:pt x="11777" y="673"/>
                    <a:pt x="11727" y="483"/>
                    <a:pt x="11695" y="121"/>
                  </a:cubicBezTo>
                  <a:cubicBezTo>
                    <a:pt x="11562" y="614"/>
                    <a:pt x="11458" y="832"/>
                    <a:pt x="11355" y="832"/>
                  </a:cubicBezTo>
                  <a:cubicBezTo>
                    <a:pt x="11290" y="832"/>
                    <a:pt x="11225" y="744"/>
                    <a:pt x="11154" y="585"/>
                  </a:cubicBezTo>
                  <a:cubicBezTo>
                    <a:pt x="11093" y="1031"/>
                    <a:pt x="11010" y="1227"/>
                    <a:pt x="10839" y="1227"/>
                  </a:cubicBezTo>
                  <a:cubicBezTo>
                    <a:pt x="10773" y="1227"/>
                    <a:pt x="10694" y="1198"/>
                    <a:pt x="10597" y="1142"/>
                  </a:cubicBezTo>
                  <a:lnTo>
                    <a:pt x="10597" y="1142"/>
                  </a:lnTo>
                  <a:cubicBezTo>
                    <a:pt x="10660" y="1409"/>
                    <a:pt x="10669" y="1592"/>
                    <a:pt x="10601" y="1706"/>
                  </a:cubicBezTo>
                  <a:cubicBezTo>
                    <a:pt x="10544" y="1856"/>
                    <a:pt x="10411" y="1939"/>
                    <a:pt x="10191" y="2006"/>
                  </a:cubicBezTo>
                  <a:cubicBezTo>
                    <a:pt x="10497" y="2290"/>
                    <a:pt x="10433" y="2491"/>
                    <a:pt x="10145" y="2796"/>
                  </a:cubicBezTo>
                  <a:cubicBezTo>
                    <a:pt x="10227" y="2845"/>
                    <a:pt x="10253" y="2919"/>
                    <a:pt x="10241" y="2999"/>
                  </a:cubicBezTo>
                  <a:cubicBezTo>
                    <a:pt x="10246" y="3097"/>
                    <a:pt x="10212" y="3201"/>
                    <a:pt x="10155" y="3259"/>
                  </a:cubicBezTo>
                  <a:cubicBezTo>
                    <a:pt x="10152" y="3377"/>
                    <a:pt x="10133" y="3464"/>
                    <a:pt x="10067" y="3464"/>
                  </a:cubicBezTo>
                  <a:cubicBezTo>
                    <a:pt x="10053" y="3464"/>
                    <a:pt x="10037" y="3460"/>
                    <a:pt x="10018" y="3452"/>
                  </a:cubicBezTo>
                  <a:lnTo>
                    <a:pt x="10018" y="3452"/>
                  </a:lnTo>
                  <a:cubicBezTo>
                    <a:pt x="10054" y="3632"/>
                    <a:pt x="10048" y="3735"/>
                    <a:pt x="9965" y="3735"/>
                  </a:cubicBezTo>
                  <a:cubicBezTo>
                    <a:pt x="9934" y="3735"/>
                    <a:pt x="9892" y="3721"/>
                    <a:pt x="9838" y="3691"/>
                  </a:cubicBezTo>
                  <a:lnTo>
                    <a:pt x="9838" y="3691"/>
                  </a:lnTo>
                  <a:cubicBezTo>
                    <a:pt x="9957" y="4004"/>
                    <a:pt x="9937" y="4144"/>
                    <a:pt x="9682" y="4144"/>
                  </a:cubicBezTo>
                  <a:cubicBezTo>
                    <a:pt x="9656" y="4144"/>
                    <a:pt x="9628" y="4143"/>
                    <a:pt x="9597" y="4140"/>
                  </a:cubicBezTo>
                  <a:lnTo>
                    <a:pt x="9597" y="4140"/>
                  </a:lnTo>
                  <a:cubicBezTo>
                    <a:pt x="9854" y="4441"/>
                    <a:pt x="9815" y="4576"/>
                    <a:pt x="9422" y="4676"/>
                  </a:cubicBezTo>
                  <a:cubicBezTo>
                    <a:pt x="9738" y="4846"/>
                    <a:pt x="9699" y="4980"/>
                    <a:pt x="9309" y="5167"/>
                  </a:cubicBezTo>
                  <a:cubicBezTo>
                    <a:pt x="9603" y="5318"/>
                    <a:pt x="9546" y="5521"/>
                    <a:pt x="9192" y="5755"/>
                  </a:cubicBezTo>
                  <a:cubicBezTo>
                    <a:pt x="9434" y="5926"/>
                    <a:pt x="9379" y="6129"/>
                    <a:pt x="9072" y="6342"/>
                  </a:cubicBezTo>
                  <a:cubicBezTo>
                    <a:pt x="9268" y="6535"/>
                    <a:pt x="9214" y="6739"/>
                    <a:pt x="8915" y="6895"/>
                  </a:cubicBezTo>
                  <a:cubicBezTo>
                    <a:pt x="9104" y="7146"/>
                    <a:pt x="9051" y="7348"/>
                    <a:pt x="8715" y="7482"/>
                  </a:cubicBezTo>
                  <a:cubicBezTo>
                    <a:pt x="8943" y="7755"/>
                    <a:pt x="8891" y="7958"/>
                    <a:pt x="8539" y="8156"/>
                  </a:cubicBezTo>
                  <a:cubicBezTo>
                    <a:pt x="8778" y="8388"/>
                    <a:pt x="8721" y="8615"/>
                    <a:pt x="8481" y="8895"/>
                  </a:cubicBezTo>
                  <a:cubicBezTo>
                    <a:pt x="8604" y="9067"/>
                    <a:pt x="8547" y="9294"/>
                    <a:pt x="8431" y="9570"/>
                  </a:cubicBezTo>
                  <a:cubicBezTo>
                    <a:pt x="8432" y="9660"/>
                    <a:pt x="8418" y="9760"/>
                    <a:pt x="8397" y="9867"/>
                  </a:cubicBezTo>
                  <a:cubicBezTo>
                    <a:pt x="8377" y="9974"/>
                    <a:pt x="8349" y="10087"/>
                    <a:pt x="8320" y="10198"/>
                  </a:cubicBezTo>
                  <a:cubicBezTo>
                    <a:pt x="8264" y="10427"/>
                    <a:pt x="8210" y="10655"/>
                    <a:pt x="8037" y="10700"/>
                  </a:cubicBezTo>
                  <a:cubicBezTo>
                    <a:pt x="8098" y="11108"/>
                    <a:pt x="8043" y="11335"/>
                    <a:pt x="7700" y="11460"/>
                  </a:cubicBezTo>
                  <a:cubicBezTo>
                    <a:pt x="7933" y="11789"/>
                    <a:pt x="7880" y="12017"/>
                    <a:pt x="7618" y="12333"/>
                  </a:cubicBezTo>
                  <a:cubicBezTo>
                    <a:pt x="7770" y="12472"/>
                    <a:pt x="7717" y="12699"/>
                    <a:pt x="7654" y="12936"/>
                  </a:cubicBezTo>
                  <a:cubicBezTo>
                    <a:pt x="7610" y="13154"/>
                    <a:pt x="7557" y="13381"/>
                    <a:pt x="7505" y="13609"/>
                  </a:cubicBezTo>
                  <a:cubicBezTo>
                    <a:pt x="7452" y="13835"/>
                    <a:pt x="7399" y="14064"/>
                    <a:pt x="7347" y="14292"/>
                  </a:cubicBezTo>
                  <a:cubicBezTo>
                    <a:pt x="7296" y="14520"/>
                    <a:pt x="7244" y="14747"/>
                    <a:pt x="7181" y="14938"/>
                  </a:cubicBezTo>
                  <a:cubicBezTo>
                    <a:pt x="7141" y="15204"/>
                    <a:pt x="7090" y="15431"/>
                    <a:pt x="6951" y="15558"/>
                  </a:cubicBezTo>
                  <a:cubicBezTo>
                    <a:pt x="6989" y="15888"/>
                    <a:pt x="6938" y="16116"/>
                    <a:pt x="6748" y="16347"/>
                  </a:cubicBezTo>
                  <a:cubicBezTo>
                    <a:pt x="6836" y="16571"/>
                    <a:pt x="6786" y="16801"/>
                    <a:pt x="6669" y="17081"/>
                  </a:cubicBezTo>
                  <a:cubicBezTo>
                    <a:pt x="6686" y="17256"/>
                    <a:pt x="6635" y="17485"/>
                    <a:pt x="6585" y="17713"/>
                  </a:cubicBezTo>
                  <a:cubicBezTo>
                    <a:pt x="6485" y="18168"/>
                    <a:pt x="6384" y="18624"/>
                    <a:pt x="6288" y="18953"/>
                  </a:cubicBezTo>
                  <a:cubicBezTo>
                    <a:pt x="6203" y="19427"/>
                    <a:pt x="6121" y="19816"/>
                    <a:pt x="6027" y="19816"/>
                  </a:cubicBezTo>
                  <a:cubicBezTo>
                    <a:pt x="6005" y="19816"/>
                    <a:pt x="5983" y="19795"/>
                    <a:pt x="5959" y="19749"/>
                  </a:cubicBezTo>
                  <a:lnTo>
                    <a:pt x="5959" y="19749"/>
                  </a:lnTo>
                  <a:cubicBezTo>
                    <a:pt x="5974" y="20229"/>
                    <a:pt x="5943" y="20541"/>
                    <a:pt x="5862" y="20541"/>
                  </a:cubicBezTo>
                  <a:cubicBezTo>
                    <a:pt x="5824" y="20541"/>
                    <a:pt x="5776" y="20475"/>
                    <a:pt x="5717" y="20329"/>
                  </a:cubicBezTo>
                  <a:cubicBezTo>
                    <a:pt x="5706" y="21448"/>
                    <a:pt x="5621" y="22035"/>
                    <a:pt x="5373" y="22035"/>
                  </a:cubicBezTo>
                  <a:cubicBezTo>
                    <a:pt x="5316" y="22035"/>
                    <a:pt x="5251" y="22004"/>
                    <a:pt x="5175" y="21941"/>
                  </a:cubicBezTo>
                  <a:lnTo>
                    <a:pt x="5175" y="21941"/>
                  </a:lnTo>
                  <a:cubicBezTo>
                    <a:pt x="5322" y="22847"/>
                    <a:pt x="5322" y="23276"/>
                    <a:pt x="5151" y="23276"/>
                  </a:cubicBezTo>
                  <a:cubicBezTo>
                    <a:pt x="5087" y="23276"/>
                    <a:pt x="4998" y="23215"/>
                    <a:pt x="4885" y="23097"/>
                  </a:cubicBezTo>
                  <a:lnTo>
                    <a:pt x="4885" y="23097"/>
                  </a:lnTo>
                  <a:cubicBezTo>
                    <a:pt x="5301" y="23530"/>
                    <a:pt x="5228" y="23874"/>
                    <a:pt x="4651" y="24314"/>
                  </a:cubicBezTo>
                  <a:cubicBezTo>
                    <a:pt x="5031" y="24787"/>
                    <a:pt x="4907" y="25359"/>
                    <a:pt x="4411" y="26261"/>
                  </a:cubicBezTo>
                  <a:cubicBezTo>
                    <a:pt x="4710" y="26271"/>
                    <a:pt x="4636" y="26615"/>
                    <a:pt x="4357" y="27043"/>
                  </a:cubicBezTo>
                  <a:cubicBezTo>
                    <a:pt x="4441" y="27085"/>
                    <a:pt x="4455" y="27235"/>
                    <a:pt x="4436" y="27348"/>
                  </a:cubicBezTo>
                  <a:cubicBezTo>
                    <a:pt x="4410" y="27611"/>
                    <a:pt x="4362" y="27847"/>
                    <a:pt x="4309" y="27847"/>
                  </a:cubicBezTo>
                  <a:cubicBezTo>
                    <a:pt x="4300" y="27847"/>
                    <a:pt x="4290" y="27839"/>
                    <a:pt x="4280" y="27821"/>
                  </a:cubicBezTo>
                  <a:cubicBezTo>
                    <a:pt x="4248" y="28224"/>
                    <a:pt x="4217" y="28466"/>
                    <a:pt x="4184" y="28466"/>
                  </a:cubicBezTo>
                  <a:cubicBezTo>
                    <a:pt x="4166" y="28466"/>
                    <a:pt x="4147" y="28391"/>
                    <a:pt x="4126" y="28227"/>
                  </a:cubicBezTo>
                  <a:cubicBezTo>
                    <a:pt x="4098" y="28819"/>
                    <a:pt x="4066" y="29142"/>
                    <a:pt x="4018" y="29142"/>
                  </a:cubicBezTo>
                  <a:cubicBezTo>
                    <a:pt x="3989" y="29142"/>
                    <a:pt x="3954" y="29019"/>
                    <a:pt x="3911" y="28760"/>
                  </a:cubicBezTo>
                  <a:cubicBezTo>
                    <a:pt x="3901" y="29623"/>
                    <a:pt x="3864" y="30060"/>
                    <a:pt x="3760" y="30060"/>
                  </a:cubicBezTo>
                  <a:cubicBezTo>
                    <a:pt x="3709" y="30060"/>
                    <a:pt x="3643" y="29957"/>
                    <a:pt x="3556" y="29752"/>
                  </a:cubicBezTo>
                  <a:lnTo>
                    <a:pt x="3556" y="29752"/>
                  </a:lnTo>
                  <a:cubicBezTo>
                    <a:pt x="3650" y="30793"/>
                    <a:pt x="3624" y="31225"/>
                    <a:pt x="3392" y="31225"/>
                  </a:cubicBezTo>
                  <a:cubicBezTo>
                    <a:pt x="3331" y="31225"/>
                    <a:pt x="3255" y="31195"/>
                    <a:pt x="3163" y="31138"/>
                  </a:cubicBezTo>
                  <a:lnTo>
                    <a:pt x="3163" y="31138"/>
                  </a:lnTo>
                  <a:cubicBezTo>
                    <a:pt x="3458" y="32097"/>
                    <a:pt x="3386" y="32440"/>
                    <a:pt x="2828" y="32761"/>
                  </a:cubicBezTo>
                  <a:cubicBezTo>
                    <a:pt x="3205" y="33297"/>
                    <a:pt x="3097" y="33812"/>
                    <a:pt x="2562" y="34873"/>
                  </a:cubicBezTo>
                  <a:cubicBezTo>
                    <a:pt x="2571" y="34872"/>
                    <a:pt x="2580" y="34871"/>
                    <a:pt x="2589" y="34871"/>
                  </a:cubicBezTo>
                  <a:cubicBezTo>
                    <a:pt x="2874" y="34871"/>
                    <a:pt x="2763" y="35382"/>
                    <a:pt x="2472" y="36260"/>
                  </a:cubicBezTo>
                  <a:cubicBezTo>
                    <a:pt x="2555" y="36384"/>
                    <a:pt x="2447" y="36899"/>
                    <a:pt x="2339" y="37419"/>
                  </a:cubicBezTo>
                  <a:lnTo>
                    <a:pt x="2180" y="38187"/>
                  </a:lnTo>
                  <a:cubicBezTo>
                    <a:pt x="2128" y="38445"/>
                    <a:pt x="2075" y="38704"/>
                    <a:pt x="2051" y="38795"/>
                  </a:cubicBezTo>
                  <a:cubicBezTo>
                    <a:pt x="2025" y="38952"/>
                    <a:pt x="1961" y="39262"/>
                    <a:pt x="1946" y="39262"/>
                  </a:cubicBezTo>
                  <a:cubicBezTo>
                    <a:pt x="1945" y="39262"/>
                    <a:pt x="1944" y="39261"/>
                    <a:pt x="1943" y="39258"/>
                  </a:cubicBezTo>
                  <a:cubicBezTo>
                    <a:pt x="1821" y="39917"/>
                    <a:pt x="1728" y="40393"/>
                    <a:pt x="1708" y="40393"/>
                  </a:cubicBezTo>
                  <a:cubicBezTo>
                    <a:pt x="1699" y="40393"/>
                    <a:pt x="1705" y="40292"/>
                    <a:pt x="1732" y="40061"/>
                  </a:cubicBezTo>
                  <a:lnTo>
                    <a:pt x="1732" y="40061"/>
                  </a:lnTo>
                  <a:cubicBezTo>
                    <a:pt x="1575" y="41007"/>
                    <a:pt x="1485" y="41523"/>
                    <a:pt x="1473" y="41523"/>
                  </a:cubicBezTo>
                  <a:cubicBezTo>
                    <a:pt x="1463" y="41523"/>
                    <a:pt x="1496" y="41239"/>
                    <a:pt x="1575" y="40634"/>
                  </a:cubicBezTo>
                  <a:lnTo>
                    <a:pt x="1575" y="40634"/>
                  </a:lnTo>
                  <a:cubicBezTo>
                    <a:pt x="1457" y="41523"/>
                    <a:pt x="1386" y="41990"/>
                    <a:pt x="1360" y="41990"/>
                  </a:cubicBezTo>
                  <a:cubicBezTo>
                    <a:pt x="1344" y="41990"/>
                    <a:pt x="1343" y="41824"/>
                    <a:pt x="1358" y="41482"/>
                  </a:cubicBezTo>
                  <a:lnTo>
                    <a:pt x="1358" y="41482"/>
                  </a:lnTo>
                  <a:cubicBezTo>
                    <a:pt x="1134" y="43313"/>
                    <a:pt x="1019" y="43887"/>
                    <a:pt x="727" y="44306"/>
                  </a:cubicBezTo>
                  <a:cubicBezTo>
                    <a:pt x="835" y="44804"/>
                    <a:pt x="766" y="45147"/>
                    <a:pt x="413" y="46009"/>
                  </a:cubicBezTo>
                  <a:cubicBezTo>
                    <a:pt x="441" y="45987"/>
                    <a:pt x="464" y="45975"/>
                    <a:pt x="482" y="45975"/>
                  </a:cubicBezTo>
                  <a:cubicBezTo>
                    <a:pt x="601" y="45975"/>
                    <a:pt x="495" y="46508"/>
                    <a:pt x="149" y="47975"/>
                  </a:cubicBezTo>
                  <a:cubicBezTo>
                    <a:pt x="258" y="47613"/>
                    <a:pt x="319" y="47435"/>
                    <a:pt x="336" y="47435"/>
                  </a:cubicBezTo>
                  <a:lnTo>
                    <a:pt x="336" y="47435"/>
                  </a:lnTo>
                  <a:cubicBezTo>
                    <a:pt x="363" y="47435"/>
                    <a:pt x="280" y="47880"/>
                    <a:pt x="104" y="48741"/>
                  </a:cubicBezTo>
                  <a:cubicBezTo>
                    <a:pt x="160" y="48532"/>
                    <a:pt x="190" y="48436"/>
                    <a:pt x="199" y="48436"/>
                  </a:cubicBezTo>
                  <a:lnTo>
                    <a:pt x="199" y="48436"/>
                  </a:lnTo>
                  <a:cubicBezTo>
                    <a:pt x="218" y="48436"/>
                    <a:pt x="139" y="48873"/>
                    <a:pt x="0" y="49583"/>
                  </a:cubicBezTo>
                  <a:cubicBezTo>
                    <a:pt x="30" y="49443"/>
                    <a:pt x="48" y="49377"/>
                    <a:pt x="57" y="49377"/>
                  </a:cubicBezTo>
                  <a:lnTo>
                    <a:pt x="57" y="49377"/>
                  </a:lnTo>
                  <a:cubicBezTo>
                    <a:pt x="67" y="49377"/>
                    <a:pt x="63" y="49473"/>
                    <a:pt x="44" y="49657"/>
                  </a:cubicBezTo>
                  <a:cubicBezTo>
                    <a:pt x="94" y="49493"/>
                    <a:pt x="128" y="49406"/>
                    <a:pt x="142" y="49406"/>
                  </a:cubicBezTo>
                  <a:lnTo>
                    <a:pt x="142" y="49406"/>
                  </a:lnTo>
                  <a:cubicBezTo>
                    <a:pt x="155" y="49406"/>
                    <a:pt x="151" y="49479"/>
                    <a:pt x="127" y="49632"/>
                  </a:cubicBezTo>
                  <a:cubicBezTo>
                    <a:pt x="306" y="48934"/>
                    <a:pt x="430" y="48507"/>
                    <a:pt x="490" y="48507"/>
                  </a:cubicBezTo>
                  <a:cubicBezTo>
                    <a:pt x="520" y="48507"/>
                    <a:pt x="534" y="48612"/>
                    <a:pt x="532" y="48841"/>
                  </a:cubicBezTo>
                  <a:cubicBezTo>
                    <a:pt x="688" y="47965"/>
                    <a:pt x="787" y="47525"/>
                    <a:pt x="859" y="47525"/>
                  </a:cubicBezTo>
                  <a:cubicBezTo>
                    <a:pt x="903" y="47525"/>
                    <a:pt x="937" y="47687"/>
                    <a:pt x="969" y="48013"/>
                  </a:cubicBezTo>
                  <a:cubicBezTo>
                    <a:pt x="1126" y="46432"/>
                    <a:pt x="1265" y="45992"/>
                    <a:pt x="1711" y="45950"/>
                  </a:cubicBezTo>
                  <a:cubicBezTo>
                    <a:pt x="1459" y="45319"/>
                    <a:pt x="1556" y="44981"/>
                    <a:pt x="2054" y="44627"/>
                  </a:cubicBezTo>
                  <a:cubicBezTo>
                    <a:pt x="1814" y="44083"/>
                    <a:pt x="1976" y="43521"/>
                    <a:pt x="2452" y="42630"/>
                  </a:cubicBezTo>
                  <a:cubicBezTo>
                    <a:pt x="2235" y="42622"/>
                    <a:pt x="2332" y="42286"/>
                    <a:pt x="2581" y="41869"/>
                  </a:cubicBezTo>
                  <a:lnTo>
                    <a:pt x="2581" y="41869"/>
                  </a:lnTo>
                  <a:cubicBezTo>
                    <a:pt x="2507" y="41992"/>
                    <a:pt x="2463" y="42049"/>
                    <a:pt x="2446" y="42049"/>
                  </a:cubicBezTo>
                  <a:cubicBezTo>
                    <a:pt x="2404" y="42049"/>
                    <a:pt x="2506" y="41733"/>
                    <a:pt x="2692" y="41230"/>
                  </a:cubicBezTo>
                  <a:cubicBezTo>
                    <a:pt x="2683" y="41048"/>
                    <a:pt x="2842" y="40485"/>
                    <a:pt x="2968" y="40036"/>
                  </a:cubicBezTo>
                  <a:cubicBezTo>
                    <a:pt x="3096" y="39586"/>
                    <a:pt x="3192" y="39248"/>
                    <a:pt x="3192" y="39248"/>
                  </a:cubicBezTo>
                  <a:cubicBezTo>
                    <a:pt x="3332" y="38758"/>
                    <a:pt x="3470" y="38268"/>
                    <a:pt x="3553" y="38268"/>
                  </a:cubicBezTo>
                  <a:cubicBezTo>
                    <a:pt x="3556" y="38268"/>
                    <a:pt x="3558" y="38269"/>
                    <a:pt x="3561" y="38270"/>
                  </a:cubicBezTo>
                  <a:cubicBezTo>
                    <a:pt x="3695" y="37578"/>
                    <a:pt x="3802" y="37123"/>
                    <a:pt x="3886" y="37123"/>
                  </a:cubicBezTo>
                  <a:cubicBezTo>
                    <a:pt x="3930" y="37123"/>
                    <a:pt x="3967" y="37243"/>
                    <a:pt x="3999" y="37513"/>
                  </a:cubicBezTo>
                  <a:cubicBezTo>
                    <a:pt x="4130" y="36254"/>
                    <a:pt x="4238" y="35625"/>
                    <a:pt x="4408" y="35625"/>
                  </a:cubicBezTo>
                  <a:cubicBezTo>
                    <a:pt x="4483" y="35625"/>
                    <a:pt x="4570" y="35746"/>
                    <a:pt x="4677" y="35987"/>
                  </a:cubicBezTo>
                  <a:cubicBezTo>
                    <a:pt x="4609" y="34182"/>
                    <a:pt x="4749" y="33674"/>
                    <a:pt x="5388" y="33406"/>
                  </a:cubicBezTo>
                  <a:cubicBezTo>
                    <a:pt x="4960" y="32916"/>
                    <a:pt x="5031" y="32663"/>
                    <a:pt x="5608" y="32185"/>
                  </a:cubicBezTo>
                  <a:cubicBezTo>
                    <a:pt x="5172" y="32155"/>
                    <a:pt x="5242" y="31901"/>
                    <a:pt x="5742" y="31207"/>
                  </a:cubicBezTo>
                  <a:lnTo>
                    <a:pt x="5742" y="31207"/>
                  </a:lnTo>
                  <a:cubicBezTo>
                    <a:pt x="5665" y="31247"/>
                    <a:pt x="5608" y="31267"/>
                    <a:pt x="5569" y="31267"/>
                  </a:cubicBezTo>
                  <a:cubicBezTo>
                    <a:pt x="5426" y="31267"/>
                    <a:pt x="5532" y="30995"/>
                    <a:pt x="5826" y="30454"/>
                  </a:cubicBezTo>
                  <a:lnTo>
                    <a:pt x="5826" y="30454"/>
                  </a:lnTo>
                  <a:cubicBezTo>
                    <a:pt x="5774" y="30495"/>
                    <a:pt x="5737" y="30515"/>
                    <a:pt x="5713" y="30515"/>
                  </a:cubicBezTo>
                  <a:cubicBezTo>
                    <a:pt x="5629" y="30515"/>
                    <a:pt x="5712" y="30273"/>
                    <a:pt x="5894" y="29860"/>
                  </a:cubicBezTo>
                  <a:lnTo>
                    <a:pt x="5894" y="29860"/>
                  </a:lnTo>
                  <a:cubicBezTo>
                    <a:pt x="5891" y="29861"/>
                    <a:pt x="5887" y="29861"/>
                    <a:pt x="5884" y="29861"/>
                  </a:cubicBezTo>
                  <a:cubicBezTo>
                    <a:pt x="5804" y="29861"/>
                    <a:pt x="5871" y="29614"/>
                    <a:pt x="5981" y="29355"/>
                  </a:cubicBezTo>
                  <a:cubicBezTo>
                    <a:pt x="6004" y="29267"/>
                    <a:pt x="6060" y="29171"/>
                    <a:pt x="6122" y="29171"/>
                  </a:cubicBezTo>
                  <a:cubicBezTo>
                    <a:pt x="6131" y="29171"/>
                    <a:pt x="6140" y="29173"/>
                    <a:pt x="6149" y="29177"/>
                  </a:cubicBezTo>
                  <a:cubicBezTo>
                    <a:pt x="6256" y="28303"/>
                    <a:pt x="6367" y="27804"/>
                    <a:pt x="6550" y="27804"/>
                  </a:cubicBezTo>
                  <a:cubicBezTo>
                    <a:pt x="6593" y="27804"/>
                    <a:pt x="6640" y="27831"/>
                    <a:pt x="6692" y="27888"/>
                  </a:cubicBezTo>
                  <a:cubicBezTo>
                    <a:pt x="6584" y="27238"/>
                    <a:pt x="6623" y="26892"/>
                    <a:pt x="6826" y="26892"/>
                  </a:cubicBezTo>
                  <a:cubicBezTo>
                    <a:pt x="6875" y="26892"/>
                    <a:pt x="6933" y="26911"/>
                    <a:pt x="7001" y="26951"/>
                  </a:cubicBezTo>
                  <a:cubicBezTo>
                    <a:pt x="6896" y="25842"/>
                    <a:pt x="7050" y="25277"/>
                    <a:pt x="7489" y="24965"/>
                  </a:cubicBezTo>
                  <a:cubicBezTo>
                    <a:pt x="7296" y="24375"/>
                    <a:pt x="7387" y="24038"/>
                    <a:pt x="7669" y="23967"/>
                  </a:cubicBezTo>
                  <a:lnTo>
                    <a:pt x="7669" y="23967"/>
                  </a:lnTo>
                  <a:cubicBezTo>
                    <a:pt x="7644" y="23973"/>
                    <a:pt x="7622" y="23976"/>
                    <a:pt x="7603" y="23976"/>
                  </a:cubicBezTo>
                  <a:cubicBezTo>
                    <a:pt x="7513" y="23976"/>
                    <a:pt x="7485" y="23908"/>
                    <a:pt x="7507" y="23783"/>
                  </a:cubicBezTo>
                  <a:cubicBezTo>
                    <a:pt x="7535" y="23633"/>
                    <a:pt x="7636" y="23399"/>
                    <a:pt x="7784" y="23183"/>
                  </a:cubicBezTo>
                  <a:cubicBezTo>
                    <a:pt x="7761" y="22977"/>
                    <a:pt x="7771" y="22784"/>
                    <a:pt x="7776" y="22784"/>
                  </a:cubicBezTo>
                  <a:lnTo>
                    <a:pt x="7776" y="22784"/>
                  </a:lnTo>
                  <a:cubicBezTo>
                    <a:pt x="7776" y="22784"/>
                    <a:pt x="7777" y="22788"/>
                    <a:pt x="7777" y="22796"/>
                  </a:cubicBezTo>
                  <a:cubicBezTo>
                    <a:pt x="7835" y="22435"/>
                    <a:pt x="7886" y="22201"/>
                    <a:pt x="7909" y="22201"/>
                  </a:cubicBezTo>
                  <a:cubicBezTo>
                    <a:pt x="7920" y="22201"/>
                    <a:pt x="7925" y="22258"/>
                    <a:pt x="7921" y="22387"/>
                  </a:cubicBezTo>
                  <a:cubicBezTo>
                    <a:pt x="8034" y="21756"/>
                    <a:pt x="8111" y="21380"/>
                    <a:pt x="8136" y="21380"/>
                  </a:cubicBezTo>
                  <a:lnTo>
                    <a:pt x="8136" y="21380"/>
                  </a:lnTo>
                  <a:cubicBezTo>
                    <a:pt x="8153" y="21380"/>
                    <a:pt x="8146" y="21552"/>
                    <a:pt x="8109" y="21934"/>
                  </a:cubicBezTo>
                  <a:cubicBezTo>
                    <a:pt x="8204" y="21220"/>
                    <a:pt x="8266" y="20841"/>
                    <a:pt x="8303" y="20841"/>
                  </a:cubicBezTo>
                  <a:cubicBezTo>
                    <a:pt x="8328" y="20841"/>
                    <a:pt x="8341" y="21016"/>
                    <a:pt x="8345" y="21380"/>
                  </a:cubicBezTo>
                  <a:cubicBezTo>
                    <a:pt x="8423" y="20521"/>
                    <a:pt x="8478" y="20093"/>
                    <a:pt x="8533" y="20093"/>
                  </a:cubicBezTo>
                  <a:cubicBezTo>
                    <a:pt x="8568" y="20093"/>
                    <a:pt x="8603" y="20267"/>
                    <a:pt x="8642" y="20615"/>
                  </a:cubicBezTo>
                  <a:cubicBezTo>
                    <a:pt x="8665" y="19683"/>
                    <a:pt x="8703" y="19258"/>
                    <a:pt x="8798" y="19258"/>
                  </a:cubicBezTo>
                  <a:cubicBezTo>
                    <a:pt x="8846" y="19258"/>
                    <a:pt x="8908" y="19366"/>
                    <a:pt x="8991" y="19572"/>
                  </a:cubicBezTo>
                  <a:cubicBezTo>
                    <a:pt x="8898" y="18634"/>
                    <a:pt x="8931" y="18310"/>
                    <a:pt x="9175" y="18310"/>
                  </a:cubicBezTo>
                  <a:cubicBezTo>
                    <a:pt x="9221" y="18310"/>
                    <a:pt x="9274" y="18322"/>
                    <a:pt x="9335" y="18342"/>
                  </a:cubicBezTo>
                  <a:cubicBezTo>
                    <a:pt x="9083" y="17702"/>
                    <a:pt x="9152" y="17442"/>
                    <a:pt x="9614" y="17140"/>
                  </a:cubicBezTo>
                  <a:cubicBezTo>
                    <a:pt x="9278" y="17055"/>
                    <a:pt x="9335" y="16932"/>
                    <a:pt x="9761" y="16709"/>
                  </a:cubicBezTo>
                  <a:cubicBezTo>
                    <a:pt x="9504" y="16458"/>
                    <a:pt x="9534" y="16130"/>
                    <a:pt x="9821" y="15579"/>
                  </a:cubicBezTo>
                  <a:lnTo>
                    <a:pt x="9821" y="15579"/>
                  </a:lnTo>
                  <a:cubicBezTo>
                    <a:pt x="9822" y="15579"/>
                    <a:pt x="9823" y="15579"/>
                    <a:pt x="9825" y="15579"/>
                  </a:cubicBezTo>
                  <a:cubicBezTo>
                    <a:pt x="9866" y="15579"/>
                    <a:pt x="9947" y="15556"/>
                    <a:pt x="10061" y="15525"/>
                  </a:cubicBezTo>
                  <a:cubicBezTo>
                    <a:pt x="9896" y="15096"/>
                    <a:pt x="9958" y="14612"/>
                    <a:pt x="10168" y="14078"/>
                  </a:cubicBezTo>
                  <a:cubicBezTo>
                    <a:pt x="10146" y="14048"/>
                    <a:pt x="10208" y="13988"/>
                    <a:pt x="10315" y="13988"/>
                  </a:cubicBezTo>
                  <a:cubicBezTo>
                    <a:pt x="10350" y="13988"/>
                    <a:pt x="10389" y="13994"/>
                    <a:pt x="10431" y="14010"/>
                  </a:cubicBezTo>
                  <a:cubicBezTo>
                    <a:pt x="10386" y="13437"/>
                    <a:pt x="10397" y="13019"/>
                    <a:pt x="10478" y="12671"/>
                  </a:cubicBezTo>
                  <a:cubicBezTo>
                    <a:pt x="10561" y="12324"/>
                    <a:pt x="10713" y="12047"/>
                    <a:pt x="10953" y="11749"/>
                  </a:cubicBezTo>
                  <a:cubicBezTo>
                    <a:pt x="10838" y="11537"/>
                    <a:pt x="10812" y="11304"/>
                    <a:pt x="10864" y="11007"/>
                  </a:cubicBezTo>
                  <a:cubicBezTo>
                    <a:pt x="10916" y="10713"/>
                    <a:pt x="11048" y="10355"/>
                    <a:pt x="11242" y="10015"/>
                  </a:cubicBezTo>
                  <a:cubicBezTo>
                    <a:pt x="11184" y="9880"/>
                    <a:pt x="11166" y="9756"/>
                    <a:pt x="11169" y="9756"/>
                  </a:cubicBezTo>
                  <a:lnTo>
                    <a:pt x="11169" y="9756"/>
                  </a:lnTo>
                  <a:cubicBezTo>
                    <a:pt x="11169" y="9756"/>
                    <a:pt x="11172" y="9765"/>
                    <a:pt x="11175" y="9785"/>
                  </a:cubicBezTo>
                  <a:cubicBezTo>
                    <a:pt x="11220" y="9357"/>
                    <a:pt x="11280" y="9075"/>
                    <a:pt x="11349" y="9075"/>
                  </a:cubicBezTo>
                  <a:cubicBezTo>
                    <a:pt x="11370" y="9075"/>
                    <a:pt x="11391" y="9101"/>
                    <a:pt x="11414" y="9156"/>
                  </a:cubicBezTo>
                  <a:cubicBezTo>
                    <a:pt x="11407" y="8657"/>
                    <a:pt x="11441" y="8339"/>
                    <a:pt x="11496" y="8339"/>
                  </a:cubicBezTo>
                  <a:cubicBezTo>
                    <a:pt x="11522" y="8339"/>
                    <a:pt x="11552" y="8407"/>
                    <a:pt x="11585" y="8557"/>
                  </a:cubicBezTo>
                  <a:cubicBezTo>
                    <a:pt x="11593" y="7968"/>
                    <a:pt x="11609" y="7669"/>
                    <a:pt x="11640" y="7669"/>
                  </a:cubicBezTo>
                  <a:cubicBezTo>
                    <a:pt x="11662" y="7669"/>
                    <a:pt x="11691" y="7814"/>
                    <a:pt x="11731" y="8107"/>
                  </a:cubicBezTo>
                  <a:cubicBezTo>
                    <a:pt x="11716" y="7471"/>
                    <a:pt x="11723" y="7157"/>
                    <a:pt x="11767" y="7157"/>
                  </a:cubicBezTo>
                  <a:cubicBezTo>
                    <a:pt x="11795" y="7157"/>
                    <a:pt x="11839" y="7291"/>
                    <a:pt x="11901" y="7558"/>
                  </a:cubicBezTo>
                  <a:cubicBezTo>
                    <a:pt x="11849" y="6915"/>
                    <a:pt x="11843" y="6610"/>
                    <a:pt x="11905" y="6610"/>
                  </a:cubicBezTo>
                  <a:cubicBezTo>
                    <a:pt x="11941" y="6610"/>
                    <a:pt x="11999" y="6714"/>
                    <a:pt x="12084" y="6914"/>
                  </a:cubicBezTo>
                  <a:cubicBezTo>
                    <a:pt x="11975" y="6301"/>
                    <a:pt x="11958" y="6029"/>
                    <a:pt x="12059" y="6029"/>
                  </a:cubicBezTo>
                  <a:cubicBezTo>
                    <a:pt x="12104" y="6029"/>
                    <a:pt x="12172" y="6083"/>
                    <a:pt x="12265" y="6184"/>
                  </a:cubicBezTo>
                  <a:cubicBezTo>
                    <a:pt x="12082" y="5271"/>
                    <a:pt x="12167" y="4859"/>
                    <a:pt x="12638" y="4288"/>
                  </a:cubicBezTo>
                  <a:cubicBezTo>
                    <a:pt x="12331" y="4034"/>
                    <a:pt x="12409" y="3619"/>
                    <a:pt x="12852" y="2629"/>
                  </a:cubicBezTo>
                  <a:lnTo>
                    <a:pt x="12852" y="2629"/>
                  </a:lnTo>
                  <a:cubicBezTo>
                    <a:pt x="12748" y="2746"/>
                    <a:pt x="12680" y="2805"/>
                    <a:pt x="12648" y="2805"/>
                  </a:cubicBezTo>
                  <a:cubicBezTo>
                    <a:pt x="12578" y="2805"/>
                    <a:pt x="12672" y="2531"/>
                    <a:pt x="12914" y="1974"/>
                  </a:cubicBezTo>
                  <a:lnTo>
                    <a:pt x="12914" y="1974"/>
                  </a:lnTo>
                  <a:cubicBezTo>
                    <a:pt x="12832" y="2081"/>
                    <a:pt x="12775" y="2134"/>
                    <a:pt x="12741" y="2134"/>
                  </a:cubicBezTo>
                  <a:cubicBezTo>
                    <a:pt x="12661" y="2134"/>
                    <a:pt x="12714" y="1828"/>
                    <a:pt x="12888" y="1198"/>
                  </a:cubicBezTo>
                  <a:lnTo>
                    <a:pt x="12888" y="1198"/>
                  </a:lnTo>
                  <a:cubicBezTo>
                    <a:pt x="12784" y="1348"/>
                    <a:pt x="12708" y="1427"/>
                    <a:pt x="12658" y="1427"/>
                  </a:cubicBezTo>
                  <a:cubicBezTo>
                    <a:pt x="12558" y="1427"/>
                    <a:pt x="12565" y="1114"/>
                    <a:pt x="12672" y="439"/>
                  </a:cubicBezTo>
                  <a:lnTo>
                    <a:pt x="12672" y="439"/>
                  </a:lnTo>
                  <a:cubicBezTo>
                    <a:pt x="12525" y="728"/>
                    <a:pt x="12417" y="874"/>
                    <a:pt x="12343" y="874"/>
                  </a:cubicBezTo>
                  <a:cubicBezTo>
                    <a:pt x="12240" y="874"/>
                    <a:pt x="12204" y="588"/>
                    <a:pt x="122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C751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27"/>
            <p:cNvGrpSpPr/>
            <p:nvPr/>
          </p:nvGrpSpPr>
          <p:grpSpPr>
            <a:xfrm>
              <a:off x="6067752" y="1158847"/>
              <a:ext cx="746275" cy="1570825"/>
              <a:chOff x="5518300" y="1614850"/>
              <a:chExt cx="746275" cy="1570825"/>
            </a:xfrm>
          </p:grpSpPr>
          <p:sp>
            <p:nvSpPr>
              <p:cNvPr id="477" name="Google Shape;477;p27"/>
              <p:cNvSpPr/>
              <p:nvPr/>
            </p:nvSpPr>
            <p:spPr>
              <a:xfrm>
                <a:off x="5518300" y="1741575"/>
                <a:ext cx="231400" cy="132850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53140" extrusionOk="0">
                    <a:moveTo>
                      <a:pt x="8022" y="7852"/>
                    </a:moveTo>
                    <a:lnTo>
                      <a:pt x="8022" y="7852"/>
                    </a:lnTo>
                    <a:cubicBezTo>
                      <a:pt x="7997" y="7861"/>
                      <a:pt x="7987" y="7865"/>
                      <a:pt x="7989" y="7865"/>
                    </a:cubicBezTo>
                    <a:cubicBezTo>
                      <a:pt x="7991" y="7865"/>
                      <a:pt x="8003" y="7861"/>
                      <a:pt x="8022" y="7852"/>
                    </a:cubicBezTo>
                    <a:close/>
                    <a:moveTo>
                      <a:pt x="8026" y="10958"/>
                    </a:moveTo>
                    <a:cubicBezTo>
                      <a:pt x="8011" y="10989"/>
                      <a:pt x="8004" y="11003"/>
                      <a:pt x="8003" y="11003"/>
                    </a:cubicBezTo>
                    <a:cubicBezTo>
                      <a:pt x="8003" y="11003"/>
                      <a:pt x="8011" y="10986"/>
                      <a:pt x="8026" y="10958"/>
                    </a:cubicBezTo>
                    <a:close/>
                    <a:moveTo>
                      <a:pt x="7344" y="15377"/>
                    </a:moveTo>
                    <a:lnTo>
                      <a:pt x="7344" y="15377"/>
                    </a:lnTo>
                    <a:cubicBezTo>
                      <a:pt x="7310" y="15441"/>
                      <a:pt x="7294" y="15468"/>
                      <a:pt x="7293" y="15468"/>
                    </a:cubicBezTo>
                    <a:cubicBezTo>
                      <a:pt x="7293" y="15468"/>
                      <a:pt x="7310" y="15434"/>
                      <a:pt x="7344" y="15377"/>
                    </a:cubicBezTo>
                    <a:close/>
                    <a:moveTo>
                      <a:pt x="5159" y="25200"/>
                    </a:moveTo>
                    <a:cubicBezTo>
                      <a:pt x="5141" y="25260"/>
                      <a:pt x="5167" y="25285"/>
                      <a:pt x="5211" y="25285"/>
                    </a:cubicBezTo>
                    <a:cubicBezTo>
                      <a:pt x="5225" y="25285"/>
                      <a:pt x="5241" y="25282"/>
                      <a:pt x="5257" y="25278"/>
                    </a:cubicBezTo>
                    <a:lnTo>
                      <a:pt x="5257" y="25278"/>
                    </a:lnTo>
                    <a:cubicBezTo>
                      <a:pt x="5231" y="25252"/>
                      <a:pt x="5199" y="25226"/>
                      <a:pt x="5159" y="25200"/>
                    </a:cubicBezTo>
                    <a:close/>
                    <a:moveTo>
                      <a:pt x="5147" y="25785"/>
                    </a:moveTo>
                    <a:cubicBezTo>
                      <a:pt x="5112" y="25829"/>
                      <a:pt x="5109" y="25848"/>
                      <a:pt x="5124" y="25848"/>
                    </a:cubicBezTo>
                    <a:cubicBezTo>
                      <a:pt x="5135" y="25848"/>
                      <a:pt x="5157" y="25837"/>
                      <a:pt x="5184" y="25816"/>
                    </a:cubicBezTo>
                    <a:lnTo>
                      <a:pt x="5184" y="25816"/>
                    </a:lnTo>
                    <a:cubicBezTo>
                      <a:pt x="5172" y="25806"/>
                      <a:pt x="5160" y="25795"/>
                      <a:pt x="5147" y="25785"/>
                    </a:cubicBezTo>
                    <a:close/>
                    <a:moveTo>
                      <a:pt x="4412" y="28702"/>
                    </a:moveTo>
                    <a:cubicBezTo>
                      <a:pt x="4409" y="28712"/>
                      <a:pt x="4405" y="28723"/>
                      <a:pt x="4402" y="28733"/>
                    </a:cubicBezTo>
                    <a:lnTo>
                      <a:pt x="4402" y="28733"/>
                    </a:lnTo>
                    <a:cubicBezTo>
                      <a:pt x="4405" y="28723"/>
                      <a:pt x="4409" y="28712"/>
                      <a:pt x="4412" y="28702"/>
                    </a:cubicBezTo>
                    <a:close/>
                    <a:moveTo>
                      <a:pt x="3509" y="33349"/>
                    </a:moveTo>
                    <a:cubicBezTo>
                      <a:pt x="3508" y="33352"/>
                      <a:pt x="3507" y="33354"/>
                      <a:pt x="3506" y="33357"/>
                    </a:cubicBezTo>
                    <a:lnTo>
                      <a:pt x="3506" y="33357"/>
                    </a:lnTo>
                    <a:cubicBezTo>
                      <a:pt x="3507" y="33354"/>
                      <a:pt x="3508" y="33352"/>
                      <a:pt x="3509" y="33349"/>
                    </a:cubicBezTo>
                    <a:close/>
                    <a:moveTo>
                      <a:pt x="735" y="48428"/>
                    </a:moveTo>
                    <a:lnTo>
                      <a:pt x="735" y="48428"/>
                    </a:lnTo>
                    <a:cubicBezTo>
                      <a:pt x="723" y="48482"/>
                      <a:pt x="735" y="48518"/>
                      <a:pt x="761" y="48537"/>
                    </a:cubicBezTo>
                    <a:lnTo>
                      <a:pt x="761" y="48537"/>
                    </a:lnTo>
                    <a:cubicBezTo>
                      <a:pt x="753" y="48502"/>
                      <a:pt x="744" y="48466"/>
                      <a:pt x="735" y="48428"/>
                    </a:cubicBezTo>
                    <a:close/>
                    <a:moveTo>
                      <a:pt x="7869" y="1"/>
                    </a:moveTo>
                    <a:cubicBezTo>
                      <a:pt x="7799" y="45"/>
                      <a:pt x="7732" y="64"/>
                      <a:pt x="7669" y="64"/>
                    </a:cubicBezTo>
                    <a:cubicBezTo>
                      <a:pt x="7603" y="64"/>
                      <a:pt x="7541" y="43"/>
                      <a:pt x="7486" y="8"/>
                    </a:cubicBezTo>
                    <a:cubicBezTo>
                      <a:pt x="7441" y="32"/>
                      <a:pt x="7398" y="48"/>
                      <a:pt x="7360" y="53"/>
                    </a:cubicBezTo>
                    <a:cubicBezTo>
                      <a:pt x="7546" y="211"/>
                      <a:pt x="7720" y="320"/>
                      <a:pt x="7872" y="443"/>
                    </a:cubicBezTo>
                    <a:cubicBezTo>
                      <a:pt x="7949" y="533"/>
                      <a:pt x="8019" y="626"/>
                      <a:pt x="8081" y="722"/>
                    </a:cubicBezTo>
                    <a:cubicBezTo>
                      <a:pt x="8126" y="797"/>
                      <a:pt x="8165" y="873"/>
                      <a:pt x="8215" y="873"/>
                    </a:cubicBezTo>
                    <a:cubicBezTo>
                      <a:pt x="8233" y="873"/>
                      <a:pt x="8252" y="863"/>
                      <a:pt x="8274" y="837"/>
                    </a:cubicBezTo>
                    <a:cubicBezTo>
                      <a:pt x="8276" y="1030"/>
                      <a:pt x="8289" y="1149"/>
                      <a:pt x="8325" y="1149"/>
                    </a:cubicBezTo>
                    <a:cubicBezTo>
                      <a:pt x="8347" y="1149"/>
                      <a:pt x="8379" y="1102"/>
                      <a:pt x="8423" y="997"/>
                    </a:cubicBezTo>
                    <a:lnTo>
                      <a:pt x="8423" y="997"/>
                    </a:lnTo>
                    <a:cubicBezTo>
                      <a:pt x="8380" y="1294"/>
                      <a:pt x="8364" y="1461"/>
                      <a:pt x="8390" y="1461"/>
                    </a:cubicBezTo>
                    <a:cubicBezTo>
                      <a:pt x="8408" y="1461"/>
                      <a:pt x="8449" y="1375"/>
                      <a:pt x="8516" y="1189"/>
                    </a:cubicBezTo>
                    <a:lnTo>
                      <a:pt x="8516" y="1189"/>
                    </a:lnTo>
                    <a:cubicBezTo>
                      <a:pt x="8401" y="1728"/>
                      <a:pt x="8354" y="2029"/>
                      <a:pt x="8423" y="2029"/>
                    </a:cubicBezTo>
                    <a:cubicBezTo>
                      <a:pt x="8461" y="2029"/>
                      <a:pt x="8533" y="1939"/>
                      <a:pt x="8647" y="1750"/>
                    </a:cubicBezTo>
                    <a:lnTo>
                      <a:pt x="8647" y="1750"/>
                    </a:lnTo>
                    <a:cubicBezTo>
                      <a:pt x="8369" y="2579"/>
                      <a:pt x="8297" y="2921"/>
                      <a:pt x="8474" y="2921"/>
                    </a:cubicBezTo>
                    <a:cubicBezTo>
                      <a:pt x="8524" y="2921"/>
                      <a:pt x="8594" y="2894"/>
                      <a:pt x="8684" y="2844"/>
                    </a:cubicBezTo>
                    <a:lnTo>
                      <a:pt x="8684" y="2844"/>
                    </a:lnTo>
                    <a:cubicBezTo>
                      <a:pt x="8232" y="3601"/>
                      <a:pt x="8210" y="3863"/>
                      <a:pt x="8523" y="4242"/>
                    </a:cubicBezTo>
                    <a:cubicBezTo>
                      <a:pt x="8644" y="4588"/>
                      <a:pt x="8887" y="4971"/>
                      <a:pt x="8420" y="5364"/>
                    </a:cubicBezTo>
                    <a:cubicBezTo>
                      <a:pt x="8391" y="5345"/>
                      <a:pt x="8362" y="5337"/>
                      <a:pt x="8339" y="5337"/>
                    </a:cubicBezTo>
                    <a:cubicBezTo>
                      <a:pt x="8280" y="5337"/>
                      <a:pt x="8251" y="5385"/>
                      <a:pt x="8319" y="5435"/>
                    </a:cubicBezTo>
                    <a:cubicBezTo>
                      <a:pt x="8869" y="5831"/>
                      <a:pt x="8610" y="5955"/>
                      <a:pt x="8121" y="5960"/>
                    </a:cubicBezTo>
                    <a:cubicBezTo>
                      <a:pt x="8065" y="5963"/>
                      <a:pt x="8393" y="6148"/>
                      <a:pt x="8419" y="6148"/>
                    </a:cubicBezTo>
                    <a:cubicBezTo>
                      <a:pt x="8419" y="6148"/>
                      <a:pt x="8419" y="6148"/>
                      <a:pt x="8419" y="6148"/>
                    </a:cubicBezTo>
                    <a:lnTo>
                      <a:pt x="8419" y="6148"/>
                    </a:lnTo>
                    <a:cubicBezTo>
                      <a:pt x="8373" y="6309"/>
                      <a:pt x="8355" y="6381"/>
                      <a:pt x="8388" y="6381"/>
                    </a:cubicBezTo>
                    <a:cubicBezTo>
                      <a:pt x="8398" y="6381"/>
                      <a:pt x="8413" y="6374"/>
                      <a:pt x="8433" y="6362"/>
                    </a:cubicBezTo>
                    <a:lnTo>
                      <a:pt x="8433" y="6362"/>
                    </a:lnTo>
                    <a:cubicBezTo>
                      <a:pt x="8360" y="6562"/>
                      <a:pt x="8306" y="6671"/>
                      <a:pt x="8313" y="6671"/>
                    </a:cubicBezTo>
                    <a:cubicBezTo>
                      <a:pt x="8316" y="6671"/>
                      <a:pt x="8340" y="6635"/>
                      <a:pt x="8390" y="6561"/>
                    </a:cubicBezTo>
                    <a:lnTo>
                      <a:pt x="8390" y="6561"/>
                    </a:lnTo>
                    <a:cubicBezTo>
                      <a:pt x="8277" y="6855"/>
                      <a:pt x="8207" y="7002"/>
                      <a:pt x="8228" y="7002"/>
                    </a:cubicBezTo>
                    <a:cubicBezTo>
                      <a:pt x="8239" y="7002"/>
                      <a:pt x="8276" y="6960"/>
                      <a:pt x="8348" y="6875"/>
                    </a:cubicBezTo>
                    <a:lnTo>
                      <a:pt x="8348" y="6875"/>
                    </a:lnTo>
                    <a:cubicBezTo>
                      <a:pt x="8176" y="7244"/>
                      <a:pt x="8142" y="7442"/>
                      <a:pt x="8236" y="7442"/>
                    </a:cubicBezTo>
                    <a:cubicBezTo>
                      <a:pt x="8271" y="7442"/>
                      <a:pt x="8322" y="7416"/>
                      <a:pt x="8390" y="7361"/>
                    </a:cubicBezTo>
                    <a:lnTo>
                      <a:pt x="8390" y="7361"/>
                    </a:lnTo>
                    <a:cubicBezTo>
                      <a:pt x="8335" y="7670"/>
                      <a:pt x="8108" y="7811"/>
                      <a:pt x="8022" y="7852"/>
                    </a:cubicBezTo>
                    <a:lnTo>
                      <a:pt x="8022" y="7852"/>
                    </a:lnTo>
                    <a:cubicBezTo>
                      <a:pt x="8035" y="7848"/>
                      <a:pt x="8051" y="7842"/>
                      <a:pt x="8072" y="7836"/>
                    </a:cubicBezTo>
                    <a:lnTo>
                      <a:pt x="8072" y="7836"/>
                    </a:lnTo>
                    <a:cubicBezTo>
                      <a:pt x="8350" y="8511"/>
                      <a:pt x="8313" y="8810"/>
                      <a:pt x="7914" y="9141"/>
                    </a:cubicBezTo>
                    <a:cubicBezTo>
                      <a:pt x="7954" y="9423"/>
                      <a:pt x="8081" y="9814"/>
                      <a:pt x="7680" y="10210"/>
                    </a:cubicBezTo>
                    <a:cubicBezTo>
                      <a:pt x="7662" y="10202"/>
                      <a:pt x="7644" y="10198"/>
                      <a:pt x="7628" y="10198"/>
                    </a:cubicBezTo>
                    <a:cubicBezTo>
                      <a:pt x="7570" y="10198"/>
                      <a:pt x="7532" y="10253"/>
                      <a:pt x="7508" y="10353"/>
                    </a:cubicBezTo>
                    <a:cubicBezTo>
                      <a:pt x="7478" y="10485"/>
                      <a:pt x="7471" y="10690"/>
                      <a:pt x="7523" y="10839"/>
                    </a:cubicBezTo>
                    <a:cubicBezTo>
                      <a:pt x="7502" y="10871"/>
                      <a:pt x="7485" y="10901"/>
                      <a:pt x="7471" y="10924"/>
                    </a:cubicBezTo>
                    <a:cubicBezTo>
                      <a:pt x="7383" y="11190"/>
                      <a:pt x="7345" y="11345"/>
                      <a:pt x="7376" y="11345"/>
                    </a:cubicBezTo>
                    <a:cubicBezTo>
                      <a:pt x="7393" y="11345"/>
                      <a:pt x="7428" y="11303"/>
                      <a:pt x="7485" y="11213"/>
                    </a:cubicBezTo>
                    <a:lnTo>
                      <a:pt x="7485" y="11213"/>
                    </a:lnTo>
                    <a:cubicBezTo>
                      <a:pt x="7348" y="11576"/>
                      <a:pt x="7290" y="11765"/>
                      <a:pt x="7330" y="11765"/>
                    </a:cubicBezTo>
                    <a:cubicBezTo>
                      <a:pt x="7352" y="11765"/>
                      <a:pt x="7404" y="11707"/>
                      <a:pt x="7489" y="11588"/>
                    </a:cubicBezTo>
                    <a:lnTo>
                      <a:pt x="7489" y="11588"/>
                    </a:lnTo>
                    <a:cubicBezTo>
                      <a:pt x="7287" y="12027"/>
                      <a:pt x="7216" y="12231"/>
                      <a:pt x="7294" y="12231"/>
                    </a:cubicBezTo>
                    <a:cubicBezTo>
                      <a:pt x="7327" y="12231"/>
                      <a:pt x="7386" y="12194"/>
                      <a:pt x="7473" y="12124"/>
                    </a:cubicBezTo>
                    <a:lnTo>
                      <a:pt x="7473" y="12124"/>
                    </a:lnTo>
                    <a:cubicBezTo>
                      <a:pt x="7756" y="13060"/>
                      <a:pt x="7381" y="13065"/>
                      <a:pt x="7377" y="13065"/>
                    </a:cubicBezTo>
                    <a:cubicBezTo>
                      <a:pt x="7664" y="13612"/>
                      <a:pt x="7554" y="13771"/>
                      <a:pt x="7189" y="14041"/>
                    </a:cubicBezTo>
                    <a:cubicBezTo>
                      <a:pt x="7138" y="14011"/>
                      <a:pt x="7096" y="13996"/>
                      <a:pt x="7062" y="13996"/>
                    </a:cubicBezTo>
                    <a:cubicBezTo>
                      <a:pt x="6929" y="13996"/>
                      <a:pt x="6921" y="14234"/>
                      <a:pt x="6982" y="14785"/>
                    </a:cubicBezTo>
                    <a:cubicBezTo>
                      <a:pt x="6950" y="14745"/>
                      <a:pt x="6907" y="14729"/>
                      <a:pt x="6871" y="14729"/>
                    </a:cubicBezTo>
                    <a:cubicBezTo>
                      <a:pt x="6816" y="14729"/>
                      <a:pt x="6777" y="14767"/>
                      <a:pt x="6822" y="14814"/>
                    </a:cubicBezTo>
                    <a:cubicBezTo>
                      <a:pt x="7180" y="15198"/>
                      <a:pt x="7132" y="15334"/>
                      <a:pt x="6981" y="15334"/>
                    </a:cubicBezTo>
                    <a:cubicBezTo>
                      <a:pt x="6934" y="15334"/>
                      <a:pt x="6876" y="15320"/>
                      <a:pt x="6817" y="15297"/>
                    </a:cubicBezTo>
                    <a:cubicBezTo>
                      <a:pt x="6804" y="15318"/>
                      <a:pt x="6792" y="15337"/>
                      <a:pt x="6782" y="15354"/>
                    </a:cubicBezTo>
                    <a:cubicBezTo>
                      <a:pt x="6678" y="15627"/>
                      <a:pt x="6632" y="15784"/>
                      <a:pt x="6664" y="15784"/>
                    </a:cubicBezTo>
                    <a:cubicBezTo>
                      <a:pt x="6680" y="15784"/>
                      <a:pt x="6719" y="15740"/>
                      <a:pt x="6783" y="15646"/>
                    </a:cubicBezTo>
                    <a:lnTo>
                      <a:pt x="6783" y="15646"/>
                    </a:lnTo>
                    <a:cubicBezTo>
                      <a:pt x="6623" y="16030"/>
                      <a:pt x="6559" y="16223"/>
                      <a:pt x="6614" y="16223"/>
                    </a:cubicBezTo>
                    <a:cubicBezTo>
                      <a:pt x="6640" y="16223"/>
                      <a:pt x="6694" y="16178"/>
                      <a:pt x="6777" y="16089"/>
                    </a:cubicBezTo>
                    <a:lnTo>
                      <a:pt x="6777" y="16089"/>
                    </a:lnTo>
                    <a:cubicBezTo>
                      <a:pt x="6536" y="16536"/>
                      <a:pt x="6468" y="16724"/>
                      <a:pt x="6591" y="16724"/>
                    </a:cubicBezTo>
                    <a:cubicBezTo>
                      <a:pt x="6625" y="16724"/>
                      <a:pt x="6674" y="16709"/>
                      <a:pt x="6738" y="16682"/>
                    </a:cubicBezTo>
                    <a:lnTo>
                      <a:pt x="6738" y="16682"/>
                    </a:lnTo>
                    <a:cubicBezTo>
                      <a:pt x="6995" y="17421"/>
                      <a:pt x="6740" y="17662"/>
                      <a:pt x="6501" y="18150"/>
                    </a:cubicBezTo>
                    <a:cubicBezTo>
                      <a:pt x="6496" y="18150"/>
                      <a:pt x="6491" y="18150"/>
                      <a:pt x="6486" y="18150"/>
                    </a:cubicBezTo>
                    <a:cubicBezTo>
                      <a:pt x="6350" y="18150"/>
                      <a:pt x="6269" y="18222"/>
                      <a:pt x="6225" y="18389"/>
                    </a:cubicBezTo>
                    <a:cubicBezTo>
                      <a:pt x="6178" y="18563"/>
                      <a:pt x="6171" y="18840"/>
                      <a:pt x="6183" y="19244"/>
                    </a:cubicBezTo>
                    <a:cubicBezTo>
                      <a:pt x="6144" y="19179"/>
                      <a:pt x="6112" y="19160"/>
                      <a:pt x="6091" y="19160"/>
                    </a:cubicBezTo>
                    <a:cubicBezTo>
                      <a:pt x="6078" y="19160"/>
                      <a:pt x="6069" y="19168"/>
                      <a:pt x="6066" y="19176"/>
                    </a:cubicBezTo>
                    <a:cubicBezTo>
                      <a:pt x="6019" y="19334"/>
                      <a:pt x="5993" y="19494"/>
                      <a:pt x="6034" y="19494"/>
                    </a:cubicBezTo>
                    <a:cubicBezTo>
                      <a:pt x="6047" y="19494"/>
                      <a:pt x="6066" y="19479"/>
                      <a:pt x="6092" y="19445"/>
                    </a:cubicBezTo>
                    <a:lnTo>
                      <a:pt x="6092" y="19445"/>
                    </a:lnTo>
                    <a:cubicBezTo>
                      <a:pt x="6078" y="19481"/>
                      <a:pt x="6067" y="19514"/>
                      <a:pt x="6056" y="19545"/>
                    </a:cubicBezTo>
                    <a:cubicBezTo>
                      <a:pt x="5943" y="19911"/>
                      <a:pt x="5887" y="20113"/>
                      <a:pt x="5903" y="20113"/>
                    </a:cubicBezTo>
                    <a:cubicBezTo>
                      <a:pt x="5917" y="20113"/>
                      <a:pt x="5981" y="19972"/>
                      <a:pt x="6104" y="19667"/>
                    </a:cubicBezTo>
                    <a:lnTo>
                      <a:pt x="6104" y="19667"/>
                    </a:lnTo>
                    <a:cubicBezTo>
                      <a:pt x="5922" y="20166"/>
                      <a:pt x="5836" y="20437"/>
                      <a:pt x="5878" y="20437"/>
                    </a:cubicBezTo>
                    <a:cubicBezTo>
                      <a:pt x="5906" y="20437"/>
                      <a:pt x="5993" y="20311"/>
                      <a:pt x="6148" y="20046"/>
                    </a:cubicBezTo>
                    <a:cubicBezTo>
                      <a:pt x="6396" y="21573"/>
                      <a:pt x="6246" y="21724"/>
                      <a:pt x="6219" y="22106"/>
                    </a:cubicBezTo>
                    <a:cubicBezTo>
                      <a:pt x="6119" y="22339"/>
                      <a:pt x="6114" y="22858"/>
                      <a:pt x="5412" y="24204"/>
                    </a:cubicBezTo>
                    <a:cubicBezTo>
                      <a:pt x="5360" y="23871"/>
                      <a:pt x="5323" y="23715"/>
                      <a:pt x="5299" y="23715"/>
                    </a:cubicBezTo>
                    <a:cubicBezTo>
                      <a:pt x="5295" y="23715"/>
                      <a:pt x="5291" y="23720"/>
                      <a:pt x="5288" y="23729"/>
                    </a:cubicBezTo>
                    <a:cubicBezTo>
                      <a:pt x="5263" y="23792"/>
                      <a:pt x="5254" y="24064"/>
                      <a:pt x="5254" y="24507"/>
                    </a:cubicBezTo>
                    <a:cubicBezTo>
                      <a:pt x="5254" y="24111"/>
                      <a:pt x="5248" y="23929"/>
                      <a:pt x="5234" y="23929"/>
                    </a:cubicBezTo>
                    <a:cubicBezTo>
                      <a:pt x="5232" y="23929"/>
                      <a:pt x="5230" y="23931"/>
                      <a:pt x="5228" y="23936"/>
                    </a:cubicBezTo>
                    <a:cubicBezTo>
                      <a:pt x="5211" y="23984"/>
                      <a:pt x="5182" y="24256"/>
                      <a:pt x="5187" y="24586"/>
                    </a:cubicBezTo>
                    <a:cubicBezTo>
                      <a:pt x="5149" y="24561"/>
                      <a:pt x="5128" y="24559"/>
                      <a:pt x="5126" y="24539"/>
                    </a:cubicBezTo>
                    <a:cubicBezTo>
                      <a:pt x="5068" y="24719"/>
                      <a:pt x="5039" y="24851"/>
                      <a:pt x="5067" y="24851"/>
                    </a:cubicBezTo>
                    <a:cubicBezTo>
                      <a:pt x="5080" y="24851"/>
                      <a:pt x="5105" y="24824"/>
                      <a:pt x="5145" y="24761"/>
                    </a:cubicBezTo>
                    <a:cubicBezTo>
                      <a:pt x="5802" y="24894"/>
                      <a:pt x="5454" y="25227"/>
                      <a:pt x="5257" y="25278"/>
                    </a:cubicBezTo>
                    <a:lnTo>
                      <a:pt x="5257" y="25278"/>
                    </a:lnTo>
                    <a:cubicBezTo>
                      <a:pt x="5470" y="25490"/>
                      <a:pt x="5292" y="25730"/>
                      <a:pt x="5184" y="25816"/>
                    </a:cubicBezTo>
                    <a:lnTo>
                      <a:pt x="5184" y="25816"/>
                    </a:lnTo>
                    <a:cubicBezTo>
                      <a:pt x="5611" y="26204"/>
                      <a:pt x="5024" y="26591"/>
                      <a:pt x="5064" y="26591"/>
                    </a:cubicBezTo>
                    <a:cubicBezTo>
                      <a:pt x="5066" y="26591"/>
                      <a:pt x="5069" y="26590"/>
                      <a:pt x="5074" y="26588"/>
                    </a:cubicBezTo>
                    <a:lnTo>
                      <a:pt x="5074" y="26588"/>
                    </a:lnTo>
                    <a:cubicBezTo>
                      <a:pt x="5296" y="27148"/>
                      <a:pt x="5243" y="27445"/>
                      <a:pt x="4739" y="28181"/>
                    </a:cubicBezTo>
                    <a:cubicBezTo>
                      <a:pt x="4676" y="28115"/>
                      <a:pt x="4626" y="28081"/>
                      <a:pt x="4585" y="28081"/>
                    </a:cubicBezTo>
                    <a:cubicBezTo>
                      <a:pt x="4542" y="28081"/>
                      <a:pt x="4509" y="28120"/>
                      <a:pt x="4484" y="28198"/>
                    </a:cubicBezTo>
                    <a:cubicBezTo>
                      <a:pt x="4436" y="28348"/>
                      <a:pt x="4420" y="28645"/>
                      <a:pt x="4492" y="28893"/>
                    </a:cubicBezTo>
                    <a:cubicBezTo>
                      <a:pt x="4453" y="28908"/>
                      <a:pt x="4423" y="28918"/>
                      <a:pt x="4402" y="28918"/>
                    </a:cubicBezTo>
                    <a:cubicBezTo>
                      <a:pt x="4358" y="28918"/>
                      <a:pt x="4355" y="28873"/>
                      <a:pt x="4402" y="28733"/>
                    </a:cubicBezTo>
                    <a:lnTo>
                      <a:pt x="4402" y="28733"/>
                    </a:lnTo>
                    <a:cubicBezTo>
                      <a:pt x="4311" y="29005"/>
                      <a:pt x="4270" y="29175"/>
                      <a:pt x="4307" y="29175"/>
                    </a:cubicBezTo>
                    <a:cubicBezTo>
                      <a:pt x="4325" y="29175"/>
                      <a:pt x="4365" y="29130"/>
                      <a:pt x="4428" y="29030"/>
                    </a:cubicBezTo>
                    <a:lnTo>
                      <a:pt x="4428" y="29030"/>
                    </a:lnTo>
                    <a:cubicBezTo>
                      <a:pt x="4292" y="29362"/>
                      <a:pt x="4223" y="29540"/>
                      <a:pt x="4235" y="29540"/>
                    </a:cubicBezTo>
                    <a:cubicBezTo>
                      <a:pt x="4244" y="29540"/>
                      <a:pt x="4303" y="29428"/>
                      <a:pt x="4418" y="29191"/>
                    </a:cubicBezTo>
                    <a:lnTo>
                      <a:pt x="4418" y="29191"/>
                    </a:lnTo>
                    <a:cubicBezTo>
                      <a:pt x="4227" y="29670"/>
                      <a:pt x="4143" y="29911"/>
                      <a:pt x="4184" y="29911"/>
                    </a:cubicBezTo>
                    <a:cubicBezTo>
                      <a:pt x="4210" y="29911"/>
                      <a:pt x="4287" y="29813"/>
                      <a:pt x="4420" y="29615"/>
                    </a:cubicBezTo>
                    <a:lnTo>
                      <a:pt x="4420" y="29615"/>
                    </a:lnTo>
                    <a:cubicBezTo>
                      <a:pt x="4012" y="30493"/>
                      <a:pt x="3971" y="30715"/>
                      <a:pt x="4331" y="30772"/>
                    </a:cubicBezTo>
                    <a:cubicBezTo>
                      <a:pt x="3889" y="31159"/>
                      <a:pt x="3848" y="31380"/>
                      <a:pt x="4038" y="32207"/>
                    </a:cubicBezTo>
                    <a:cubicBezTo>
                      <a:pt x="3957" y="32091"/>
                      <a:pt x="3895" y="32031"/>
                      <a:pt x="3850" y="32031"/>
                    </a:cubicBezTo>
                    <a:cubicBezTo>
                      <a:pt x="3820" y="32031"/>
                      <a:pt x="3798" y="32057"/>
                      <a:pt x="3781" y="32113"/>
                    </a:cubicBezTo>
                    <a:cubicBezTo>
                      <a:pt x="3738" y="32252"/>
                      <a:pt x="3730" y="32570"/>
                      <a:pt x="3737" y="33095"/>
                    </a:cubicBezTo>
                    <a:cubicBezTo>
                      <a:pt x="3699" y="32859"/>
                      <a:pt x="3669" y="32748"/>
                      <a:pt x="3645" y="32748"/>
                    </a:cubicBezTo>
                    <a:cubicBezTo>
                      <a:pt x="3638" y="32748"/>
                      <a:pt x="3631" y="32758"/>
                      <a:pt x="3625" y="32775"/>
                    </a:cubicBezTo>
                    <a:cubicBezTo>
                      <a:pt x="3594" y="32861"/>
                      <a:pt x="3569" y="33126"/>
                      <a:pt x="3574" y="33453"/>
                    </a:cubicBezTo>
                    <a:cubicBezTo>
                      <a:pt x="3526" y="33390"/>
                      <a:pt x="3501" y="33380"/>
                      <a:pt x="3506" y="33357"/>
                    </a:cubicBezTo>
                    <a:lnTo>
                      <a:pt x="3506" y="33357"/>
                    </a:lnTo>
                    <a:cubicBezTo>
                      <a:pt x="3441" y="33558"/>
                      <a:pt x="3413" y="33734"/>
                      <a:pt x="3456" y="33745"/>
                    </a:cubicBezTo>
                    <a:cubicBezTo>
                      <a:pt x="3377" y="33969"/>
                      <a:pt x="3497" y="34119"/>
                      <a:pt x="3588" y="34119"/>
                    </a:cubicBezTo>
                    <a:cubicBezTo>
                      <a:pt x="3613" y="34119"/>
                      <a:pt x="3636" y="34108"/>
                      <a:pt x="3652" y="34085"/>
                    </a:cubicBezTo>
                    <a:lnTo>
                      <a:pt x="3652" y="34085"/>
                    </a:lnTo>
                    <a:cubicBezTo>
                      <a:pt x="3545" y="34393"/>
                      <a:pt x="3481" y="34548"/>
                      <a:pt x="3517" y="34548"/>
                    </a:cubicBezTo>
                    <a:cubicBezTo>
                      <a:pt x="3524" y="34548"/>
                      <a:pt x="3536" y="34541"/>
                      <a:pt x="3552" y="34528"/>
                    </a:cubicBezTo>
                    <a:lnTo>
                      <a:pt x="3552" y="34528"/>
                    </a:lnTo>
                    <a:cubicBezTo>
                      <a:pt x="3768" y="35153"/>
                      <a:pt x="3585" y="35526"/>
                      <a:pt x="3367" y="35770"/>
                    </a:cubicBezTo>
                    <a:cubicBezTo>
                      <a:pt x="3285" y="35908"/>
                      <a:pt x="3284" y="35977"/>
                      <a:pt x="3266" y="36098"/>
                    </a:cubicBezTo>
                    <a:cubicBezTo>
                      <a:pt x="3210" y="36336"/>
                      <a:pt x="3213" y="36472"/>
                      <a:pt x="3308" y="36497"/>
                    </a:cubicBezTo>
                    <a:cubicBezTo>
                      <a:pt x="3275" y="36557"/>
                      <a:pt x="2971" y="36596"/>
                      <a:pt x="2949" y="36635"/>
                    </a:cubicBezTo>
                    <a:cubicBezTo>
                      <a:pt x="2827" y="36988"/>
                      <a:pt x="2784" y="37177"/>
                      <a:pt x="2848" y="37177"/>
                    </a:cubicBezTo>
                    <a:cubicBezTo>
                      <a:pt x="2877" y="37177"/>
                      <a:pt x="2929" y="37138"/>
                      <a:pt x="3006" y="37056"/>
                    </a:cubicBezTo>
                    <a:lnTo>
                      <a:pt x="3006" y="37056"/>
                    </a:lnTo>
                    <a:cubicBezTo>
                      <a:pt x="2826" y="37381"/>
                      <a:pt x="2740" y="37550"/>
                      <a:pt x="2757" y="37550"/>
                    </a:cubicBezTo>
                    <a:cubicBezTo>
                      <a:pt x="2771" y="37550"/>
                      <a:pt x="2845" y="37451"/>
                      <a:pt x="2985" y="37248"/>
                    </a:cubicBezTo>
                    <a:lnTo>
                      <a:pt x="2985" y="37248"/>
                    </a:lnTo>
                    <a:cubicBezTo>
                      <a:pt x="2699" y="37788"/>
                      <a:pt x="2611" y="38012"/>
                      <a:pt x="2742" y="38012"/>
                    </a:cubicBezTo>
                    <a:cubicBezTo>
                      <a:pt x="2785" y="38012"/>
                      <a:pt x="2851" y="37988"/>
                      <a:pt x="2941" y="37944"/>
                    </a:cubicBezTo>
                    <a:lnTo>
                      <a:pt x="2941" y="37944"/>
                    </a:lnTo>
                    <a:cubicBezTo>
                      <a:pt x="2518" y="38418"/>
                      <a:pt x="2491" y="38553"/>
                      <a:pt x="2827" y="38760"/>
                    </a:cubicBezTo>
                    <a:cubicBezTo>
                      <a:pt x="2434" y="38836"/>
                      <a:pt x="2404" y="38983"/>
                      <a:pt x="2621" y="39685"/>
                    </a:cubicBezTo>
                    <a:cubicBezTo>
                      <a:pt x="2533" y="39487"/>
                      <a:pt x="2472" y="39385"/>
                      <a:pt x="2431" y="39385"/>
                    </a:cubicBezTo>
                    <a:cubicBezTo>
                      <a:pt x="2358" y="39385"/>
                      <a:pt x="2354" y="39719"/>
                      <a:pt x="2384" y="40429"/>
                    </a:cubicBezTo>
                    <a:cubicBezTo>
                      <a:pt x="2330" y="40157"/>
                      <a:pt x="2293" y="40024"/>
                      <a:pt x="2267" y="40024"/>
                    </a:cubicBezTo>
                    <a:cubicBezTo>
                      <a:pt x="2230" y="40024"/>
                      <a:pt x="2217" y="40309"/>
                      <a:pt x="2214" y="40860"/>
                    </a:cubicBezTo>
                    <a:cubicBezTo>
                      <a:pt x="2195" y="40616"/>
                      <a:pt x="2181" y="40506"/>
                      <a:pt x="2171" y="40506"/>
                    </a:cubicBezTo>
                    <a:cubicBezTo>
                      <a:pt x="2158" y="40506"/>
                      <a:pt x="2153" y="40718"/>
                      <a:pt x="2154" y="41081"/>
                    </a:cubicBezTo>
                    <a:cubicBezTo>
                      <a:pt x="2131" y="41012"/>
                      <a:pt x="2110" y="40981"/>
                      <a:pt x="2091" y="40981"/>
                    </a:cubicBezTo>
                    <a:cubicBezTo>
                      <a:pt x="2043" y="40981"/>
                      <a:pt x="2006" y="41165"/>
                      <a:pt x="1976" y="41436"/>
                    </a:cubicBezTo>
                    <a:cubicBezTo>
                      <a:pt x="1957" y="41447"/>
                      <a:pt x="1953" y="41629"/>
                      <a:pt x="1986" y="41802"/>
                    </a:cubicBezTo>
                    <a:cubicBezTo>
                      <a:pt x="2385" y="42238"/>
                      <a:pt x="2246" y="42365"/>
                      <a:pt x="2016" y="42365"/>
                    </a:cubicBezTo>
                    <a:cubicBezTo>
                      <a:pt x="1968" y="42365"/>
                      <a:pt x="1916" y="42360"/>
                      <a:pt x="1864" y="42350"/>
                    </a:cubicBezTo>
                    <a:cubicBezTo>
                      <a:pt x="1850" y="42348"/>
                      <a:pt x="1837" y="42346"/>
                      <a:pt x="1825" y="42346"/>
                    </a:cubicBezTo>
                    <a:cubicBezTo>
                      <a:pt x="1718" y="42346"/>
                      <a:pt x="1733" y="42466"/>
                      <a:pt x="1728" y="42848"/>
                    </a:cubicBezTo>
                    <a:cubicBezTo>
                      <a:pt x="1672" y="42926"/>
                      <a:pt x="1623" y="43063"/>
                      <a:pt x="1611" y="43177"/>
                    </a:cubicBezTo>
                    <a:cubicBezTo>
                      <a:pt x="1536" y="43391"/>
                      <a:pt x="1498" y="43586"/>
                      <a:pt x="1572" y="43637"/>
                    </a:cubicBezTo>
                    <a:cubicBezTo>
                      <a:pt x="1380" y="44166"/>
                      <a:pt x="1302" y="44553"/>
                      <a:pt x="1437" y="44844"/>
                    </a:cubicBezTo>
                    <a:cubicBezTo>
                      <a:pt x="1185" y="45134"/>
                      <a:pt x="1146" y="45327"/>
                      <a:pt x="1316" y="45479"/>
                    </a:cubicBezTo>
                    <a:cubicBezTo>
                      <a:pt x="1515" y="45635"/>
                      <a:pt x="1700" y="45945"/>
                      <a:pt x="1059" y="46445"/>
                    </a:cubicBezTo>
                    <a:cubicBezTo>
                      <a:pt x="1184" y="46470"/>
                      <a:pt x="1606" y="46796"/>
                      <a:pt x="803" y="47198"/>
                    </a:cubicBezTo>
                    <a:cubicBezTo>
                      <a:pt x="768" y="47320"/>
                      <a:pt x="734" y="47468"/>
                      <a:pt x="739" y="47512"/>
                    </a:cubicBezTo>
                    <a:cubicBezTo>
                      <a:pt x="687" y="47711"/>
                      <a:pt x="655" y="47857"/>
                      <a:pt x="677" y="47857"/>
                    </a:cubicBezTo>
                    <a:cubicBezTo>
                      <a:pt x="686" y="47857"/>
                      <a:pt x="702" y="47836"/>
                      <a:pt x="727" y="47790"/>
                    </a:cubicBezTo>
                    <a:cubicBezTo>
                      <a:pt x="1185" y="48288"/>
                      <a:pt x="955" y="48554"/>
                      <a:pt x="813" y="48554"/>
                    </a:cubicBezTo>
                    <a:cubicBezTo>
                      <a:pt x="793" y="48554"/>
                      <a:pt x="775" y="48548"/>
                      <a:pt x="761" y="48537"/>
                    </a:cubicBezTo>
                    <a:lnTo>
                      <a:pt x="761" y="48537"/>
                    </a:lnTo>
                    <a:cubicBezTo>
                      <a:pt x="986" y="49565"/>
                      <a:pt x="538" y="49682"/>
                      <a:pt x="643" y="49726"/>
                    </a:cubicBezTo>
                    <a:cubicBezTo>
                      <a:pt x="798" y="50451"/>
                      <a:pt x="723" y="50923"/>
                      <a:pt x="616" y="51332"/>
                    </a:cubicBezTo>
                    <a:lnTo>
                      <a:pt x="616" y="51332"/>
                    </a:lnTo>
                    <a:cubicBezTo>
                      <a:pt x="637" y="51275"/>
                      <a:pt x="662" y="51247"/>
                      <a:pt x="693" y="51247"/>
                    </a:cubicBezTo>
                    <a:cubicBezTo>
                      <a:pt x="735" y="51247"/>
                      <a:pt x="789" y="51299"/>
                      <a:pt x="857" y="51402"/>
                    </a:cubicBezTo>
                    <a:cubicBezTo>
                      <a:pt x="726" y="50469"/>
                      <a:pt x="781" y="50181"/>
                      <a:pt x="1218" y="49726"/>
                    </a:cubicBezTo>
                    <a:cubicBezTo>
                      <a:pt x="895" y="49597"/>
                      <a:pt x="951" y="49303"/>
                      <a:pt x="1310" y="48428"/>
                    </a:cubicBezTo>
                    <a:lnTo>
                      <a:pt x="1310" y="48428"/>
                    </a:lnTo>
                    <a:cubicBezTo>
                      <a:pt x="1246" y="48503"/>
                      <a:pt x="1202" y="48538"/>
                      <a:pt x="1176" y="48538"/>
                    </a:cubicBezTo>
                    <a:cubicBezTo>
                      <a:pt x="1103" y="48538"/>
                      <a:pt x="1169" y="48256"/>
                      <a:pt x="1302" y="47790"/>
                    </a:cubicBezTo>
                    <a:lnTo>
                      <a:pt x="1302" y="47790"/>
                    </a:lnTo>
                    <a:cubicBezTo>
                      <a:pt x="1276" y="47836"/>
                      <a:pt x="1261" y="47857"/>
                      <a:pt x="1252" y="47857"/>
                    </a:cubicBezTo>
                    <a:cubicBezTo>
                      <a:pt x="1230" y="47857"/>
                      <a:pt x="1262" y="47711"/>
                      <a:pt x="1313" y="47512"/>
                    </a:cubicBezTo>
                    <a:cubicBezTo>
                      <a:pt x="1310" y="47468"/>
                      <a:pt x="1343" y="47320"/>
                      <a:pt x="1378" y="47198"/>
                    </a:cubicBezTo>
                    <a:cubicBezTo>
                      <a:pt x="1435" y="46784"/>
                      <a:pt x="1495" y="46466"/>
                      <a:pt x="1632" y="46445"/>
                    </a:cubicBezTo>
                    <a:cubicBezTo>
                      <a:pt x="1612" y="45868"/>
                      <a:pt x="1668" y="45585"/>
                      <a:pt x="1890" y="45479"/>
                    </a:cubicBezTo>
                    <a:cubicBezTo>
                      <a:pt x="1720" y="45327"/>
                      <a:pt x="1759" y="45134"/>
                      <a:pt x="2012" y="44844"/>
                    </a:cubicBezTo>
                    <a:cubicBezTo>
                      <a:pt x="1878" y="44553"/>
                      <a:pt x="1955" y="44167"/>
                      <a:pt x="2147" y="43637"/>
                    </a:cubicBezTo>
                    <a:cubicBezTo>
                      <a:pt x="2072" y="43586"/>
                      <a:pt x="2111" y="43391"/>
                      <a:pt x="2185" y="43177"/>
                    </a:cubicBezTo>
                    <a:cubicBezTo>
                      <a:pt x="2198" y="43061"/>
                      <a:pt x="2246" y="42926"/>
                      <a:pt x="2302" y="42848"/>
                    </a:cubicBezTo>
                    <a:cubicBezTo>
                      <a:pt x="2306" y="42507"/>
                      <a:pt x="2332" y="42315"/>
                      <a:pt x="2391" y="42315"/>
                    </a:cubicBezTo>
                    <a:cubicBezTo>
                      <a:pt x="2405" y="42315"/>
                      <a:pt x="2421" y="42327"/>
                      <a:pt x="2439" y="42350"/>
                    </a:cubicBezTo>
                    <a:cubicBezTo>
                      <a:pt x="2347" y="42231"/>
                      <a:pt x="2384" y="42038"/>
                      <a:pt x="2560" y="41802"/>
                    </a:cubicBezTo>
                    <a:cubicBezTo>
                      <a:pt x="2528" y="41629"/>
                      <a:pt x="2532" y="41446"/>
                      <a:pt x="2549" y="41436"/>
                    </a:cubicBezTo>
                    <a:cubicBezTo>
                      <a:pt x="2579" y="41165"/>
                      <a:pt x="2618" y="40981"/>
                      <a:pt x="2665" y="40981"/>
                    </a:cubicBezTo>
                    <a:cubicBezTo>
                      <a:pt x="2685" y="40981"/>
                      <a:pt x="2706" y="41012"/>
                      <a:pt x="2729" y="41081"/>
                    </a:cubicBezTo>
                    <a:cubicBezTo>
                      <a:pt x="2727" y="40718"/>
                      <a:pt x="2732" y="40506"/>
                      <a:pt x="2746" y="40506"/>
                    </a:cubicBezTo>
                    <a:cubicBezTo>
                      <a:pt x="2755" y="40506"/>
                      <a:pt x="2770" y="40616"/>
                      <a:pt x="2789" y="40860"/>
                    </a:cubicBezTo>
                    <a:cubicBezTo>
                      <a:pt x="2792" y="40309"/>
                      <a:pt x="2805" y="40025"/>
                      <a:pt x="2842" y="40025"/>
                    </a:cubicBezTo>
                    <a:cubicBezTo>
                      <a:pt x="2868" y="40025"/>
                      <a:pt x="2905" y="40158"/>
                      <a:pt x="2959" y="40429"/>
                    </a:cubicBezTo>
                    <a:cubicBezTo>
                      <a:pt x="2929" y="39719"/>
                      <a:pt x="2933" y="39386"/>
                      <a:pt x="3006" y="39386"/>
                    </a:cubicBezTo>
                    <a:cubicBezTo>
                      <a:pt x="3046" y="39386"/>
                      <a:pt x="3108" y="39488"/>
                      <a:pt x="3195" y="39685"/>
                    </a:cubicBezTo>
                    <a:cubicBezTo>
                      <a:pt x="2979" y="38984"/>
                      <a:pt x="3007" y="38836"/>
                      <a:pt x="3402" y="38760"/>
                    </a:cubicBezTo>
                    <a:cubicBezTo>
                      <a:pt x="3065" y="38552"/>
                      <a:pt x="3092" y="38417"/>
                      <a:pt x="3516" y="37944"/>
                    </a:cubicBezTo>
                    <a:lnTo>
                      <a:pt x="3516" y="37944"/>
                    </a:lnTo>
                    <a:cubicBezTo>
                      <a:pt x="3426" y="37987"/>
                      <a:pt x="3360" y="38011"/>
                      <a:pt x="3318" y="38011"/>
                    </a:cubicBezTo>
                    <a:cubicBezTo>
                      <a:pt x="3186" y="38011"/>
                      <a:pt x="3273" y="37788"/>
                      <a:pt x="3559" y="37248"/>
                    </a:cubicBezTo>
                    <a:lnTo>
                      <a:pt x="3559" y="37248"/>
                    </a:lnTo>
                    <a:cubicBezTo>
                      <a:pt x="3419" y="37451"/>
                      <a:pt x="3344" y="37549"/>
                      <a:pt x="3330" y="37549"/>
                    </a:cubicBezTo>
                    <a:cubicBezTo>
                      <a:pt x="3313" y="37549"/>
                      <a:pt x="3399" y="37381"/>
                      <a:pt x="3580" y="37056"/>
                    </a:cubicBezTo>
                    <a:lnTo>
                      <a:pt x="3580" y="37056"/>
                    </a:lnTo>
                    <a:cubicBezTo>
                      <a:pt x="3503" y="37138"/>
                      <a:pt x="3452" y="37177"/>
                      <a:pt x="3423" y="37177"/>
                    </a:cubicBezTo>
                    <a:cubicBezTo>
                      <a:pt x="3359" y="37177"/>
                      <a:pt x="3402" y="36988"/>
                      <a:pt x="3523" y="36635"/>
                    </a:cubicBezTo>
                    <a:cubicBezTo>
                      <a:pt x="3546" y="36596"/>
                      <a:pt x="3572" y="36548"/>
                      <a:pt x="3605" y="36490"/>
                    </a:cubicBezTo>
                    <a:cubicBezTo>
                      <a:pt x="3510" y="36465"/>
                      <a:pt x="3527" y="36249"/>
                      <a:pt x="3584" y="36009"/>
                    </a:cubicBezTo>
                    <a:cubicBezTo>
                      <a:pt x="3601" y="35888"/>
                      <a:pt x="3656" y="35746"/>
                      <a:pt x="3737" y="35609"/>
                    </a:cubicBezTo>
                    <a:cubicBezTo>
                      <a:pt x="3686" y="35291"/>
                      <a:pt x="3741" y="34997"/>
                      <a:pt x="3920" y="34476"/>
                    </a:cubicBezTo>
                    <a:lnTo>
                      <a:pt x="3920" y="34476"/>
                    </a:lnTo>
                    <a:cubicBezTo>
                      <a:pt x="3903" y="34490"/>
                      <a:pt x="3891" y="34496"/>
                      <a:pt x="3881" y="34496"/>
                    </a:cubicBezTo>
                    <a:cubicBezTo>
                      <a:pt x="3836" y="34496"/>
                      <a:pt x="3874" y="34342"/>
                      <a:pt x="3981" y="34034"/>
                    </a:cubicBezTo>
                    <a:lnTo>
                      <a:pt x="3981" y="34034"/>
                    </a:lnTo>
                    <a:cubicBezTo>
                      <a:pt x="3962" y="34061"/>
                      <a:pt x="3949" y="34075"/>
                      <a:pt x="3942" y="34075"/>
                    </a:cubicBezTo>
                    <a:cubicBezTo>
                      <a:pt x="3921" y="34075"/>
                      <a:pt x="3954" y="33957"/>
                      <a:pt x="4030" y="33744"/>
                    </a:cubicBezTo>
                    <a:cubicBezTo>
                      <a:pt x="3985" y="33732"/>
                      <a:pt x="4015" y="33559"/>
                      <a:pt x="4079" y="33359"/>
                    </a:cubicBezTo>
                    <a:lnTo>
                      <a:pt x="4079" y="33359"/>
                    </a:lnTo>
                    <a:cubicBezTo>
                      <a:pt x="4077" y="33379"/>
                      <a:pt x="4101" y="33391"/>
                      <a:pt x="4146" y="33452"/>
                    </a:cubicBezTo>
                    <a:cubicBezTo>
                      <a:pt x="4143" y="33123"/>
                      <a:pt x="4167" y="32860"/>
                      <a:pt x="4198" y="32773"/>
                    </a:cubicBezTo>
                    <a:cubicBezTo>
                      <a:pt x="4204" y="32756"/>
                      <a:pt x="4211" y="32747"/>
                      <a:pt x="4218" y="32747"/>
                    </a:cubicBezTo>
                    <a:cubicBezTo>
                      <a:pt x="4243" y="32747"/>
                      <a:pt x="4273" y="32858"/>
                      <a:pt x="4310" y="33093"/>
                    </a:cubicBezTo>
                    <a:cubicBezTo>
                      <a:pt x="4304" y="32569"/>
                      <a:pt x="4310" y="32251"/>
                      <a:pt x="4355" y="32112"/>
                    </a:cubicBezTo>
                    <a:cubicBezTo>
                      <a:pt x="4371" y="32056"/>
                      <a:pt x="4394" y="32030"/>
                      <a:pt x="4424" y="32030"/>
                    </a:cubicBezTo>
                    <a:cubicBezTo>
                      <a:pt x="4469" y="32030"/>
                      <a:pt x="4530" y="32090"/>
                      <a:pt x="4612" y="32206"/>
                    </a:cubicBezTo>
                    <a:cubicBezTo>
                      <a:pt x="4422" y="31377"/>
                      <a:pt x="4463" y="31156"/>
                      <a:pt x="4904" y="30771"/>
                    </a:cubicBezTo>
                    <a:cubicBezTo>
                      <a:pt x="4545" y="30713"/>
                      <a:pt x="4584" y="30491"/>
                      <a:pt x="4993" y="29614"/>
                    </a:cubicBezTo>
                    <a:lnTo>
                      <a:pt x="4993" y="29614"/>
                    </a:lnTo>
                    <a:cubicBezTo>
                      <a:pt x="4861" y="29812"/>
                      <a:pt x="4784" y="29910"/>
                      <a:pt x="4758" y="29910"/>
                    </a:cubicBezTo>
                    <a:cubicBezTo>
                      <a:pt x="4717" y="29910"/>
                      <a:pt x="4801" y="29669"/>
                      <a:pt x="4991" y="29190"/>
                    </a:cubicBezTo>
                    <a:lnTo>
                      <a:pt x="4991" y="29190"/>
                    </a:lnTo>
                    <a:cubicBezTo>
                      <a:pt x="4876" y="29427"/>
                      <a:pt x="4817" y="29539"/>
                      <a:pt x="4808" y="29539"/>
                    </a:cubicBezTo>
                    <a:cubicBezTo>
                      <a:pt x="4797" y="29539"/>
                      <a:pt x="4865" y="29361"/>
                      <a:pt x="5001" y="29028"/>
                    </a:cubicBezTo>
                    <a:lnTo>
                      <a:pt x="5001" y="29028"/>
                    </a:lnTo>
                    <a:cubicBezTo>
                      <a:pt x="4938" y="29128"/>
                      <a:pt x="4899" y="29173"/>
                      <a:pt x="4880" y="29173"/>
                    </a:cubicBezTo>
                    <a:cubicBezTo>
                      <a:pt x="4844" y="29173"/>
                      <a:pt x="4883" y="29008"/>
                      <a:pt x="4971" y="28743"/>
                    </a:cubicBezTo>
                    <a:lnTo>
                      <a:pt x="4971" y="28743"/>
                    </a:lnTo>
                    <a:cubicBezTo>
                      <a:pt x="4928" y="28875"/>
                      <a:pt x="4932" y="28917"/>
                      <a:pt x="4975" y="28917"/>
                    </a:cubicBezTo>
                    <a:cubicBezTo>
                      <a:pt x="4996" y="28917"/>
                      <a:pt x="5026" y="28907"/>
                      <a:pt x="5066" y="28892"/>
                    </a:cubicBezTo>
                    <a:cubicBezTo>
                      <a:pt x="4991" y="28645"/>
                      <a:pt x="5010" y="28347"/>
                      <a:pt x="5057" y="28197"/>
                    </a:cubicBezTo>
                    <a:cubicBezTo>
                      <a:pt x="5082" y="28119"/>
                      <a:pt x="5115" y="28080"/>
                      <a:pt x="5159" y="28080"/>
                    </a:cubicBezTo>
                    <a:cubicBezTo>
                      <a:pt x="5200" y="28080"/>
                      <a:pt x="5251" y="28113"/>
                      <a:pt x="5313" y="28180"/>
                    </a:cubicBezTo>
                    <a:cubicBezTo>
                      <a:pt x="5160" y="27312"/>
                      <a:pt x="5215" y="27016"/>
                      <a:pt x="5648" y="26586"/>
                    </a:cubicBezTo>
                    <a:lnTo>
                      <a:pt x="5648" y="26586"/>
                    </a:lnTo>
                    <a:cubicBezTo>
                      <a:pt x="5575" y="26612"/>
                      <a:pt x="5517" y="26626"/>
                      <a:pt x="5475" y="26626"/>
                    </a:cubicBezTo>
                    <a:cubicBezTo>
                      <a:pt x="5296" y="26626"/>
                      <a:pt x="5384" y="26384"/>
                      <a:pt x="5721" y="25783"/>
                    </a:cubicBezTo>
                    <a:lnTo>
                      <a:pt x="5721" y="25783"/>
                    </a:lnTo>
                    <a:cubicBezTo>
                      <a:pt x="5614" y="25879"/>
                      <a:pt x="5544" y="25928"/>
                      <a:pt x="5508" y="25928"/>
                    </a:cubicBezTo>
                    <a:cubicBezTo>
                      <a:pt x="5430" y="25928"/>
                      <a:pt x="5513" y="25693"/>
                      <a:pt x="5732" y="25199"/>
                    </a:cubicBezTo>
                    <a:lnTo>
                      <a:pt x="5732" y="25199"/>
                    </a:lnTo>
                    <a:cubicBezTo>
                      <a:pt x="5646" y="25320"/>
                      <a:pt x="5594" y="25377"/>
                      <a:pt x="5569" y="25377"/>
                    </a:cubicBezTo>
                    <a:cubicBezTo>
                      <a:pt x="5522" y="25377"/>
                      <a:pt x="5583" y="25158"/>
                      <a:pt x="5718" y="24760"/>
                    </a:cubicBezTo>
                    <a:lnTo>
                      <a:pt x="5718" y="24760"/>
                    </a:lnTo>
                    <a:cubicBezTo>
                      <a:pt x="5678" y="24823"/>
                      <a:pt x="5654" y="24850"/>
                      <a:pt x="5641" y="24850"/>
                    </a:cubicBezTo>
                    <a:cubicBezTo>
                      <a:pt x="5613" y="24850"/>
                      <a:pt x="5643" y="24718"/>
                      <a:pt x="5700" y="24538"/>
                    </a:cubicBezTo>
                    <a:cubicBezTo>
                      <a:pt x="5701" y="24557"/>
                      <a:pt x="5722" y="24560"/>
                      <a:pt x="5761" y="24585"/>
                    </a:cubicBezTo>
                    <a:cubicBezTo>
                      <a:pt x="5754" y="24255"/>
                      <a:pt x="5783" y="23983"/>
                      <a:pt x="5802" y="23935"/>
                    </a:cubicBezTo>
                    <a:cubicBezTo>
                      <a:pt x="5804" y="23930"/>
                      <a:pt x="5806" y="23927"/>
                      <a:pt x="5808" y="23927"/>
                    </a:cubicBezTo>
                    <a:cubicBezTo>
                      <a:pt x="5821" y="23927"/>
                      <a:pt x="5828" y="24109"/>
                      <a:pt x="5828" y="24505"/>
                    </a:cubicBezTo>
                    <a:cubicBezTo>
                      <a:pt x="5828" y="24062"/>
                      <a:pt x="5836" y="23791"/>
                      <a:pt x="5861" y="23727"/>
                    </a:cubicBezTo>
                    <a:cubicBezTo>
                      <a:pt x="5865" y="23718"/>
                      <a:pt x="5868" y="23713"/>
                      <a:pt x="5873" y="23713"/>
                    </a:cubicBezTo>
                    <a:cubicBezTo>
                      <a:pt x="5897" y="23713"/>
                      <a:pt x="5933" y="23870"/>
                      <a:pt x="5985" y="24203"/>
                    </a:cubicBezTo>
                    <a:cubicBezTo>
                      <a:pt x="5964" y="22838"/>
                      <a:pt x="6032" y="22449"/>
                      <a:pt x="6582" y="22227"/>
                    </a:cubicBezTo>
                    <a:cubicBezTo>
                      <a:pt x="6168" y="21671"/>
                      <a:pt x="6236" y="21282"/>
                      <a:pt x="6721" y="20044"/>
                    </a:cubicBezTo>
                    <a:lnTo>
                      <a:pt x="6721" y="20044"/>
                    </a:lnTo>
                    <a:cubicBezTo>
                      <a:pt x="6565" y="20310"/>
                      <a:pt x="6478" y="20436"/>
                      <a:pt x="6450" y="20436"/>
                    </a:cubicBezTo>
                    <a:cubicBezTo>
                      <a:pt x="6409" y="20436"/>
                      <a:pt x="6495" y="20165"/>
                      <a:pt x="6678" y="19666"/>
                    </a:cubicBezTo>
                    <a:lnTo>
                      <a:pt x="6678" y="19666"/>
                    </a:lnTo>
                    <a:cubicBezTo>
                      <a:pt x="6554" y="19971"/>
                      <a:pt x="6490" y="20112"/>
                      <a:pt x="6476" y="20112"/>
                    </a:cubicBezTo>
                    <a:cubicBezTo>
                      <a:pt x="6460" y="20112"/>
                      <a:pt x="6516" y="19910"/>
                      <a:pt x="6629" y="19543"/>
                    </a:cubicBezTo>
                    <a:cubicBezTo>
                      <a:pt x="6640" y="19512"/>
                      <a:pt x="6652" y="19480"/>
                      <a:pt x="6665" y="19444"/>
                    </a:cubicBezTo>
                    <a:lnTo>
                      <a:pt x="6665" y="19444"/>
                    </a:lnTo>
                    <a:cubicBezTo>
                      <a:pt x="6638" y="19478"/>
                      <a:pt x="6620" y="19493"/>
                      <a:pt x="6607" y="19493"/>
                    </a:cubicBezTo>
                    <a:cubicBezTo>
                      <a:pt x="6566" y="19493"/>
                      <a:pt x="6591" y="19333"/>
                      <a:pt x="6639" y="19175"/>
                    </a:cubicBezTo>
                    <a:cubicBezTo>
                      <a:pt x="6642" y="19167"/>
                      <a:pt x="6651" y="19159"/>
                      <a:pt x="6665" y="19159"/>
                    </a:cubicBezTo>
                    <a:cubicBezTo>
                      <a:pt x="6685" y="19159"/>
                      <a:pt x="6717" y="19178"/>
                      <a:pt x="6756" y="19243"/>
                    </a:cubicBezTo>
                    <a:cubicBezTo>
                      <a:pt x="6743" y="18838"/>
                      <a:pt x="6751" y="18563"/>
                      <a:pt x="6797" y="18388"/>
                    </a:cubicBezTo>
                    <a:cubicBezTo>
                      <a:pt x="6842" y="18220"/>
                      <a:pt x="6923" y="18148"/>
                      <a:pt x="7060" y="18148"/>
                    </a:cubicBezTo>
                    <a:cubicBezTo>
                      <a:pt x="7065" y="18148"/>
                      <a:pt x="7070" y="18148"/>
                      <a:pt x="7075" y="18148"/>
                    </a:cubicBezTo>
                    <a:cubicBezTo>
                      <a:pt x="6887" y="17545"/>
                      <a:pt x="6941" y="17249"/>
                      <a:pt x="7312" y="16680"/>
                    </a:cubicBezTo>
                    <a:lnTo>
                      <a:pt x="7312" y="16680"/>
                    </a:lnTo>
                    <a:cubicBezTo>
                      <a:pt x="7248" y="16707"/>
                      <a:pt x="7199" y="16721"/>
                      <a:pt x="7164" y="16721"/>
                    </a:cubicBezTo>
                    <a:cubicBezTo>
                      <a:pt x="7040" y="16721"/>
                      <a:pt x="7108" y="16534"/>
                      <a:pt x="7350" y="16087"/>
                    </a:cubicBezTo>
                    <a:lnTo>
                      <a:pt x="7350" y="16087"/>
                    </a:lnTo>
                    <a:cubicBezTo>
                      <a:pt x="7266" y="16177"/>
                      <a:pt x="7213" y="16221"/>
                      <a:pt x="7187" y="16221"/>
                    </a:cubicBezTo>
                    <a:cubicBezTo>
                      <a:pt x="7132" y="16221"/>
                      <a:pt x="7196" y="16029"/>
                      <a:pt x="7356" y="15644"/>
                    </a:cubicBezTo>
                    <a:lnTo>
                      <a:pt x="7356" y="15644"/>
                    </a:lnTo>
                    <a:cubicBezTo>
                      <a:pt x="7292" y="15739"/>
                      <a:pt x="7253" y="15783"/>
                      <a:pt x="7236" y="15783"/>
                    </a:cubicBezTo>
                    <a:cubicBezTo>
                      <a:pt x="7204" y="15783"/>
                      <a:pt x="7251" y="15626"/>
                      <a:pt x="7355" y="15353"/>
                    </a:cubicBezTo>
                    <a:cubicBezTo>
                      <a:pt x="7365" y="15334"/>
                      <a:pt x="7377" y="15317"/>
                      <a:pt x="7390" y="15296"/>
                    </a:cubicBezTo>
                    <a:cubicBezTo>
                      <a:pt x="7329" y="15179"/>
                      <a:pt x="7351" y="14956"/>
                      <a:pt x="7395" y="14813"/>
                    </a:cubicBezTo>
                    <a:cubicBezTo>
                      <a:pt x="7412" y="14754"/>
                      <a:pt x="7436" y="14721"/>
                      <a:pt x="7468" y="14721"/>
                    </a:cubicBezTo>
                    <a:cubicBezTo>
                      <a:pt x="7492" y="14721"/>
                      <a:pt x="7521" y="14741"/>
                      <a:pt x="7555" y="14783"/>
                    </a:cubicBezTo>
                    <a:cubicBezTo>
                      <a:pt x="7494" y="14233"/>
                      <a:pt x="7502" y="13994"/>
                      <a:pt x="7634" y="13994"/>
                    </a:cubicBezTo>
                    <a:cubicBezTo>
                      <a:pt x="7668" y="13994"/>
                      <a:pt x="7711" y="14010"/>
                      <a:pt x="7762" y="14040"/>
                    </a:cubicBezTo>
                    <a:cubicBezTo>
                      <a:pt x="7574" y="13498"/>
                      <a:pt x="7606" y="13301"/>
                      <a:pt x="7950" y="13063"/>
                    </a:cubicBezTo>
                    <a:cubicBezTo>
                      <a:pt x="7668" y="12905"/>
                      <a:pt x="7699" y="12706"/>
                      <a:pt x="8046" y="12123"/>
                    </a:cubicBezTo>
                    <a:lnTo>
                      <a:pt x="8046" y="12123"/>
                    </a:lnTo>
                    <a:cubicBezTo>
                      <a:pt x="7959" y="12193"/>
                      <a:pt x="7900" y="12230"/>
                      <a:pt x="7867" y="12230"/>
                    </a:cubicBezTo>
                    <a:cubicBezTo>
                      <a:pt x="7789" y="12230"/>
                      <a:pt x="7860" y="12026"/>
                      <a:pt x="8062" y="11587"/>
                    </a:cubicBezTo>
                    <a:lnTo>
                      <a:pt x="8062" y="11587"/>
                    </a:lnTo>
                    <a:cubicBezTo>
                      <a:pt x="7976" y="11705"/>
                      <a:pt x="7924" y="11763"/>
                      <a:pt x="7902" y="11763"/>
                    </a:cubicBezTo>
                    <a:cubicBezTo>
                      <a:pt x="7863" y="11763"/>
                      <a:pt x="7921" y="11574"/>
                      <a:pt x="8059" y="11212"/>
                    </a:cubicBezTo>
                    <a:lnTo>
                      <a:pt x="8059" y="11212"/>
                    </a:lnTo>
                    <a:cubicBezTo>
                      <a:pt x="8002" y="11302"/>
                      <a:pt x="7966" y="11343"/>
                      <a:pt x="7950" y="11343"/>
                    </a:cubicBezTo>
                    <a:cubicBezTo>
                      <a:pt x="7918" y="11343"/>
                      <a:pt x="7956" y="11188"/>
                      <a:pt x="8044" y="10923"/>
                    </a:cubicBezTo>
                    <a:cubicBezTo>
                      <a:pt x="8059" y="10899"/>
                      <a:pt x="8075" y="10869"/>
                      <a:pt x="8096" y="10837"/>
                    </a:cubicBezTo>
                    <a:cubicBezTo>
                      <a:pt x="8044" y="10688"/>
                      <a:pt x="8050" y="10484"/>
                      <a:pt x="8081" y="10351"/>
                    </a:cubicBezTo>
                    <a:cubicBezTo>
                      <a:pt x="8105" y="10251"/>
                      <a:pt x="8144" y="10195"/>
                      <a:pt x="8202" y="10195"/>
                    </a:cubicBezTo>
                    <a:cubicBezTo>
                      <a:pt x="8218" y="10195"/>
                      <a:pt x="8235" y="10200"/>
                      <a:pt x="8254" y="10208"/>
                    </a:cubicBezTo>
                    <a:cubicBezTo>
                      <a:pt x="8158" y="9534"/>
                      <a:pt x="8198" y="9238"/>
                      <a:pt x="8487" y="9140"/>
                    </a:cubicBezTo>
                    <a:cubicBezTo>
                      <a:pt x="8273" y="8642"/>
                      <a:pt x="8311" y="8343"/>
                      <a:pt x="8646" y="7834"/>
                    </a:cubicBezTo>
                    <a:lnTo>
                      <a:pt x="8646" y="7834"/>
                    </a:lnTo>
                    <a:cubicBezTo>
                      <a:pt x="8594" y="7849"/>
                      <a:pt x="8553" y="7857"/>
                      <a:pt x="8521" y="7857"/>
                    </a:cubicBezTo>
                    <a:cubicBezTo>
                      <a:pt x="8378" y="7857"/>
                      <a:pt x="8431" y="7701"/>
                      <a:pt x="8664" y="7322"/>
                    </a:cubicBezTo>
                    <a:lnTo>
                      <a:pt x="8664" y="7322"/>
                    </a:lnTo>
                    <a:cubicBezTo>
                      <a:pt x="8588" y="7383"/>
                      <a:pt x="8536" y="7414"/>
                      <a:pt x="8507" y="7414"/>
                    </a:cubicBezTo>
                    <a:cubicBezTo>
                      <a:pt x="8439" y="7414"/>
                      <a:pt x="8496" y="7244"/>
                      <a:pt x="8661" y="6892"/>
                    </a:cubicBezTo>
                    <a:lnTo>
                      <a:pt x="8661" y="6892"/>
                    </a:lnTo>
                    <a:cubicBezTo>
                      <a:pt x="8593" y="6972"/>
                      <a:pt x="8549" y="7011"/>
                      <a:pt x="8528" y="7011"/>
                    </a:cubicBezTo>
                    <a:cubicBezTo>
                      <a:pt x="8484" y="7011"/>
                      <a:pt x="8530" y="6853"/>
                      <a:pt x="8646" y="6551"/>
                    </a:cubicBezTo>
                    <a:lnTo>
                      <a:pt x="8646" y="6551"/>
                    </a:lnTo>
                    <a:cubicBezTo>
                      <a:pt x="8599" y="6619"/>
                      <a:pt x="8570" y="6650"/>
                      <a:pt x="8557" y="6650"/>
                    </a:cubicBezTo>
                    <a:cubicBezTo>
                      <a:pt x="8531" y="6650"/>
                      <a:pt x="8566" y="6528"/>
                      <a:pt x="8642" y="6319"/>
                    </a:cubicBezTo>
                    <a:lnTo>
                      <a:pt x="8642" y="6319"/>
                    </a:lnTo>
                    <a:cubicBezTo>
                      <a:pt x="8629" y="6327"/>
                      <a:pt x="8619" y="6330"/>
                      <a:pt x="8610" y="6330"/>
                    </a:cubicBezTo>
                    <a:cubicBezTo>
                      <a:pt x="8559" y="6330"/>
                      <a:pt x="8572" y="6200"/>
                      <a:pt x="8623" y="6021"/>
                    </a:cubicBezTo>
                    <a:lnTo>
                      <a:pt x="8623" y="6021"/>
                    </a:lnTo>
                    <a:cubicBezTo>
                      <a:pt x="8623" y="6021"/>
                      <a:pt x="8622" y="6021"/>
                      <a:pt x="8622" y="6021"/>
                    </a:cubicBezTo>
                    <a:cubicBezTo>
                      <a:pt x="8608" y="6021"/>
                      <a:pt x="8639" y="5963"/>
                      <a:pt x="8694" y="5959"/>
                    </a:cubicBezTo>
                    <a:cubicBezTo>
                      <a:pt x="8664" y="5702"/>
                      <a:pt x="8658" y="5503"/>
                      <a:pt x="8683" y="5386"/>
                    </a:cubicBezTo>
                    <a:cubicBezTo>
                      <a:pt x="8699" y="5310"/>
                      <a:pt x="8730" y="5269"/>
                      <a:pt x="8778" y="5269"/>
                    </a:cubicBezTo>
                    <a:cubicBezTo>
                      <a:pt x="8802" y="5269"/>
                      <a:pt x="8831" y="5280"/>
                      <a:pt x="8865" y="5302"/>
                    </a:cubicBezTo>
                    <a:cubicBezTo>
                      <a:pt x="8713" y="4650"/>
                      <a:pt x="8737" y="4387"/>
                      <a:pt x="9095" y="4242"/>
                    </a:cubicBezTo>
                    <a:cubicBezTo>
                      <a:pt x="8782" y="3861"/>
                      <a:pt x="8804" y="3599"/>
                      <a:pt x="9256" y="2844"/>
                    </a:cubicBezTo>
                    <a:lnTo>
                      <a:pt x="9256" y="2844"/>
                    </a:lnTo>
                    <a:cubicBezTo>
                      <a:pt x="9166" y="2894"/>
                      <a:pt x="9096" y="2921"/>
                      <a:pt x="9046" y="2921"/>
                    </a:cubicBezTo>
                    <a:cubicBezTo>
                      <a:pt x="8869" y="2921"/>
                      <a:pt x="8941" y="2579"/>
                      <a:pt x="9219" y="1750"/>
                    </a:cubicBezTo>
                    <a:lnTo>
                      <a:pt x="9219" y="1750"/>
                    </a:lnTo>
                    <a:cubicBezTo>
                      <a:pt x="9105" y="1940"/>
                      <a:pt x="9032" y="2029"/>
                      <a:pt x="8995" y="2029"/>
                    </a:cubicBezTo>
                    <a:cubicBezTo>
                      <a:pt x="8926" y="2029"/>
                      <a:pt x="8973" y="1728"/>
                      <a:pt x="9089" y="1189"/>
                    </a:cubicBezTo>
                    <a:lnTo>
                      <a:pt x="9089" y="1189"/>
                    </a:lnTo>
                    <a:cubicBezTo>
                      <a:pt x="9021" y="1374"/>
                      <a:pt x="8981" y="1460"/>
                      <a:pt x="8962" y="1460"/>
                    </a:cubicBezTo>
                    <a:cubicBezTo>
                      <a:pt x="8936" y="1460"/>
                      <a:pt x="8952" y="1294"/>
                      <a:pt x="8996" y="997"/>
                    </a:cubicBezTo>
                    <a:lnTo>
                      <a:pt x="8996" y="997"/>
                    </a:lnTo>
                    <a:cubicBezTo>
                      <a:pt x="8952" y="1102"/>
                      <a:pt x="8920" y="1149"/>
                      <a:pt x="8897" y="1149"/>
                    </a:cubicBezTo>
                    <a:cubicBezTo>
                      <a:pt x="8861" y="1149"/>
                      <a:pt x="8849" y="1030"/>
                      <a:pt x="8847" y="837"/>
                    </a:cubicBezTo>
                    <a:cubicBezTo>
                      <a:pt x="8825" y="863"/>
                      <a:pt x="8805" y="873"/>
                      <a:pt x="8787" y="873"/>
                    </a:cubicBezTo>
                    <a:cubicBezTo>
                      <a:pt x="8737" y="873"/>
                      <a:pt x="8697" y="798"/>
                      <a:pt x="8653" y="722"/>
                    </a:cubicBezTo>
                    <a:cubicBezTo>
                      <a:pt x="8591" y="626"/>
                      <a:pt x="8520" y="533"/>
                      <a:pt x="8444" y="443"/>
                    </a:cubicBezTo>
                    <a:cubicBezTo>
                      <a:pt x="8274" y="306"/>
                      <a:pt x="8077" y="188"/>
                      <a:pt x="7869" y="1"/>
                    </a:cubicBezTo>
                    <a:close/>
                    <a:moveTo>
                      <a:pt x="616" y="51332"/>
                    </a:moveTo>
                    <a:cubicBezTo>
                      <a:pt x="607" y="51357"/>
                      <a:pt x="599" y="51388"/>
                      <a:pt x="592" y="51424"/>
                    </a:cubicBezTo>
                    <a:lnTo>
                      <a:pt x="592" y="51424"/>
                    </a:lnTo>
                    <a:cubicBezTo>
                      <a:pt x="600" y="51394"/>
                      <a:pt x="608" y="51363"/>
                      <a:pt x="616" y="51332"/>
                    </a:cubicBezTo>
                    <a:close/>
                    <a:moveTo>
                      <a:pt x="592" y="51424"/>
                    </a:moveTo>
                    <a:lnTo>
                      <a:pt x="592" y="51424"/>
                    </a:lnTo>
                    <a:cubicBezTo>
                      <a:pt x="527" y="51661"/>
                      <a:pt x="456" y="51880"/>
                      <a:pt x="421" y="52122"/>
                    </a:cubicBezTo>
                    <a:cubicBezTo>
                      <a:pt x="401" y="52091"/>
                      <a:pt x="380" y="52077"/>
                      <a:pt x="359" y="52077"/>
                    </a:cubicBezTo>
                    <a:cubicBezTo>
                      <a:pt x="307" y="52077"/>
                      <a:pt x="254" y="52164"/>
                      <a:pt x="209" y="52272"/>
                    </a:cubicBezTo>
                    <a:lnTo>
                      <a:pt x="209" y="52272"/>
                    </a:lnTo>
                    <a:cubicBezTo>
                      <a:pt x="220" y="52203"/>
                      <a:pt x="221" y="52152"/>
                      <a:pt x="213" y="52152"/>
                    </a:cubicBezTo>
                    <a:lnTo>
                      <a:pt x="213" y="52152"/>
                    </a:lnTo>
                    <a:cubicBezTo>
                      <a:pt x="206" y="52152"/>
                      <a:pt x="194" y="52182"/>
                      <a:pt x="175" y="52254"/>
                    </a:cubicBezTo>
                    <a:lnTo>
                      <a:pt x="175" y="52254"/>
                    </a:lnTo>
                    <a:cubicBezTo>
                      <a:pt x="184" y="52186"/>
                      <a:pt x="181" y="52153"/>
                      <a:pt x="170" y="52153"/>
                    </a:cubicBezTo>
                    <a:cubicBezTo>
                      <a:pt x="142" y="52153"/>
                      <a:pt x="59" y="52392"/>
                      <a:pt x="0" y="52811"/>
                    </a:cubicBezTo>
                    <a:cubicBezTo>
                      <a:pt x="20" y="52736"/>
                      <a:pt x="32" y="52704"/>
                      <a:pt x="38" y="52704"/>
                    </a:cubicBezTo>
                    <a:lnTo>
                      <a:pt x="38" y="52704"/>
                    </a:lnTo>
                    <a:cubicBezTo>
                      <a:pt x="54" y="52704"/>
                      <a:pt x="39" y="52881"/>
                      <a:pt x="21" y="53084"/>
                    </a:cubicBezTo>
                    <a:cubicBezTo>
                      <a:pt x="23" y="53079"/>
                      <a:pt x="25" y="53077"/>
                      <a:pt x="28" y="53077"/>
                    </a:cubicBezTo>
                    <a:cubicBezTo>
                      <a:pt x="40" y="53077"/>
                      <a:pt x="64" y="53111"/>
                      <a:pt x="95" y="53140"/>
                    </a:cubicBezTo>
                    <a:cubicBezTo>
                      <a:pt x="145" y="53124"/>
                      <a:pt x="192" y="53090"/>
                      <a:pt x="200" y="53070"/>
                    </a:cubicBezTo>
                    <a:cubicBezTo>
                      <a:pt x="241" y="52868"/>
                      <a:pt x="281" y="52676"/>
                      <a:pt x="312" y="52676"/>
                    </a:cubicBezTo>
                    <a:cubicBezTo>
                      <a:pt x="319" y="52676"/>
                      <a:pt x="325" y="52686"/>
                      <a:pt x="331" y="52707"/>
                    </a:cubicBezTo>
                    <a:cubicBezTo>
                      <a:pt x="376" y="52313"/>
                      <a:pt x="414" y="52067"/>
                      <a:pt x="455" y="52067"/>
                    </a:cubicBezTo>
                    <a:cubicBezTo>
                      <a:pt x="476" y="52067"/>
                      <a:pt x="499" y="52136"/>
                      <a:pt x="524" y="52290"/>
                    </a:cubicBezTo>
                    <a:cubicBezTo>
                      <a:pt x="539" y="51879"/>
                      <a:pt x="557" y="51592"/>
                      <a:pt x="592" y="514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5714150" y="1741225"/>
                <a:ext cx="16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0"/>
                    </a:moveTo>
                    <a:cubicBezTo>
                      <a:pt x="45" y="0"/>
                      <a:pt x="41" y="4"/>
                      <a:pt x="35" y="13"/>
                    </a:cubicBezTo>
                    <a:cubicBezTo>
                      <a:pt x="31" y="9"/>
                      <a:pt x="27" y="7"/>
                      <a:pt x="25" y="7"/>
                    </a:cubicBezTo>
                    <a:cubicBezTo>
                      <a:pt x="21" y="7"/>
                      <a:pt x="20" y="13"/>
                      <a:pt x="21" y="20"/>
                    </a:cubicBezTo>
                    <a:lnTo>
                      <a:pt x="21" y="20"/>
                    </a:lnTo>
                    <a:cubicBezTo>
                      <a:pt x="25" y="18"/>
                      <a:pt x="29" y="16"/>
                      <a:pt x="35" y="13"/>
                    </a:cubicBezTo>
                    <a:lnTo>
                      <a:pt x="35" y="13"/>
                    </a:lnTo>
                    <a:cubicBezTo>
                      <a:pt x="31" y="23"/>
                      <a:pt x="27" y="31"/>
                      <a:pt x="25" y="37"/>
                    </a:cubicBezTo>
                    <a:lnTo>
                      <a:pt x="25" y="37"/>
                    </a:lnTo>
                    <a:cubicBezTo>
                      <a:pt x="23" y="32"/>
                      <a:pt x="22" y="26"/>
                      <a:pt x="21" y="20"/>
                    </a:cubicBezTo>
                    <a:lnTo>
                      <a:pt x="21" y="20"/>
                    </a:lnTo>
                    <a:cubicBezTo>
                      <a:pt x="0" y="33"/>
                      <a:pt x="8" y="38"/>
                      <a:pt x="22" y="38"/>
                    </a:cubicBezTo>
                    <a:cubicBezTo>
                      <a:pt x="23" y="38"/>
                      <a:pt x="24" y="38"/>
                      <a:pt x="24" y="38"/>
                    </a:cubicBezTo>
                    <a:lnTo>
                      <a:pt x="24" y="38"/>
                    </a:lnTo>
                    <a:cubicBezTo>
                      <a:pt x="24" y="38"/>
                      <a:pt x="25" y="38"/>
                      <a:pt x="25" y="37"/>
                    </a:cubicBezTo>
                    <a:lnTo>
                      <a:pt x="25" y="37"/>
                    </a:lnTo>
                    <a:cubicBezTo>
                      <a:pt x="25" y="38"/>
                      <a:pt x="25" y="38"/>
                      <a:pt x="25" y="38"/>
                    </a:cubicBezTo>
                    <a:lnTo>
                      <a:pt x="25" y="38"/>
                    </a:lnTo>
                    <a:cubicBezTo>
                      <a:pt x="25" y="38"/>
                      <a:pt x="25" y="38"/>
                      <a:pt x="24" y="38"/>
                    </a:cubicBezTo>
                    <a:lnTo>
                      <a:pt x="24" y="38"/>
                    </a:lnTo>
                    <a:cubicBezTo>
                      <a:pt x="19" y="51"/>
                      <a:pt x="18" y="56"/>
                      <a:pt x="19" y="56"/>
                    </a:cubicBezTo>
                    <a:cubicBezTo>
                      <a:pt x="20" y="56"/>
                      <a:pt x="23" y="51"/>
                      <a:pt x="27" y="44"/>
                    </a:cubicBezTo>
                    <a:lnTo>
                      <a:pt x="27" y="44"/>
                    </a:lnTo>
                    <a:cubicBezTo>
                      <a:pt x="31" y="55"/>
                      <a:pt x="36" y="64"/>
                      <a:pt x="38" y="64"/>
                    </a:cubicBezTo>
                    <a:cubicBezTo>
                      <a:pt x="41" y="64"/>
                      <a:pt x="42" y="56"/>
                      <a:pt x="39" y="36"/>
                    </a:cubicBezTo>
                    <a:lnTo>
                      <a:pt x="39" y="36"/>
                    </a:lnTo>
                    <a:cubicBezTo>
                      <a:pt x="36" y="37"/>
                      <a:pt x="33" y="37"/>
                      <a:pt x="31" y="38"/>
                    </a:cubicBezTo>
                    <a:lnTo>
                      <a:pt x="31" y="38"/>
                    </a:lnTo>
                    <a:cubicBezTo>
                      <a:pt x="33" y="34"/>
                      <a:pt x="35" y="29"/>
                      <a:pt x="37" y="25"/>
                    </a:cubicBezTo>
                    <a:lnTo>
                      <a:pt x="37" y="25"/>
                    </a:lnTo>
                    <a:cubicBezTo>
                      <a:pt x="38" y="29"/>
                      <a:pt x="38" y="33"/>
                      <a:pt x="39" y="36"/>
                    </a:cubicBezTo>
                    <a:lnTo>
                      <a:pt x="39" y="36"/>
                    </a:lnTo>
                    <a:cubicBezTo>
                      <a:pt x="54" y="33"/>
                      <a:pt x="65" y="24"/>
                      <a:pt x="42" y="15"/>
                    </a:cubicBezTo>
                    <a:lnTo>
                      <a:pt x="42" y="15"/>
                    </a:lnTo>
                    <a:cubicBezTo>
                      <a:pt x="40" y="18"/>
                      <a:pt x="39" y="22"/>
                      <a:pt x="37" y="25"/>
                    </a:cubicBezTo>
                    <a:lnTo>
                      <a:pt x="37" y="25"/>
                    </a:lnTo>
                    <a:cubicBezTo>
                      <a:pt x="37" y="21"/>
                      <a:pt x="36" y="17"/>
                      <a:pt x="35" y="13"/>
                    </a:cubicBezTo>
                    <a:lnTo>
                      <a:pt x="35" y="13"/>
                    </a:lnTo>
                    <a:cubicBezTo>
                      <a:pt x="38" y="14"/>
                      <a:pt x="40" y="14"/>
                      <a:pt x="42" y="15"/>
                    </a:cubicBezTo>
                    <a:lnTo>
                      <a:pt x="42" y="15"/>
                    </a:lnTo>
                    <a:cubicBezTo>
                      <a:pt x="45" y="7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5898950" y="1614850"/>
                <a:ext cx="265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750" extrusionOk="0">
                    <a:moveTo>
                      <a:pt x="118" y="1"/>
                    </a:moveTo>
                    <a:cubicBezTo>
                      <a:pt x="77" y="142"/>
                      <a:pt x="38" y="257"/>
                      <a:pt x="1" y="348"/>
                    </a:cubicBezTo>
                    <a:cubicBezTo>
                      <a:pt x="21" y="457"/>
                      <a:pt x="52" y="528"/>
                      <a:pt x="93" y="573"/>
                    </a:cubicBezTo>
                    <a:cubicBezTo>
                      <a:pt x="118" y="599"/>
                      <a:pt x="145" y="618"/>
                      <a:pt x="174" y="618"/>
                    </a:cubicBezTo>
                    <a:cubicBezTo>
                      <a:pt x="213" y="618"/>
                      <a:pt x="255" y="584"/>
                      <a:pt x="296" y="490"/>
                    </a:cubicBezTo>
                    <a:cubicBezTo>
                      <a:pt x="449" y="643"/>
                      <a:pt x="590" y="749"/>
                      <a:pt x="748" y="749"/>
                    </a:cubicBezTo>
                    <a:cubicBezTo>
                      <a:pt x="844" y="749"/>
                      <a:pt x="946" y="710"/>
                      <a:pt x="1061" y="619"/>
                    </a:cubicBezTo>
                    <a:cubicBezTo>
                      <a:pt x="1012" y="582"/>
                      <a:pt x="966" y="539"/>
                      <a:pt x="918" y="490"/>
                    </a:cubicBezTo>
                    <a:cubicBezTo>
                      <a:pt x="876" y="584"/>
                      <a:pt x="834" y="618"/>
                      <a:pt x="794" y="618"/>
                    </a:cubicBezTo>
                    <a:cubicBezTo>
                      <a:pt x="766" y="618"/>
                      <a:pt x="738" y="599"/>
                      <a:pt x="714" y="573"/>
                    </a:cubicBezTo>
                    <a:cubicBezTo>
                      <a:pt x="656" y="508"/>
                      <a:pt x="614" y="394"/>
                      <a:pt x="602" y="180"/>
                    </a:cubicBezTo>
                    <a:cubicBezTo>
                      <a:pt x="478" y="377"/>
                      <a:pt x="380" y="487"/>
                      <a:pt x="304" y="487"/>
                    </a:cubicBezTo>
                    <a:cubicBezTo>
                      <a:pt x="215" y="487"/>
                      <a:pt x="156" y="337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5665875" y="1629675"/>
                <a:ext cx="287475" cy="1486825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59473" extrusionOk="0">
                    <a:moveTo>
                      <a:pt x="7861" y="23706"/>
                    </a:moveTo>
                    <a:cubicBezTo>
                      <a:pt x="7861" y="23707"/>
                      <a:pt x="7861" y="23708"/>
                      <a:pt x="7862" y="23709"/>
                    </a:cubicBezTo>
                    <a:cubicBezTo>
                      <a:pt x="7861" y="23708"/>
                      <a:pt x="7861" y="23707"/>
                      <a:pt x="7861" y="23706"/>
                    </a:cubicBezTo>
                    <a:close/>
                    <a:moveTo>
                      <a:pt x="11040" y="0"/>
                    </a:moveTo>
                    <a:cubicBezTo>
                      <a:pt x="10912" y="112"/>
                      <a:pt x="10799" y="159"/>
                      <a:pt x="10694" y="159"/>
                    </a:cubicBezTo>
                    <a:cubicBezTo>
                      <a:pt x="10600" y="159"/>
                      <a:pt x="10512" y="121"/>
                      <a:pt x="10425" y="59"/>
                    </a:cubicBezTo>
                    <a:lnTo>
                      <a:pt x="10425" y="59"/>
                    </a:lnTo>
                    <a:cubicBezTo>
                      <a:pt x="10448" y="331"/>
                      <a:pt x="10827" y="289"/>
                      <a:pt x="10877" y="427"/>
                    </a:cubicBezTo>
                    <a:cubicBezTo>
                      <a:pt x="10929" y="588"/>
                      <a:pt x="10946" y="698"/>
                      <a:pt x="11002" y="782"/>
                    </a:cubicBezTo>
                    <a:cubicBezTo>
                      <a:pt x="11039" y="923"/>
                      <a:pt x="11150" y="1119"/>
                      <a:pt x="11181" y="1217"/>
                    </a:cubicBezTo>
                    <a:cubicBezTo>
                      <a:pt x="11193" y="1362"/>
                      <a:pt x="11205" y="1553"/>
                      <a:pt x="11223" y="1627"/>
                    </a:cubicBezTo>
                    <a:cubicBezTo>
                      <a:pt x="11183" y="1943"/>
                      <a:pt x="11220" y="2179"/>
                      <a:pt x="11308" y="2287"/>
                    </a:cubicBezTo>
                    <a:cubicBezTo>
                      <a:pt x="11179" y="2705"/>
                      <a:pt x="11161" y="3046"/>
                      <a:pt x="11308" y="3180"/>
                    </a:cubicBezTo>
                    <a:cubicBezTo>
                      <a:pt x="11111" y="3571"/>
                      <a:pt x="11042" y="3771"/>
                      <a:pt x="11202" y="4024"/>
                    </a:cubicBezTo>
                    <a:cubicBezTo>
                      <a:pt x="10986" y="4296"/>
                      <a:pt x="10968" y="4683"/>
                      <a:pt x="11116" y="5027"/>
                    </a:cubicBezTo>
                    <a:cubicBezTo>
                      <a:pt x="10911" y="5205"/>
                      <a:pt x="10757" y="5374"/>
                      <a:pt x="10877" y="5764"/>
                    </a:cubicBezTo>
                    <a:cubicBezTo>
                      <a:pt x="10694" y="5896"/>
                      <a:pt x="10875" y="6433"/>
                      <a:pt x="10966" y="6825"/>
                    </a:cubicBezTo>
                    <a:cubicBezTo>
                      <a:pt x="10808" y="6955"/>
                      <a:pt x="10282" y="7007"/>
                      <a:pt x="10332" y="7381"/>
                    </a:cubicBezTo>
                    <a:cubicBezTo>
                      <a:pt x="10211" y="7529"/>
                      <a:pt x="10592" y="8027"/>
                      <a:pt x="10605" y="8348"/>
                    </a:cubicBezTo>
                    <a:cubicBezTo>
                      <a:pt x="10512" y="8584"/>
                      <a:pt x="10512" y="8858"/>
                      <a:pt x="10498" y="9165"/>
                    </a:cubicBezTo>
                    <a:cubicBezTo>
                      <a:pt x="10421" y="9453"/>
                      <a:pt x="10120" y="9578"/>
                      <a:pt x="10220" y="9672"/>
                    </a:cubicBezTo>
                    <a:cubicBezTo>
                      <a:pt x="10024" y="10171"/>
                      <a:pt x="10241" y="10346"/>
                      <a:pt x="10434" y="10441"/>
                    </a:cubicBezTo>
                    <a:cubicBezTo>
                      <a:pt x="10142" y="10938"/>
                      <a:pt x="10012" y="11240"/>
                      <a:pt x="10199" y="11515"/>
                    </a:cubicBezTo>
                    <a:cubicBezTo>
                      <a:pt x="9910" y="11830"/>
                      <a:pt x="9835" y="12117"/>
                      <a:pt x="9943" y="12513"/>
                    </a:cubicBezTo>
                    <a:cubicBezTo>
                      <a:pt x="9728" y="12708"/>
                      <a:pt x="9728" y="13028"/>
                      <a:pt x="9751" y="13436"/>
                    </a:cubicBezTo>
                    <a:cubicBezTo>
                      <a:pt x="9618" y="13618"/>
                      <a:pt x="9538" y="13926"/>
                      <a:pt x="9517" y="14286"/>
                    </a:cubicBezTo>
                    <a:cubicBezTo>
                      <a:pt x="9422" y="14516"/>
                      <a:pt x="9453" y="14899"/>
                      <a:pt x="9432" y="15225"/>
                    </a:cubicBezTo>
                    <a:cubicBezTo>
                      <a:pt x="9337" y="15488"/>
                      <a:pt x="9255" y="15858"/>
                      <a:pt x="9218" y="16186"/>
                    </a:cubicBezTo>
                    <a:cubicBezTo>
                      <a:pt x="9134" y="16446"/>
                      <a:pt x="9056" y="16698"/>
                      <a:pt x="9091" y="16891"/>
                    </a:cubicBezTo>
                    <a:cubicBezTo>
                      <a:pt x="8936" y="17286"/>
                      <a:pt x="8797" y="17549"/>
                      <a:pt x="8963" y="17788"/>
                    </a:cubicBezTo>
                    <a:cubicBezTo>
                      <a:pt x="8675" y="18138"/>
                      <a:pt x="8247" y="18392"/>
                      <a:pt x="8446" y="18926"/>
                    </a:cubicBezTo>
                    <a:cubicBezTo>
                      <a:pt x="8124" y="18981"/>
                      <a:pt x="8066" y="19276"/>
                      <a:pt x="8210" y="20121"/>
                    </a:cubicBezTo>
                    <a:cubicBezTo>
                      <a:pt x="8153" y="20067"/>
                      <a:pt x="8123" y="20040"/>
                      <a:pt x="8111" y="20040"/>
                    </a:cubicBezTo>
                    <a:cubicBezTo>
                      <a:pt x="8066" y="20040"/>
                      <a:pt x="8275" y="20418"/>
                      <a:pt x="8344" y="21184"/>
                    </a:cubicBezTo>
                    <a:cubicBezTo>
                      <a:pt x="8279" y="20885"/>
                      <a:pt x="8222" y="20730"/>
                      <a:pt x="8185" y="20730"/>
                    </a:cubicBezTo>
                    <a:cubicBezTo>
                      <a:pt x="8137" y="20730"/>
                      <a:pt x="8119" y="20979"/>
                      <a:pt x="8152" y="21504"/>
                    </a:cubicBezTo>
                    <a:cubicBezTo>
                      <a:pt x="8115" y="21429"/>
                      <a:pt x="8085" y="21395"/>
                      <a:pt x="8061" y="21395"/>
                    </a:cubicBezTo>
                    <a:cubicBezTo>
                      <a:pt x="7969" y="21395"/>
                      <a:pt x="7959" y="21894"/>
                      <a:pt x="7959" y="22570"/>
                    </a:cubicBezTo>
                    <a:cubicBezTo>
                      <a:pt x="7941" y="22561"/>
                      <a:pt x="7924" y="22556"/>
                      <a:pt x="7908" y="22556"/>
                    </a:cubicBezTo>
                    <a:cubicBezTo>
                      <a:pt x="7793" y="22556"/>
                      <a:pt x="7763" y="22812"/>
                      <a:pt x="7768" y="23277"/>
                    </a:cubicBezTo>
                    <a:cubicBezTo>
                      <a:pt x="7644" y="23328"/>
                      <a:pt x="7554" y="23437"/>
                      <a:pt x="7603" y="23599"/>
                    </a:cubicBezTo>
                    <a:cubicBezTo>
                      <a:pt x="7594" y="23569"/>
                      <a:pt x="7588" y="23556"/>
                      <a:pt x="7584" y="23556"/>
                    </a:cubicBezTo>
                    <a:lnTo>
                      <a:pt x="7584" y="23556"/>
                    </a:lnTo>
                    <a:cubicBezTo>
                      <a:pt x="7566" y="23556"/>
                      <a:pt x="7589" y="23819"/>
                      <a:pt x="7603" y="24068"/>
                    </a:cubicBezTo>
                    <a:cubicBezTo>
                      <a:pt x="7463" y="24341"/>
                      <a:pt x="7302" y="24680"/>
                      <a:pt x="7491" y="24944"/>
                    </a:cubicBezTo>
                    <a:cubicBezTo>
                      <a:pt x="7531" y="25111"/>
                      <a:pt x="7535" y="25262"/>
                      <a:pt x="7515" y="25403"/>
                    </a:cubicBezTo>
                    <a:lnTo>
                      <a:pt x="7515" y="25403"/>
                    </a:lnTo>
                    <a:cubicBezTo>
                      <a:pt x="7571" y="25263"/>
                      <a:pt x="7652" y="25122"/>
                      <a:pt x="7757" y="24970"/>
                    </a:cubicBezTo>
                    <a:cubicBezTo>
                      <a:pt x="7568" y="24706"/>
                      <a:pt x="7650" y="24321"/>
                      <a:pt x="7789" y="24047"/>
                    </a:cubicBezTo>
                    <a:cubicBezTo>
                      <a:pt x="7777" y="23817"/>
                      <a:pt x="7797" y="23651"/>
                      <a:pt x="7828" y="23651"/>
                    </a:cubicBezTo>
                    <a:cubicBezTo>
                      <a:pt x="7838" y="23651"/>
                      <a:pt x="7849" y="23668"/>
                      <a:pt x="7861" y="23706"/>
                    </a:cubicBezTo>
                    <a:lnTo>
                      <a:pt x="7861" y="23706"/>
                    </a:lnTo>
                    <a:cubicBezTo>
                      <a:pt x="7814" y="23546"/>
                      <a:pt x="7854" y="23354"/>
                      <a:pt x="7977" y="23305"/>
                    </a:cubicBezTo>
                    <a:cubicBezTo>
                      <a:pt x="7973" y="22822"/>
                      <a:pt x="8038" y="22458"/>
                      <a:pt x="8169" y="22458"/>
                    </a:cubicBezTo>
                    <a:cubicBezTo>
                      <a:pt x="8182" y="22458"/>
                      <a:pt x="8195" y="22461"/>
                      <a:pt x="8209" y="22468"/>
                    </a:cubicBezTo>
                    <a:cubicBezTo>
                      <a:pt x="8209" y="21832"/>
                      <a:pt x="8253" y="21455"/>
                      <a:pt x="8349" y="21455"/>
                    </a:cubicBezTo>
                    <a:cubicBezTo>
                      <a:pt x="8381" y="21455"/>
                      <a:pt x="8420" y="21499"/>
                      <a:pt x="8464" y="21589"/>
                    </a:cubicBezTo>
                    <a:cubicBezTo>
                      <a:pt x="8430" y="21026"/>
                      <a:pt x="8430" y="20731"/>
                      <a:pt x="8468" y="20731"/>
                    </a:cubicBezTo>
                    <a:cubicBezTo>
                      <a:pt x="8493" y="20731"/>
                      <a:pt x="8534" y="20863"/>
                      <a:pt x="8592" y="21133"/>
                    </a:cubicBezTo>
                    <a:cubicBezTo>
                      <a:pt x="8525" y="20382"/>
                      <a:pt x="8546" y="20035"/>
                      <a:pt x="8681" y="20035"/>
                    </a:cubicBezTo>
                    <a:cubicBezTo>
                      <a:pt x="8721" y="20035"/>
                      <a:pt x="8770" y="20065"/>
                      <a:pt x="8830" y="20123"/>
                    </a:cubicBezTo>
                    <a:cubicBezTo>
                      <a:pt x="8686" y="19278"/>
                      <a:pt x="8747" y="18984"/>
                      <a:pt x="9066" y="18928"/>
                    </a:cubicBezTo>
                    <a:cubicBezTo>
                      <a:pt x="8866" y="18395"/>
                      <a:pt x="8927" y="18102"/>
                      <a:pt x="9214" y="17749"/>
                    </a:cubicBezTo>
                    <a:cubicBezTo>
                      <a:pt x="9048" y="17511"/>
                      <a:pt x="9108" y="17217"/>
                      <a:pt x="9263" y="16822"/>
                    </a:cubicBezTo>
                    <a:cubicBezTo>
                      <a:pt x="9228" y="16630"/>
                      <a:pt x="9289" y="16335"/>
                      <a:pt x="9372" y="16074"/>
                    </a:cubicBezTo>
                    <a:cubicBezTo>
                      <a:pt x="9408" y="15746"/>
                      <a:pt x="9467" y="15451"/>
                      <a:pt x="9562" y="15188"/>
                    </a:cubicBezTo>
                    <a:cubicBezTo>
                      <a:pt x="9584" y="14861"/>
                      <a:pt x="9643" y="14566"/>
                      <a:pt x="9736" y="14337"/>
                    </a:cubicBezTo>
                    <a:cubicBezTo>
                      <a:pt x="9756" y="13976"/>
                      <a:pt x="9812" y="13682"/>
                      <a:pt x="9946" y="13499"/>
                    </a:cubicBezTo>
                    <a:cubicBezTo>
                      <a:pt x="9922" y="13091"/>
                      <a:pt x="9978" y="12797"/>
                      <a:pt x="10191" y="12602"/>
                    </a:cubicBezTo>
                    <a:cubicBezTo>
                      <a:pt x="10083" y="12205"/>
                      <a:pt x="10136" y="11910"/>
                      <a:pt x="10427" y="11593"/>
                    </a:cubicBezTo>
                    <a:cubicBezTo>
                      <a:pt x="10241" y="11318"/>
                      <a:pt x="10291" y="11021"/>
                      <a:pt x="10583" y="10525"/>
                    </a:cubicBezTo>
                    <a:cubicBezTo>
                      <a:pt x="10390" y="10429"/>
                      <a:pt x="10438" y="10133"/>
                      <a:pt x="10634" y="9634"/>
                    </a:cubicBezTo>
                    <a:cubicBezTo>
                      <a:pt x="10534" y="9540"/>
                      <a:pt x="10581" y="9243"/>
                      <a:pt x="10658" y="8955"/>
                    </a:cubicBezTo>
                    <a:cubicBezTo>
                      <a:pt x="10670" y="8649"/>
                      <a:pt x="10714" y="8352"/>
                      <a:pt x="10808" y="8115"/>
                    </a:cubicBezTo>
                    <a:cubicBezTo>
                      <a:pt x="10796" y="7793"/>
                      <a:pt x="10833" y="7533"/>
                      <a:pt x="10954" y="7387"/>
                    </a:cubicBezTo>
                    <a:cubicBezTo>
                      <a:pt x="10904" y="7012"/>
                      <a:pt x="10938" y="6753"/>
                      <a:pt x="11097" y="6622"/>
                    </a:cubicBezTo>
                    <a:cubicBezTo>
                      <a:pt x="11007" y="6230"/>
                      <a:pt x="11040" y="5971"/>
                      <a:pt x="11223" y="5838"/>
                    </a:cubicBezTo>
                    <a:cubicBezTo>
                      <a:pt x="11103" y="5447"/>
                      <a:pt x="11134" y="5187"/>
                      <a:pt x="11339" y="5007"/>
                    </a:cubicBezTo>
                    <a:cubicBezTo>
                      <a:pt x="11193" y="4663"/>
                      <a:pt x="11220" y="4402"/>
                      <a:pt x="11436" y="4131"/>
                    </a:cubicBezTo>
                    <a:cubicBezTo>
                      <a:pt x="11276" y="3878"/>
                      <a:pt x="11302" y="3617"/>
                      <a:pt x="11499" y="3225"/>
                    </a:cubicBezTo>
                    <a:cubicBezTo>
                      <a:pt x="11347" y="3084"/>
                      <a:pt x="11369" y="2822"/>
                      <a:pt x="11498" y="2405"/>
                    </a:cubicBezTo>
                    <a:cubicBezTo>
                      <a:pt x="11410" y="2295"/>
                      <a:pt x="11426" y="2032"/>
                      <a:pt x="11467" y="1716"/>
                    </a:cubicBezTo>
                    <a:cubicBezTo>
                      <a:pt x="11449" y="1642"/>
                      <a:pt x="11441" y="1517"/>
                      <a:pt x="11430" y="1371"/>
                    </a:cubicBezTo>
                    <a:cubicBezTo>
                      <a:pt x="11399" y="1274"/>
                      <a:pt x="11365" y="1155"/>
                      <a:pt x="11328" y="1014"/>
                    </a:cubicBezTo>
                    <a:cubicBezTo>
                      <a:pt x="11271" y="929"/>
                      <a:pt x="11213" y="823"/>
                      <a:pt x="11162" y="660"/>
                    </a:cubicBezTo>
                    <a:cubicBezTo>
                      <a:pt x="11107" y="511"/>
                      <a:pt x="11061" y="306"/>
                      <a:pt x="11040" y="0"/>
                    </a:cubicBezTo>
                    <a:close/>
                    <a:moveTo>
                      <a:pt x="7515" y="25403"/>
                    </a:moveTo>
                    <a:cubicBezTo>
                      <a:pt x="7478" y="25498"/>
                      <a:pt x="7452" y="25592"/>
                      <a:pt x="7439" y="25689"/>
                    </a:cubicBezTo>
                    <a:lnTo>
                      <a:pt x="7439" y="25689"/>
                    </a:lnTo>
                    <a:cubicBezTo>
                      <a:pt x="7474" y="25598"/>
                      <a:pt x="7501" y="25503"/>
                      <a:pt x="7515" y="25403"/>
                    </a:cubicBezTo>
                    <a:close/>
                    <a:moveTo>
                      <a:pt x="7439" y="25689"/>
                    </a:moveTo>
                    <a:cubicBezTo>
                      <a:pt x="7325" y="25980"/>
                      <a:pt x="7122" y="26232"/>
                      <a:pt x="6954" y="26497"/>
                    </a:cubicBezTo>
                    <a:cubicBezTo>
                      <a:pt x="6915" y="26491"/>
                      <a:pt x="6880" y="26489"/>
                      <a:pt x="6849" y="26489"/>
                    </a:cubicBezTo>
                    <a:cubicBezTo>
                      <a:pt x="6576" y="26489"/>
                      <a:pt x="6568" y="26699"/>
                      <a:pt x="6813" y="27232"/>
                    </a:cubicBezTo>
                    <a:cubicBezTo>
                      <a:pt x="6733" y="27161"/>
                      <a:pt x="6669" y="27123"/>
                      <a:pt x="6618" y="27123"/>
                    </a:cubicBezTo>
                    <a:cubicBezTo>
                      <a:pt x="6456" y="27123"/>
                      <a:pt x="6442" y="27515"/>
                      <a:pt x="6534" y="28449"/>
                    </a:cubicBezTo>
                    <a:cubicBezTo>
                      <a:pt x="6451" y="28235"/>
                      <a:pt x="6389" y="28126"/>
                      <a:pt x="6345" y="28126"/>
                    </a:cubicBezTo>
                    <a:cubicBezTo>
                      <a:pt x="6260" y="28126"/>
                      <a:pt x="6245" y="28543"/>
                      <a:pt x="6282" y="29397"/>
                    </a:cubicBezTo>
                    <a:cubicBezTo>
                      <a:pt x="6217" y="29142"/>
                      <a:pt x="6166" y="29019"/>
                      <a:pt x="6130" y="29019"/>
                    </a:cubicBezTo>
                    <a:cubicBezTo>
                      <a:pt x="6065" y="29019"/>
                      <a:pt x="6042" y="29398"/>
                      <a:pt x="6050" y="30112"/>
                    </a:cubicBezTo>
                    <a:cubicBezTo>
                      <a:pt x="6003" y="29930"/>
                      <a:pt x="5965" y="29845"/>
                      <a:pt x="5935" y="29845"/>
                    </a:cubicBezTo>
                    <a:cubicBezTo>
                      <a:pt x="5877" y="29845"/>
                      <a:pt x="5848" y="30161"/>
                      <a:pt x="5842" y="30716"/>
                    </a:cubicBezTo>
                    <a:cubicBezTo>
                      <a:pt x="5809" y="30557"/>
                      <a:pt x="5784" y="30484"/>
                      <a:pt x="5767" y="30484"/>
                    </a:cubicBezTo>
                    <a:cubicBezTo>
                      <a:pt x="5742" y="30484"/>
                      <a:pt x="5737" y="30658"/>
                      <a:pt x="5755" y="30962"/>
                    </a:cubicBezTo>
                    <a:cubicBezTo>
                      <a:pt x="5727" y="30844"/>
                      <a:pt x="5710" y="30794"/>
                      <a:pt x="5706" y="30794"/>
                    </a:cubicBezTo>
                    <a:lnTo>
                      <a:pt x="5706" y="30794"/>
                    </a:lnTo>
                    <a:cubicBezTo>
                      <a:pt x="5700" y="30794"/>
                      <a:pt x="5714" y="30876"/>
                      <a:pt x="5747" y="31004"/>
                    </a:cubicBezTo>
                    <a:cubicBezTo>
                      <a:pt x="5624" y="31071"/>
                      <a:pt x="5564" y="31280"/>
                      <a:pt x="5572" y="31493"/>
                    </a:cubicBezTo>
                    <a:cubicBezTo>
                      <a:pt x="5558" y="31510"/>
                      <a:pt x="5566" y="31529"/>
                      <a:pt x="5597" y="31529"/>
                    </a:cubicBezTo>
                    <a:cubicBezTo>
                      <a:pt x="5621" y="31529"/>
                      <a:pt x="5659" y="31518"/>
                      <a:pt x="5711" y="31486"/>
                    </a:cubicBezTo>
                    <a:lnTo>
                      <a:pt x="5711" y="31486"/>
                    </a:lnTo>
                    <a:cubicBezTo>
                      <a:pt x="5527" y="31854"/>
                      <a:pt x="5419" y="32111"/>
                      <a:pt x="5397" y="32308"/>
                    </a:cubicBezTo>
                    <a:cubicBezTo>
                      <a:pt x="5373" y="32506"/>
                      <a:pt x="5437" y="32642"/>
                      <a:pt x="5595" y="32766"/>
                    </a:cubicBezTo>
                    <a:cubicBezTo>
                      <a:pt x="5170" y="33005"/>
                      <a:pt x="5126" y="33201"/>
                      <a:pt x="5362" y="33884"/>
                    </a:cubicBezTo>
                    <a:cubicBezTo>
                      <a:pt x="5273" y="33804"/>
                      <a:pt x="5205" y="33760"/>
                      <a:pt x="5156" y="33760"/>
                    </a:cubicBezTo>
                    <a:cubicBezTo>
                      <a:pt x="5026" y="33760"/>
                      <a:pt x="5018" y="34057"/>
                      <a:pt x="5077" y="34757"/>
                    </a:cubicBezTo>
                    <a:cubicBezTo>
                      <a:pt x="5013" y="34537"/>
                      <a:pt x="4968" y="34429"/>
                      <a:pt x="4934" y="34429"/>
                    </a:cubicBezTo>
                    <a:cubicBezTo>
                      <a:pt x="4880" y="34429"/>
                      <a:pt x="4859" y="34714"/>
                      <a:pt x="4845" y="35264"/>
                    </a:cubicBezTo>
                    <a:cubicBezTo>
                      <a:pt x="4823" y="35034"/>
                      <a:pt x="4805" y="34927"/>
                      <a:pt x="4788" y="34927"/>
                    </a:cubicBezTo>
                    <a:cubicBezTo>
                      <a:pt x="4764" y="34927"/>
                      <a:pt x="4744" y="35129"/>
                      <a:pt x="4721" y="35492"/>
                    </a:cubicBezTo>
                    <a:cubicBezTo>
                      <a:pt x="4714" y="35350"/>
                      <a:pt x="4705" y="35287"/>
                      <a:pt x="4695" y="35287"/>
                    </a:cubicBezTo>
                    <a:cubicBezTo>
                      <a:pt x="4681" y="35287"/>
                      <a:pt x="4664" y="35423"/>
                      <a:pt x="4645" y="35645"/>
                    </a:cubicBezTo>
                    <a:cubicBezTo>
                      <a:pt x="4639" y="35631"/>
                      <a:pt x="4632" y="35624"/>
                      <a:pt x="4626" y="35624"/>
                    </a:cubicBezTo>
                    <a:cubicBezTo>
                      <a:pt x="4598" y="35624"/>
                      <a:pt x="4571" y="35753"/>
                      <a:pt x="4561" y="35866"/>
                    </a:cubicBezTo>
                    <a:cubicBezTo>
                      <a:pt x="4558" y="35912"/>
                      <a:pt x="4566" y="35946"/>
                      <a:pt x="4596" y="35946"/>
                    </a:cubicBezTo>
                    <a:cubicBezTo>
                      <a:pt x="4611" y="35946"/>
                      <a:pt x="4630" y="35938"/>
                      <a:pt x="4656" y="35918"/>
                    </a:cubicBezTo>
                    <a:cubicBezTo>
                      <a:pt x="5099" y="36272"/>
                      <a:pt x="5183" y="36532"/>
                      <a:pt x="4843" y="36686"/>
                    </a:cubicBezTo>
                    <a:cubicBezTo>
                      <a:pt x="4716" y="36743"/>
                      <a:pt x="4703" y="36882"/>
                      <a:pt x="4824" y="36882"/>
                    </a:cubicBezTo>
                    <a:cubicBezTo>
                      <a:pt x="4836" y="36882"/>
                      <a:pt x="4850" y="36881"/>
                      <a:pt x="4865" y="36877"/>
                    </a:cubicBezTo>
                    <a:lnTo>
                      <a:pt x="4865" y="36877"/>
                    </a:lnTo>
                    <a:cubicBezTo>
                      <a:pt x="4931" y="37114"/>
                      <a:pt x="4936" y="37301"/>
                      <a:pt x="4897" y="37474"/>
                    </a:cubicBezTo>
                    <a:lnTo>
                      <a:pt x="4897" y="37474"/>
                    </a:lnTo>
                    <a:cubicBezTo>
                      <a:pt x="4962" y="37291"/>
                      <a:pt x="5079" y="37096"/>
                      <a:pt x="5251" y="36852"/>
                    </a:cubicBezTo>
                    <a:lnTo>
                      <a:pt x="5251" y="36852"/>
                    </a:lnTo>
                    <a:cubicBezTo>
                      <a:pt x="5221" y="36858"/>
                      <a:pt x="5194" y="36861"/>
                      <a:pt x="5171" y="36861"/>
                    </a:cubicBezTo>
                    <a:cubicBezTo>
                      <a:pt x="5066" y="36861"/>
                      <a:pt x="5024" y="36800"/>
                      <a:pt x="5033" y="36674"/>
                    </a:cubicBezTo>
                    <a:cubicBezTo>
                      <a:pt x="5045" y="36521"/>
                      <a:pt x="5133" y="36270"/>
                      <a:pt x="5275" y="35917"/>
                    </a:cubicBezTo>
                    <a:lnTo>
                      <a:pt x="5275" y="35917"/>
                    </a:lnTo>
                    <a:cubicBezTo>
                      <a:pt x="5249" y="35937"/>
                      <a:pt x="5230" y="35946"/>
                      <a:pt x="5215" y="35946"/>
                    </a:cubicBezTo>
                    <a:cubicBezTo>
                      <a:pt x="5186" y="35946"/>
                      <a:pt x="5177" y="35911"/>
                      <a:pt x="5181" y="35865"/>
                    </a:cubicBezTo>
                    <a:cubicBezTo>
                      <a:pt x="5189" y="35752"/>
                      <a:pt x="5217" y="35623"/>
                      <a:pt x="5245" y="35623"/>
                    </a:cubicBezTo>
                    <a:cubicBezTo>
                      <a:pt x="5251" y="35623"/>
                      <a:pt x="5258" y="35629"/>
                      <a:pt x="5264" y="35644"/>
                    </a:cubicBezTo>
                    <a:cubicBezTo>
                      <a:pt x="5282" y="35422"/>
                      <a:pt x="5299" y="35285"/>
                      <a:pt x="5314" y="35285"/>
                    </a:cubicBezTo>
                    <a:cubicBezTo>
                      <a:pt x="5323" y="35285"/>
                      <a:pt x="5332" y="35348"/>
                      <a:pt x="5340" y="35491"/>
                    </a:cubicBezTo>
                    <a:cubicBezTo>
                      <a:pt x="5363" y="35127"/>
                      <a:pt x="5384" y="34925"/>
                      <a:pt x="5407" y="34925"/>
                    </a:cubicBezTo>
                    <a:cubicBezTo>
                      <a:pt x="5424" y="34925"/>
                      <a:pt x="5442" y="35032"/>
                      <a:pt x="5464" y="35263"/>
                    </a:cubicBezTo>
                    <a:cubicBezTo>
                      <a:pt x="5478" y="34712"/>
                      <a:pt x="5500" y="34427"/>
                      <a:pt x="5554" y="34427"/>
                    </a:cubicBezTo>
                    <a:cubicBezTo>
                      <a:pt x="5588" y="34427"/>
                      <a:pt x="5633" y="34535"/>
                      <a:pt x="5696" y="34755"/>
                    </a:cubicBezTo>
                    <a:cubicBezTo>
                      <a:pt x="5638" y="34055"/>
                      <a:pt x="5645" y="33758"/>
                      <a:pt x="5774" y="33758"/>
                    </a:cubicBezTo>
                    <a:cubicBezTo>
                      <a:pt x="5824" y="33758"/>
                      <a:pt x="5892" y="33802"/>
                      <a:pt x="5981" y="33883"/>
                    </a:cubicBezTo>
                    <a:cubicBezTo>
                      <a:pt x="5746" y="33199"/>
                      <a:pt x="5789" y="33003"/>
                      <a:pt x="6215" y="32765"/>
                    </a:cubicBezTo>
                    <a:cubicBezTo>
                      <a:pt x="6056" y="32640"/>
                      <a:pt x="5993" y="32504"/>
                      <a:pt x="6016" y="32307"/>
                    </a:cubicBezTo>
                    <a:cubicBezTo>
                      <a:pt x="6039" y="32110"/>
                      <a:pt x="6146" y="31853"/>
                      <a:pt x="6330" y="31484"/>
                    </a:cubicBezTo>
                    <a:lnTo>
                      <a:pt x="6330" y="31484"/>
                    </a:lnTo>
                    <a:cubicBezTo>
                      <a:pt x="6278" y="31517"/>
                      <a:pt x="6240" y="31528"/>
                      <a:pt x="6216" y="31528"/>
                    </a:cubicBezTo>
                    <a:cubicBezTo>
                      <a:pt x="6186" y="31528"/>
                      <a:pt x="6178" y="31509"/>
                      <a:pt x="6191" y="31492"/>
                    </a:cubicBezTo>
                    <a:cubicBezTo>
                      <a:pt x="6184" y="31278"/>
                      <a:pt x="6244" y="31069"/>
                      <a:pt x="6367" y="31003"/>
                    </a:cubicBezTo>
                    <a:cubicBezTo>
                      <a:pt x="6334" y="30875"/>
                      <a:pt x="6320" y="30792"/>
                      <a:pt x="6326" y="30792"/>
                    </a:cubicBezTo>
                    <a:lnTo>
                      <a:pt x="6326" y="30792"/>
                    </a:lnTo>
                    <a:cubicBezTo>
                      <a:pt x="6330" y="30792"/>
                      <a:pt x="6347" y="30843"/>
                      <a:pt x="6375" y="30961"/>
                    </a:cubicBezTo>
                    <a:cubicBezTo>
                      <a:pt x="6357" y="30657"/>
                      <a:pt x="6362" y="30483"/>
                      <a:pt x="6387" y="30483"/>
                    </a:cubicBezTo>
                    <a:cubicBezTo>
                      <a:pt x="6403" y="30483"/>
                      <a:pt x="6429" y="30556"/>
                      <a:pt x="6462" y="30715"/>
                    </a:cubicBezTo>
                    <a:cubicBezTo>
                      <a:pt x="6468" y="30159"/>
                      <a:pt x="6497" y="29842"/>
                      <a:pt x="6555" y="29842"/>
                    </a:cubicBezTo>
                    <a:cubicBezTo>
                      <a:pt x="6585" y="29842"/>
                      <a:pt x="6623" y="29928"/>
                      <a:pt x="6669" y="30111"/>
                    </a:cubicBezTo>
                    <a:cubicBezTo>
                      <a:pt x="6662" y="29397"/>
                      <a:pt x="6685" y="29018"/>
                      <a:pt x="6749" y="29018"/>
                    </a:cubicBezTo>
                    <a:cubicBezTo>
                      <a:pt x="6786" y="29018"/>
                      <a:pt x="6836" y="29141"/>
                      <a:pt x="6901" y="29396"/>
                    </a:cubicBezTo>
                    <a:cubicBezTo>
                      <a:pt x="6864" y="28543"/>
                      <a:pt x="6879" y="28125"/>
                      <a:pt x="6965" y="28125"/>
                    </a:cubicBezTo>
                    <a:cubicBezTo>
                      <a:pt x="7008" y="28125"/>
                      <a:pt x="7071" y="28234"/>
                      <a:pt x="7154" y="28448"/>
                    </a:cubicBezTo>
                    <a:cubicBezTo>
                      <a:pt x="7061" y="27514"/>
                      <a:pt x="7076" y="27121"/>
                      <a:pt x="7238" y="27121"/>
                    </a:cubicBezTo>
                    <a:cubicBezTo>
                      <a:pt x="7288" y="27121"/>
                      <a:pt x="7352" y="27159"/>
                      <a:pt x="7432" y="27231"/>
                    </a:cubicBezTo>
                    <a:cubicBezTo>
                      <a:pt x="7186" y="26698"/>
                      <a:pt x="7194" y="26488"/>
                      <a:pt x="7467" y="26488"/>
                    </a:cubicBezTo>
                    <a:cubicBezTo>
                      <a:pt x="7499" y="26488"/>
                      <a:pt x="7534" y="26490"/>
                      <a:pt x="7573" y="26496"/>
                    </a:cubicBezTo>
                    <a:cubicBezTo>
                      <a:pt x="7448" y="26181"/>
                      <a:pt x="7406" y="25927"/>
                      <a:pt x="7439" y="25689"/>
                    </a:cubicBezTo>
                    <a:close/>
                    <a:moveTo>
                      <a:pt x="4897" y="37474"/>
                    </a:moveTo>
                    <a:cubicBezTo>
                      <a:pt x="4882" y="37517"/>
                      <a:pt x="4870" y="37560"/>
                      <a:pt x="4860" y="37603"/>
                    </a:cubicBezTo>
                    <a:lnTo>
                      <a:pt x="4860" y="37603"/>
                    </a:lnTo>
                    <a:cubicBezTo>
                      <a:pt x="4875" y="37560"/>
                      <a:pt x="4888" y="37517"/>
                      <a:pt x="4897" y="37474"/>
                    </a:cubicBezTo>
                    <a:close/>
                    <a:moveTo>
                      <a:pt x="4325" y="39213"/>
                    </a:moveTo>
                    <a:cubicBezTo>
                      <a:pt x="4354" y="39213"/>
                      <a:pt x="4350" y="39353"/>
                      <a:pt x="4227" y="39586"/>
                    </a:cubicBezTo>
                    <a:lnTo>
                      <a:pt x="4227" y="39586"/>
                    </a:lnTo>
                    <a:cubicBezTo>
                      <a:pt x="4245" y="39326"/>
                      <a:pt x="4298" y="39213"/>
                      <a:pt x="4325" y="39213"/>
                    </a:cubicBezTo>
                    <a:close/>
                    <a:moveTo>
                      <a:pt x="4109" y="40340"/>
                    </a:moveTo>
                    <a:cubicBezTo>
                      <a:pt x="4125" y="40340"/>
                      <a:pt x="4114" y="40374"/>
                      <a:pt x="4043" y="40409"/>
                    </a:cubicBezTo>
                    <a:lnTo>
                      <a:pt x="4043" y="40409"/>
                    </a:lnTo>
                    <a:cubicBezTo>
                      <a:pt x="4071" y="40358"/>
                      <a:pt x="4098" y="40340"/>
                      <a:pt x="4109" y="40340"/>
                    </a:cubicBezTo>
                    <a:close/>
                    <a:moveTo>
                      <a:pt x="4112" y="42048"/>
                    </a:moveTo>
                    <a:lnTo>
                      <a:pt x="4112" y="42048"/>
                    </a:lnTo>
                    <a:cubicBezTo>
                      <a:pt x="4110" y="42048"/>
                      <a:pt x="4108" y="42048"/>
                      <a:pt x="4107" y="42048"/>
                    </a:cubicBezTo>
                    <a:lnTo>
                      <a:pt x="4107" y="42048"/>
                    </a:lnTo>
                    <a:cubicBezTo>
                      <a:pt x="4108" y="42048"/>
                      <a:pt x="4110" y="42048"/>
                      <a:pt x="4112" y="42048"/>
                    </a:cubicBezTo>
                    <a:close/>
                    <a:moveTo>
                      <a:pt x="2494" y="44993"/>
                    </a:moveTo>
                    <a:cubicBezTo>
                      <a:pt x="2491" y="44999"/>
                      <a:pt x="2491" y="45003"/>
                      <a:pt x="2493" y="45007"/>
                    </a:cubicBezTo>
                    <a:cubicBezTo>
                      <a:pt x="2493" y="45002"/>
                      <a:pt x="2494" y="44998"/>
                      <a:pt x="2494" y="44993"/>
                    </a:cubicBezTo>
                    <a:close/>
                    <a:moveTo>
                      <a:pt x="4860" y="37603"/>
                    </a:moveTo>
                    <a:cubicBezTo>
                      <a:pt x="4770" y="37861"/>
                      <a:pt x="4588" y="38109"/>
                      <a:pt x="4378" y="38482"/>
                    </a:cubicBezTo>
                    <a:cubicBezTo>
                      <a:pt x="4307" y="38465"/>
                      <a:pt x="4255" y="38454"/>
                      <a:pt x="4219" y="38454"/>
                    </a:cubicBezTo>
                    <a:cubicBezTo>
                      <a:pt x="4048" y="38454"/>
                      <a:pt x="4196" y="38683"/>
                      <a:pt x="4222" y="39596"/>
                    </a:cubicBezTo>
                    <a:lnTo>
                      <a:pt x="4222" y="39596"/>
                    </a:lnTo>
                    <a:cubicBezTo>
                      <a:pt x="4162" y="39708"/>
                      <a:pt x="4074" y="39841"/>
                      <a:pt x="3950" y="39991"/>
                    </a:cubicBezTo>
                    <a:lnTo>
                      <a:pt x="3950" y="39991"/>
                    </a:lnTo>
                    <a:cubicBezTo>
                      <a:pt x="3915" y="39902"/>
                      <a:pt x="3870" y="39854"/>
                      <a:pt x="3830" y="39854"/>
                    </a:cubicBezTo>
                    <a:cubicBezTo>
                      <a:pt x="3769" y="39854"/>
                      <a:pt x="3721" y="39968"/>
                      <a:pt x="3739" y="40223"/>
                    </a:cubicBezTo>
                    <a:cubicBezTo>
                      <a:pt x="3819" y="40142"/>
                      <a:pt x="3889" y="40064"/>
                      <a:pt x="3950" y="39991"/>
                    </a:cubicBezTo>
                    <a:lnTo>
                      <a:pt x="3950" y="39991"/>
                    </a:lnTo>
                    <a:cubicBezTo>
                      <a:pt x="3989" y="40089"/>
                      <a:pt x="4017" y="40236"/>
                      <a:pt x="4013" y="40423"/>
                    </a:cubicBezTo>
                    <a:lnTo>
                      <a:pt x="4013" y="40423"/>
                    </a:lnTo>
                    <a:cubicBezTo>
                      <a:pt x="3937" y="40454"/>
                      <a:pt x="3812" y="40483"/>
                      <a:pt x="3616" y="40488"/>
                    </a:cubicBezTo>
                    <a:cubicBezTo>
                      <a:pt x="3707" y="40575"/>
                      <a:pt x="4038" y="41136"/>
                      <a:pt x="3774" y="41213"/>
                    </a:cubicBezTo>
                    <a:cubicBezTo>
                      <a:pt x="3603" y="41263"/>
                      <a:pt x="3573" y="41532"/>
                      <a:pt x="3709" y="41533"/>
                    </a:cubicBezTo>
                    <a:cubicBezTo>
                      <a:pt x="3304" y="42109"/>
                      <a:pt x="3708" y="41691"/>
                      <a:pt x="3667" y="42047"/>
                    </a:cubicBezTo>
                    <a:cubicBezTo>
                      <a:pt x="3640" y="42279"/>
                      <a:pt x="3496" y="42529"/>
                      <a:pt x="3315" y="42933"/>
                    </a:cubicBezTo>
                    <a:cubicBezTo>
                      <a:pt x="3224" y="42863"/>
                      <a:pt x="3156" y="42825"/>
                      <a:pt x="3107" y="42825"/>
                    </a:cubicBezTo>
                    <a:cubicBezTo>
                      <a:pt x="2977" y="42825"/>
                      <a:pt x="2983" y="43089"/>
                      <a:pt x="3081" y="43729"/>
                    </a:cubicBezTo>
                    <a:cubicBezTo>
                      <a:pt x="3001" y="43533"/>
                      <a:pt x="2946" y="43438"/>
                      <a:pt x="2912" y="43438"/>
                    </a:cubicBezTo>
                    <a:cubicBezTo>
                      <a:pt x="2856" y="43438"/>
                      <a:pt x="2859" y="43700"/>
                      <a:pt x="2906" y="44195"/>
                    </a:cubicBezTo>
                    <a:cubicBezTo>
                      <a:pt x="2843" y="44041"/>
                      <a:pt x="2797" y="43972"/>
                      <a:pt x="2768" y="43972"/>
                    </a:cubicBezTo>
                    <a:cubicBezTo>
                      <a:pt x="2721" y="43972"/>
                      <a:pt x="2724" y="44160"/>
                      <a:pt x="2784" y="44460"/>
                    </a:cubicBezTo>
                    <a:cubicBezTo>
                      <a:pt x="2746" y="44330"/>
                      <a:pt x="2715" y="44271"/>
                      <a:pt x="2692" y="44271"/>
                    </a:cubicBezTo>
                    <a:cubicBezTo>
                      <a:pt x="2660" y="44271"/>
                      <a:pt x="2640" y="44377"/>
                      <a:pt x="2630" y="44566"/>
                    </a:cubicBezTo>
                    <a:cubicBezTo>
                      <a:pt x="2636" y="44509"/>
                      <a:pt x="2646" y="44482"/>
                      <a:pt x="2662" y="44482"/>
                    </a:cubicBezTo>
                    <a:cubicBezTo>
                      <a:pt x="2682" y="44482"/>
                      <a:pt x="2710" y="44521"/>
                      <a:pt x="2748" y="44591"/>
                    </a:cubicBezTo>
                    <a:cubicBezTo>
                      <a:pt x="2700" y="44600"/>
                      <a:pt x="2658" y="44630"/>
                      <a:pt x="2624" y="44667"/>
                    </a:cubicBezTo>
                    <a:cubicBezTo>
                      <a:pt x="2622" y="44695"/>
                      <a:pt x="2621" y="44723"/>
                      <a:pt x="2621" y="44754"/>
                    </a:cubicBezTo>
                    <a:cubicBezTo>
                      <a:pt x="2621" y="44722"/>
                      <a:pt x="2622" y="44695"/>
                      <a:pt x="2622" y="44669"/>
                    </a:cubicBezTo>
                    <a:lnTo>
                      <a:pt x="2622" y="44669"/>
                    </a:lnTo>
                    <a:cubicBezTo>
                      <a:pt x="2552" y="44749"/>
                      <a:pt x="2509" y="44875"/>
                      <a:pt x="2494" y="44993"/>
                    </a:cubicBezTo>
                    <a:lnTo>
                      <a:pt x="2494" y="44993"/>
                    </a:lnTo>
                    <a:cubicBezTo>
                      <a:pt x="2506" y="44968"/>
                      <a:pt x="2562" y="44919"/>
                      <a:pt x="2667" y="44819"/>
                    </a:cubicBezTo>
                    <a:lnTo>
                      <a:pt x="2667" y="44819"/>
                    </a:lnTo>
                    <a:cubicBezTo>
                      <a:pt x="2521" y="45010"/>
                      <a:pt x="2438" y="45181"/>
                      <a:pt x="2418" y="45285"/>
                    </a:cubicBezTo>
                    <a:cubicBezTo>
                      <a:pt x="2400" y="45377"/>
                      <a:pt x="2430" y="45416"/>
                      <a:pt x="2506" y="45416"/>
                    </a:cubicBezTo>
                    <a:cubicBezTo>
                      <a:pt x="2517" y="45416"/>
                      <a:pt x="2529" y="45415"/>
                      <a:pt x="2542" y="45414"/>
                    </a:cubicBezTo>
                    <a:lnTo>
                      <a:pt x="2542" y="45414"/>
                    </a:lnTo>
                    <a:cubicBezTo>
                      <a:pt x="2274" y="45754"/>
                      <a:pt x="2249" y="45859"/>
                      <a:pt x="2429" y="45990"/>
                    </a:cubicBezTo>
                    <a:cubicBezTo>
                      <a:pt x="2199" y="46086"/>
                      <a:pt x="2173" y="46210"/>
                      <a:pt x="2272" y="46701"/>
                    </a:cubicBezTo>
                    <a:cubicBezTo>
                      <a:pt x="2227" y="46629"/>
                      <a:pt x="2193" y="46591"/>
                      <a:pt x="2168" y="46591"/>
                    </a:cubicBezTo>
                    <a:cubicBezTo>
                      <a:pt x="2109" y="46591"/>
                      <a:pt x="2102" y="46802"/>
                      <a:pt x="2117" y="47302"/>
                    </a:cubicBezTo>
                    <a:cubicBezTo>
                      <a:pt x="2090" y="47122"/>
                      <a:pt x="2069" y="47031"/>
                      <a:pt x="2053" y="47031"/>
                    </a:cubicBezTo>
                    <a:cubicBezTo>
                      <a:pt x="2028" y="47031"/>
                      <a:pt x="2014" y="47259"/>
                      <a:pt x="2001" y="47727"/>
                    </a:cubicBezTo>
                    <a:cubicBezTo>
                      <a:pt x="1987" y="47540"/>
                      <a:pt x="1973" y="47450"/>
                      <a:pt x="1959" y="47450"/>
                    </a:cubicBezTo>
                    <a:cubicBezTo>
                      <a:pt x="1943" y="47450"/>
                      <a:pt x="1927" y="47567"/>
                      <a:pt x="1909" y="47791"/>
                    </a:cubicBezTo>
                    <a:cubicBezTo>
                      <a:pt x="1912" y="47776"/>
                      <a:pt x="1914" y="47768"/>
                      <a:pt x="1917" y="47768"/>
                    </a:cubicBezTo>
                    <a:cubicBezTo>
                      <a:pt x="1929" y="47768"/>
                      <a:pt x="1945" y="47892"/>
                      <a:pt x="1968" y="48117"/>
                    </a:cubicBezTo>
                    <a:cubicBezTo>
                      <a:pt x="1950" y="48098"/>
                      <a:pt x="1933" y="48090"/>
                      <a:pt x="1917" y="48090"/>
                    </a:cubicBezTo>
                    <a:cubicBezTo>
                      <a:pt x="1836" y="48090"/>
                      <a:pt x="1779" y="48319"/>
                      <a:pt x="1752" y="48628"/>
                    </a:cubicBezTo>
                    <a:cubicBezTo>
                      <a:pt x="1753" y="48623"/>
                      <a:pt x="1755" y="48621"/>
                      <a:pt x="1758" y="48621"/>
                    </a:cubicBezTo>
                    <a:cubicBezTo>
                      <a:pt x="1776" y="48621"/>
                      <a:pt x="1828" y="48683"/>
                      <a:pt x="1939" y="48709"/>
                    </a:cubicBezTo>
                    <a:cubicBezTo>
                      <a:pt x="1807" y="48904"/>
                      <a:pt x="2147" y="49251"/>
                      <a:pt x="2085" y="49433"/>
                    </a:cubicBezTo>
                    <a:cubicBezTo>
                      <a:pt x="1958" y="49802"/>
                      <a:pt x="1761" y="49987"/>
                      <a:pt x="1870" y="50501"/>
                    </a:cubicBezTo>
                    <a:cubicBezTo>
                      <a:pt x="1861" y="50500"/>
                      <a:pt x="1852" y="50499"/>
                      <a:pt x="1844" y="50499"/>
                    </a:cubicBezTo>
                    <a:cubicBezTo>
                      <a:pt x="1720" y="50499"/>
                      <a:pt x="1737" y="50673"/>
                      <a:pt x="1679" y="50864"/>
                    </a:cubicBezTo>
                    <a:cubicBezTo>
                      <a:pt x="1617" y="51068"/>
                      <a:pt x="1573" y="51243"/>
                      <a:pt x="1594" y="51611"/>
                    </a:cubicBezTo>
                    <a:cubicBezTo>
                      <a:pt x="1526" y="51614"/>
                      <a:pt x="1487" y="51728"/>
                      <a:pt x="1485" y="51728"/>
                    </a:cubicBezTo>
                    <a:cubicBezTo>
                      <a:pt x="1485" y="51728"/>
                      <a:pt x="1485" y="51725"/>
                      <a:pt x="1487" y="51718"/>
                    </a:cubicBezTo>
                    <a:lnTo>
                      <a:pt x="1487" y="51718"/>
                    </a:lnTo>
                    <a:cubicBezTo>
                      <a:pt x="1405" y="51961"/>
                      <a:pt x="1320" y="52108"/>
                      <a:pt x="1328" y="52108"/>
                    </a:cubicBezTo>
                    <a:cubicBezTo>
                      <a:pt x="1330" y="52108"/>
                      <a:pt x="1345" y="52089"/>
                      <a:pt x="1376" y="52049"/>
                    </a:cubicBezTo>
                    <a:lnTo>
                      <a:pt x="1376" y="52049"/>
                    </a:lnTo>
                    <a:cubicBezTo>
                      <a:pt x="1240" y="52422"/>
                      <a:pt x="1185" y="52620"/>
                      <a:pt x="1227" y="52620"/>
                    </a:cubicBezTo>
                    <a:cubicBezTo>
                      <a:pt x="1245" y="52620"/>
                      <a:pt x="1282" y="52583"/>
                      <a:pt x="1338" y="52507"/>
                    </a:cubicBezTo>
                    <a:lnTo>
                      <a:pt x="1338" y="52507"/>
                    </a:lnTo>
                    <a:cubicBezTo>
                      <a:pt x="1114" y="53034"/>
                      <a:pt x="1120" y="53224"/>
                      <a:pt x="1265" y="53224"/>
                    </a:cubicBezTo>
                    <a:cubicBezTo>
                      <a:pt x="1286" y="53224"/>
                      <a:pt x="1311" y="53220"/>
                      <a:pt x="1338" y="53212"/>
                    </a:cubicBezTo>
                    <a:lnTo>
                      <a:pt x="1338" y="53212"/>
                    </a:lnTo>
                    <a:cubicBezTo>
                      <a:pt x="1056" y="53643"/>
                      <a:pt x="1148" y="53856"/>
                      <a:pt x="1322" y="54124"/>
                    </a:cubicBezTo>
                    <a:lnTo>
                      <a:pt x="1322" y="54124"/>
                    </a:lnTo>
                    <a:cubicBezTo>
                      <a:pt x="1353" y="54094"/>
                      <a:pt x="1403" y="54077"/>
                      <a:pt x="1472" y="54068"/>
                    </a:cubicBezTo>
                    <a:cubicBezTo>
                      <a:pt x="1298" y="53800"/>
                      <a:pt x="1334" y="53617"/>
                      <a:pt x="1617" y="53184"/>
                    </a:cubicBezTo>
                    <a:lnTo>
                      <a:pt x="1617" y="53184"/>
                    </a:lnTo>
                    <a:cubicBezTo>
                      <a:pt x="1592" y="53191"/>
                      <a:pt x="1571" y="53195"/>
                      <a:pt x="1553" y="53195"/>
                    </a:cubicBezTo>
                    <a:cubicBezTo>
                      <a:pt x="1418" y="53195"/>
                      <a:pt x="1473" y="52987"/>
                      <a:pt x="1700" y="52454"/>
                    </a:cubicBezTo>
                    <a:lnTo>
                      <a:pt x="1700" y="52454"/>
                    </a:lnTo>
                    <a:cubicBezTo>
                      <a:pt x="1643" y="52531"/>
                      <a:pt x="1607" y="52569"/>
                      <a:pt x="1590" y="52569"/>
                    </a:cubicBezTo>
                    <a:cubicBezTo>
                      <a:pt x="1552" y="52569"/>
                      <a:pt x="1610" y="52375"/>
                      <a:pt x="1746" y="52006"/>
                    </a:cubicBezTo>
                    <a:lnTo>
                      <a:pt x="1746" y="52006"/>
                    </a:lnTo>
                    <a:cubicBezTo>
                      <a:pt x="1718" y="52042"/>
                      <a:pt x="1698" y="52058"/>
                      <a:pt x="1686" y="52058"/>
                    </a:cubicBezTo>
                    <a:cubicBezTo>
                      <a:pt x="1648" y="52058"/>
                      <a:pt x="1687" y="51888"/>
                      <a:pt x="1771" y="51635"/>
                    </a:cubicBezTo>
                    <a:lnTo>
                      <a:pt x="1771" y="51635"/>
                    </a:lnTo>
                    <a:cubicBezTo>
                      <a:pt x="1766" y="51657"/>
                      <a:pt x="1772" y="51663"/>
                      <a:pt x="1786" y="51663"/>
                    </a:cubicBezTo>
                    <a:cubicBezTo>
                      <a:pt x="1804" y="51663"/>
                      <a:pt x="1836" y="51652"/>
                      <a:pt x="1879" y="51650"/>
                    </a:cubicBezTo>
                    <a:cubicBezTo>
                      <a:pt x="1860" y="51281"/>
                      <a:pt x="1889" y="50954"/>
                      <a:pt x="1951" y="50750"/>
                    </a:cubicBezTo>
                    <a:cubicBezTo>
                      <a:pt x="2005" y="50570"/>
                      <a:pt x="2085" y="50486"/>
                      <a:pt x="2209" y="50486"/>
                    </a:cubicBezTo>
                    <a:cubicBezTo>
                      <a:pt x="2225" y="50486"/>
                      <a:pt x="2242" y="50487"/>
                      <a:pt x="2260" y="50490"/>
                    </a:cubicBezTo>
                    <a:cubicBezTo>
                      <a:pt x="2149" y="49976"/>
                      <a:pt x="2143" y="49646"/>
                      <a:pt x="2270" y="49279"/>
                    </a:cubicBezTo>
                    <a:cubicBezTo>
                      <a:pt x="2333" y="49095"/>
                      <a:pt x="2428" y="48901"/>
                      <a:pt x="2561" y="48706"/>
                    </a:cubicBezTo>
                    <a:cubicBezTo>
                      <a:pt x="2452" y="48680"/>
                      <a:pt x="2399" y="48619"/>
                      <a:pt x="2381" y="48619"/>
                    </a:cubicBezTo>
                    <a:cubicBezTo>
                      <a:pt x="2377" y="48619"/>
                      <a:pt x="2375" y="48621"/>
                      <a:pt x="2374" y="48626"/>
                    </a:cubicBezTo>
                    <a:cubicBezTo>
                      <a:pt x="2401" y="48317"/>
                      <a:pt x="2458" y="48087"/>
                      <a:pt x="2539" y="48087"/>
                    </a:cubicBezTo>
                    <a:cubicBezTo>
                      <a:pt x="2555" y="48087"/>
                      <a:pt x="2572" y="48096"/>
                      <a:pt x="2590" y="48115"/>
                    </a:cubicBezTo>
                    <a:cubicBezTo>
                      <a:pt x="2566" y="47889"/>
                      <a:pt x="2551" y="47765"/>
                      <a:pt x="2539" y="47765"/>
                    </a:cubicBezTo>
                    <a:cubicBezTo>
                      <a:pt x="2536" y="47765"/>
                      <a:pt x="2533" y="47773"/>
                      <a:pt x="2531" y="47787"/>
                    </a:cubicBezTo>
                    <a:cubicBezTo>
                      <a:pt x="2549" y="47564"/>
                      <a:pt x="2565" y="47447"/>
                      <a:pt x="2581" y="47447"/>
                    </a:cubicBezTo>
                    <a:cubicBezTo>
                      <a:pt x="2595" y="47447"/>
                      <a:pt x="2608" y="47537"/>
                      <a:pt x="2622" y="47725"/>
                    </a:cubicBezTo>
                    <a:cubicBezTo>
                      <a:pt x="2636" y="47256"/>
                      <a:pt x="2650" y="47028"/>
                      <a:pt x="2675" y="47028"/>
                    </a:cubicBezTo>
                    <a:cubicBezTo>
                      <a:pt x="2691" y="47028"/>
                      <a:pt x="2712" y="47119"/>
                      <a:pt x="2740" y="47299"/>
                    </a:cubicBezTo>
                    <a:cubicBezTo>
                      <a:pt x="2723" y="46800"/>
                      <a:pt x="2731" y="46588"/>
                      <a:pt x="2789" y="46588"/>
                    </a:cubicBezTo>
                    <a:cubicBezTo>
                      <a:pt x="2814" y="46588"/>
                      <a:pt x="2849" y="46626"/>
                      <a:pt x="2894" y="46698"/>
                    </a:cubicBezTo>
                    <a:cubicBezTo>
                      <a:pt x="2793" y="46209"/>
                      <a:pt x="2819" y="46085"/>
                      <a:pt x="3050" y="45988"/>
                    </a:cubicBezTo>
                    <a:cubicBezTo>
                      <a:pt x="2870" y="45856"/>
                      <a:pt x="2894" y="45752"/>
                      <a:pt x="3163" y="45412"/>
                    </a:cubicBezTo>
                    <a:lnTo>
                      <a:pt x="3163" y="45412"/>
                    </a:lnTo>
                    <a:cubicBezTo>
                      <a:pt x="3151" y="45413"/>
                      <a:pt x="3140" y="45414"/>
                      <a:pt x="3130" y="45414"/>
                    </a:cubicBezTo>
                    <a:cubicBezTo>
                      <a:pt x="3051" y="45414"/>
                      <a:pt x="3021" y="45375"/>
                      <a:pt x="3040" y="45283"/>
                    </a:cubicBezTo>
                    <a:cubicBezTo>
                      <a:pt x="3060" y="45179"/>
                      <a:pt x="3143" y="45009"/>
                      <a:pt x="3288" y="44816"/>
                    </a:cubicBezTo>
                    <a:lnTo>
                      <a:pt x="3288" y="44816"/>
                    </a:lnTo>
                    <a:cubicBezTo>
                      <a:pt x="3184" y="44915"/>
                      <a:pt x="3129" y="44964"/>
                      <a:pt x="3117" y="44990"/>
                    </a:cubicBezTo>
                    <a:lnTo>
                      <a:pt x="3117" y="44990"/>
                    </a:lnTo>
                    <a:cubicBezTo>
                      <a:pt x="3132" y="44871"/>
                      <a:pt x="3174" y="44745"/>
                      <a:pt x="3245" y="44666"/>
                    </a:cubicBezTo>
                    <a:lnTo>
                      <a:pt x="3245" y="44666"/>
                    </a:lnTo>
                    <a:cubicBezTo>
                      <a:pt x="3244" y="44691"/>
                      <a:pt x="3244" y="44720"/>
                      <a:pt x="3244" y="44752"/>
                    </a:cubicBezTo>
                    <a:cubicBezTo>
                      <a:pt x="3245" y="44721"/>
                      <a:pt x="3245" y="44692"/>
                      <a:pt x="3246" y="44665"/>
                    </a:cubicBezTo>
                    <a:cubicBezTo>
                      <a:pt x="3281" y="44625"/>
                      <a:pt x="3321" y="44598"/>
                      <a:pt x="3369" y="44588"/>
                    </a:cubicBezTo>
                    <a:cubicBezTo>
                      <a:pt x="3332" y="44519"/>
                      <a:pt x="3304" y="44480"/>
                      <a:pt x="3284" y="44480"/>
                    </a:cubicBezTo>
                    <a:cubicBezTo>
                      <a:pt x="3268" y="44480"/>
                      <a:pt x="3257" y="44506"/>
                      <a:pt x="3251" y="44563"/>
                    </a:cubicBezTo>
                    <a:cubicBezTo>
                      <a:pt x="3262" y="44375"/>
                      <a:pt x="3282" y="44268"/>
                      <a:pt x="3314" y="44268"/>
                    </a:cubicBezTo>
                    <a:cubicBezTo>
                      <a:pt x="3337" y="44268"/>
                      <a:pt x="3367" y="44328"/>
                      <a:pt x="3405" y="44457"/>
                    </a:cubicBezTo>
                    <a:cubicBezTo>
                      <a:pt x="3345" y="44157"/>
                      <a:pt x="3343" y="43969"/>
                      <a:pt x="3390" y="43969"/>
                    </a:cubicBezTo>
                    <a:cubicBezTo>
                      <a:pt x="3419" y="43969"/>
                      <a:pt x="3465" y="44038"/>
                      <a:pt x="3528" y="44192"/>
                    </a:cubicBezTo>
                    <a:cubicBezTo>
                      <a:pt x="3480" y="43697"/>
                      <a:pt x="3478" y="43436"/>
                      <a:pt x="3534" y="43436"/>
                    </a:cubicBezTo>
                    <a:cubicBezTo>
                      <a:pt x="3568" y="43436"/>
                      <a:pt x="3623" y="43531"/>
                      <a:pt x="3703" y="43727"/>
                    </a:cubicBezTo>
                    <a:cubicBezTo>
                      <a:pt x="3605" y="43086"/>
                      <a:pt x="3599" y="42822"/>
                      <a:pt x="3728" y="42822"/>
                    </a:cubicBezTo>
                    <a:cubicBezTo>
                      <a:pt x="3777" y="42822"/>
                      <a:pt x="3846" y="42860"/>
                      <a:pt x="3936" y="42930"/>
                    </a:cubicBezTo>
                    <a:cubicBezTo>
                      <a:pt x="3711" y="42247"/>
                      <a:pt x="3754" y="42052"/>
                      <a:pt x="4107" y="42048"/>
                    </a:cubicBezTo>
                    <a:lnTo>
                      <a:pt x="4107" y="42048"/>
                    </a:lnTo>
                    <a:cubicBezTo>
                      <a:pt x="4105" y="42048"/>
                      <a:pt x="4103" y="42048"/>
                      <a:pt x="4101" y="42048"/>
                    </a:cubicBezTo>
                    <a:cubicBezTo>
                      <a:pt x="3757" y="42048"/>
                      <a:pt x="3804" y="41852"/>
                      <a:pt x="4204" y="41282"/>
                    </a:cubicBezTo>
                    <a:cubicBezTo>
                      <a:pt x="4068" y="41281"/>
                      <a:pt x="4022" y="41184"/>
                      <a:pt x="4037" y="41008"/>
                    </a:cubicBezTo>
                    <a:cubicBezTo>
                      <a:pt x="4052" y="40831"/>
                      <a:pt x="4131" y="40573"/>
                      <a:pt x="4236" y="40487"/>
                    </a:cubicBezTo>
                    <a:cubicBezTo>
                      <a:pt x="4226" y="40317"/>
                      <a:pt x="4225" y="40203"/>
                      <a:pt x="4227" y="40203"/>
                    </a:cubicBezTo>
                    <a:lnTo>
                      <a:pt x="4227" y="40203"/>
                    </a:lnTo>
                    <a:cubicBezTo>
                      <a:pt x="4228" y="40203"/>
                      <a:pt x="4232" y="40270"/>
                      <a:pt x="4236" y="40430"/>
                    </a:cubicBezTo>
                    <a:cubicBezTo>
                      <a:pt x="4259" y="40050"/>
                      <a:pt x="4281" y="39832"/>
                      <a:pt x="4305" y="39832"/>
                    </a:cubicBezTo>
                    <a:cubicBezTo>
                      <a:pt x="4322" y="39832"/>
                      <a:pt x="4341" y="39954"/>
                      <a:pt x="4359" y="40221"/>
                    </a:cubicBezTo>
                    <a:cubicBezTo>
                      <a:pt x="4391" y="39615"/>
                      <a:pt x="4418" y="39293"/>
                      <a:pt x="4454" y="39293"/>
                    </a:cubicBezTo>
                    <a:cubicBezTo>
                      <a:pt x="4481" y="39293"/>
                      <a:pt x="4512" y="39471"/>
                      <a:pt x="4552" y="39843"/>
                    </a:cubicBezTo>
                    <a:cubicBezTo>
                      <a:pt x="4527" y="38810"/>
                      <a:pt x="4579" y="38463"/>
                      <a:pt x="4872" y="38463"/>
                    </a:cubicBezTo>
                    <a:cubicBezTo>
                      <a:pt x="4910" y="38463"/>
                      <a:pt x="4952" y="38469"/>
                      <a:pt x="4998" y="38480"/>
                    </a:cubicBezTo>
                    <a:cubicBezTo>
                      <a:pt x="4852" y="38114"/>
                      <a:pt x="4803" y="37860"/>
                      <a:pt x="4860" y="37603"/>
                    </a:cubicBezTo>
                    <a:close/>
                    <a:moveTo>
                      <a:pt x="1322" y="54124"/>
                    </a:moveTo>
                    <a:cubicBezTo>
                      <a:pt x="1322" y="54124"/>
                      <a:pt x="1321" y="54125"/>
                      <a:pt x="1321" y="54125"/>
                    </a:cubicBezTo>
                    <a:lnTo>
                      <a:pt x="1321" y="54125"/>
                    </a:lnTo>
                    <a:cubicBezTo>
                      <a:pt x="1321" y="54125"/>
                      <a:pt x="1322" y="54125"/>
                      <a:pt x="1323" y="54125"/>
                    </a:cubicBezTo>
                    <a:cubicBezTo>
                      <a:pt x="1323" y="54125"/>
                      <a:pt x="1323" y="54124"/>
                      <a:pt x="1322" y="54124"/>
                    </a:cubicBezTo>
                    <a:close/>
                    <a:moveTo>
                      <a:pt x="640" y="56353"/>
                    </a:moveTo>
                    <a:lnTo>
                      <a:pt x="640" y="56353"/>
                    </a:lnTo>
                    <a:cubicBezTo>
                      <a:pt x="639" y="56353"/>
                      <a:pt x="664" y="56413"/>
                      <a:pt x="677" y="56436"/>
                    </a:cubicBezTo>
                    <a:cubicBezTo>
                      <a:pt x="650" y="56374"/>
                      <a:pt x="641" y="56353"/>
                      <a:pt x="640" y="56353"/>
                    </a:cubicBezTo>
                    <a:close/>
                    <a:moveTo>
                      <a:pt x="540" y="58009"/>
                    </a:moveTo>
                    <a:cubicBezTo>
                      <a:pt x="540" y="58009"/>
                      <a:pt x="534" y="58019"/>
                      <a:pt x="524" y="58041"/>
                    </a:cubicBezTo>
                    <a:lnTo>
                      <a:pt x="524" y="58041"/>
                    </a:lnTo>
                    <a:cubicBezTo>
                      <a:pt x="536" y="58021"/>
                      <a:pt x="541" y="58009"/>
                      <a:pt x="540" y="58009"/>
                    </a:cubicBezTo>
                    <a:close/>
                    <a:moveTo>
                      <a:pt x="1321" y="54125"/>
                    </a:moveTo>
                    <a:cubicBezTo>
                      <a:pt x="1097" y="54155"/>
                      <a:pt x="988" y="54319"/>
                      <a:pt x="1146" y="54664"/>
                    </a:cubicBezTo>
                    <a:cubicBezTo>
                      <a:pt x="948" y="54674"/>
                      <a:pt x="937" y="54763"/>
                      <a:pt x="932" y="55241"/>
                    </a:cubicBezTo>
                    <a:cubicBezTo>
                      <a:pt x="951" y="55274"/>
                      <a:pt x="756" y="55362"/>
                      <a:pt x="804" y="55475"/>
                    </a:cubicBezTo>
                    <a:cubicBezTo>
                      <a:pt x="768" y="55480"/>
                      <a:pt x="534" y="55473"/>
                      <a:pt x="505" y="55494"/>
                    </a:cubicBezTo>
                    <a:lnTo>
                      <a:pt x="826" y="55666"/>
                    </a:lnTo>
                    <a:lnTo>
                      <a:pt x="732" y="55617"/>
                    </a:lnTo>
                    <a:lnTo>
                      <a:pt x="732" y="55617"/>
                    </a:lnTo>
                    <a:cubicBezTo>
                      <a:pt x="665" y="55669"/>
                      <a:pt x="821" y="55700"/>
                      <a:pt x="783" y="55838"/>
                    </a:cubicBezTo>
                    <a:cubicBezTo>
                      <a:pt x="772" y="55942"/>
                      <a:pt x="622" y="56048"/>
                      <a:pt x="592" y="56179"/>
                    </a:cubicBezTo>
                    <a:cubicBezTo>
                      <a:pt x="591" y="56190"/>
                      <a:pt x="785" y="56254"/>
                      <a:pt x="783" y="56265"/>
                    </a:cubicBezTo>
                    <a:cubicBezTo>
                      <a:pt x="781" y="56291"/>
                      <a:pt x="679" y="56409"/>
                      <a:pt x="677" y="56436"/>
                    </a:cubicBezTo>
                    <a:cubicBezTo>
                      <a:pt x="626" y="56486"/>
                      <a:pt x="530" y="57648"/>
                      <a:pt x="477" y="58024"/>
                    </a:cubicBezTo>
                    <a:lnTo>
                      <a:pt x="477" y="58024"/>
                    </a:lnTo>
                    <a:cubicBezTo>
                      <a:pt x="495" y="57954"/>
                      <a:pt x="512" y="57918"/>
                      <a:pt x="529" y="57918"/>
                    </a:cubicBezTo>
                    <a:cubicBezTo>
                      <a:pt x="550" y="57918"/>
                      <a:pt x="572" y="57970"/>
                      <a:pt x="596" y="58074"/>
                    </a:cubicBezTo>
                    <a:cubicBezTo>
                      <a:pt x="607" y="57771"/>
                      <a:pt x="620" y="57535"/>
                      <a:pt x="644" y="57345"/>
                    </a:cubicBezTo>
                    <a:cubicBezTo>
                      <a:pt x="669" y="57154"/>
                      <a:pt x="703" y="57007"/>
                      <a:pt x="752" y="56881"/>
                    </a:cubicBezTo>
                    <a:cubicBezTo>
                      <a:pt x="803" y="56751"/>
                      <a:pt x="870" y="56642"/>
                      <a:pt x="960" y="56553"/>
                    </a:cubicBezTo>
                    <a:cubicBezTo>
                      <a:pt x="908" y="56433"/>
                      <a:pt x="882" y="56320"/>
                      <a:pt x="881" y="56280"/>
                    </a:cubicBezTo>
                    <a:lnTo>
                      <a:pt x="881" y="56280"/>
                    </a:lnTo>
                    <a:cubicBezTo>
                      <a:pt x="940" y="56289"/>
                      <a:pt x="1004" y="56297"/>
                      <a:pt x="1008" y="56297"/>
                    </a:cubicBezTo>
                    <a:cubicBezTo>
                      <a:pt x="1011" y="56297"/>
                      <a:pt x="979" y="56292"/>
                      <a:pt x="881" y="56278"/>
                    </a:cubicBezTo>
                    <a:lnTo>
                      <a:pt x="881" y="56278"/>
                    </a:lnTo>
                    <a:cubicBezTo>
                      <a:pt x="880" y="56270"/>
                      <a:pt x="882" y="56266"/>
                      <a:pt x="884" y="56266"/>
                    </a:cubicBezTo>
                    <a:lnTo>
                      <a:pt x="884" y="56266"/>
                    </a:lnTo>
                    <a:cubicBezTo>
                      <a:pt x="885" y="56266"/>
                      <a:pt x="887" y="56267"/>
                      <a:pt x="889" y="56271"/>
                    </a:cubicBezTo>
                    <a:cubicBezTo>
                      <a:pt x="927" y="55868"/>
                      <a:pt x="994" y="55596"/>
                      <a:pt x="1124" y="55494"/>
                    </a:cubicBezTo>
                    <a:cubicBezTo>
                      <a:pt x="1154" y="55472"/>
                      <a:pt x="1185" y="55454"/>
                      <a:pt x="1220" y="55449"/>
                    </a:cubicBezTo>
                    <a:cubicBezTo>
                      <a:pt x="1174" y="55336"/>
                      <a:pt x="1142" y="55261"/>
                      <a:pt x="1122" y="55227"/>
                    </a:cubicBezTo>
                    <a:cubicBezTo>
                      <a:pt x="1126" y="54751"/>
                      <a:pt x="1195" y="54567"/>
                      <a:pt x="1391" y="54557"/>
                    </a:cubicBezTo>
                    <a:cubicBezTo>
                      <a:pt x="1282" y="54319"/>
                      <a:pt x="1255" y="54191"/>
                      <a:pt x="1321" y="54125"/>
                    </a:cubicBezTo>
                    <a:close/>
                    <a:moveTo>
                      <a:pt x="486" y="58098"/>
                    </a:moveTo>
                    <a:lnTo>
                      <a:pt x="486" y="58098"/>
                    </a:lnTo>
                    <a:cubicBezTo>
                      <a:pt x="475" y="58141"/>
                      <a:pt x="461" y="58186"/>
                      <a:pt x="456" y="58186"/>
                    </a:cubicBezTo>
                    <a:cubicBezTo>
                      <a:pt x="452" y="58186"/>
                      <a:pt x="452" y="58172"/>
                      <a:pt x="456" y="58138"/>
                    </a:cubicBezTo>
                    <a:lnTo>
                      <a:pt x="456" y="58138"/>
                    </a:lnTo>
                    <a:cubicBezTo>
                      <a:pt x="457" y="58154"/>
                      <a:pt x="459" y="58160"/>
                      <a:pt x="460" y="58160"/>
                    </a:cubicBezTo>
                    <a:cubicBezTo>
                      <a:pt x="462" y="58160"/>
                      <a:pt x="463" y="58144"/>
                      <a:pt x="463" y="58129"/>
                    </a:cubicBezTo>
                    <a:lnTo>
                      <a:pt x="463" y="58129"/>
                    </a:lnTo>
                    <a:cubicBezTo>
                      <a:pt x="471" y="58118"/>
                      <a:pt x="479" y="58108"/>
                      <a:pt x="486" y="58098"/>
                    </a:cubicBezTo>
                    <a:close/>
                    <a:moveTo>
                      <a:pt x="502" y="58015"/>
                    </a:moveTo>
                    <a:cubicBezTo>
                      <a:pt x="498" y="58015"/>
                      <a:pt x="487" y="58042"/>
                      <a:pt x="462" y="58117"/>
                    </a:cubicBezTo>
                    <a:lnTo>
                      <a:pt x="462" y="58117"/>
                    </a:lnTo>
                    <a:cubicBezTo>
                      <a:pt x="462" y="58117"/>
                      <a:pt x="462" y="58117"/>
                      <a:pt x="462" y="58117"/>
                    </a:cubicBezTo>
                    <a:lnTo>
                      <a:pt x="462" y="58117"/>
                    </a:lnTo>
                    <a:cubicBezTo>
                      <a:pt x="462" y="58118"/>
                      <a:pt x="462" y="58119"/>
                      <a:pt x="461" y="58121"/>
                    </a:cubicBezTo>
                    <a:lnTo>
                      <a:pt x="461" y="58121"/>
                    </a:lnTo>
                    <a:cubicBezTo>
                      <a:pt x="459" y="58126"/>
                      <a:pt x="458" y="58132"/>
                      <a:pt x="456" y="58138"/>
                    </a:cubicBezTo>
                    <a:cubicBezTo>
                      <a:pt x="458" y="58117"/>
                      <a:pt x="460" y="58109"/>
                      <a:pt x="461" y="58109"/>
                    </a:cubicBezTo>
                    <a:lnTo>
                      <a:pt x="461" y="58109"/>
                    </a:lnTo>
                    <a:cubicBezTo>
                      <a:pt x="461" y="58109"/>
                      <a:pt x="462" y="58112"/>
                      <a:pt x="462" y="58117"/>
                    </a:cubicBezTo>
                    <a:cubicBezTo>
                      <a:pt x="467" y="58097"/>
                      <a:pt x="472" y="58065"/>
                      <a:pt x="477" y="58024"/>
                    </a:cubicBezTo>
                    <a:lnTo>
                      <a:pt x="477" y="58024"/>
                    </a:lnTo>
                    <a:cubicBezTo>
                      <a:pt x="460" y="58093"/>
                      <a:pt x="442" y="58196"/>
                      <a:pt x="423" y="58331"/>
                    </a:cubicBezTo>
                    <a:lnTo>
                      <a:pt x="423" y="58331"/>
                    </a:lnTo>
                    <a:cubicBezTo>
                      <a:pt x="424" y="58330"/>
                      <a:pt x="425" y="58329"/>
                      <a:pt x="425" y="58329"/>
                    </a:cubicBezTo>
                    <a:lnTo>
                      <a:pt x="425" y="58329"/>
                    </a:lnTo>
                    <a:cubicBezTo>
                      <a:pt x="424" y="58333"/>
                      <a:pt x="423" y="58338"/>
                      <a:pt x="421" y="58342"/>
                    </a:cubicBezTo>
                    <a:lnTo>
                      <a:pt x="421" y="58342"/>
                    </a:lnTo>
                    <a:cubicBezTo>
                      <a:pt x="422" y="58338"/>
                      <a:pt x="423" y="58335"/>
                      <a:pt x="423" y="58331"/>
                    </a:cubicBezTo>
                    <a:lnTo>
                      <a:pt x="423" y="58331"/>
                    </a:lnTo>
                    <a:cubicBezTo>
                      <a:pt x="412" y="58346"/>
                      <a:pt x="386" y="58431"/>
                      <a:pt x="350" y="58619"/>
                    </a:cubicBezTo>
                    <a:lnTo>
                      <a:pt x="350" y="58619"/>
                    </a:lnTo>
                    <a:cubicBezTo>
                      <a:pt x="350" y="58619"/>
                      <a:pt x="350" y="58619"/>
                      <a:pt x="350" y="58619"/>
                    </a:cubicBezTo>
                    <a:lnTo>
                      <a:pt x="350" y="58619"/>
                    </a:lnTo>
                    <a:cubicBezTo>
                      <a:pt x="350" y="58619"/>
                      <a:pt x="349" y="58620"/>
                      <a:pt x="348" y="58621"/>
                    </a:cubicBezTo>
                    <a:lnTo>
                      <a:pt x="348" y="58621"/>
                    </a:lnTo>
                    <a:cubicBezTo>
                      <a:pt x="348" y="58621"/>
                      <a:pt x="347" y="58621"/>
                      <a:pt x="347" y="58621"/>
                    </a:cubicBezTo>
                    <a:cubicBezTo>
                      <a:pt x="341" y="58621"/>
                      <a:pt x="334" y="58636"/>
                      <a:pt x="326" y="58664"/>
                    </a:cubicBezTo>
                    <a:lnTo>
                      <a:pt x="326" y="58664"/>
                    </a:lnTo>
                    <a:cubicBezTo>
                      <a:pt x="337" y="58642"/>
                      <a:pt x="345" y="58627"/>
                      <a:pt x="348" y="58621"/>
                    </a:cubicBezTo>
                    <a:lnTo>
                      <a:pt x="348" y="58621"/>
                    </a:lnTo>
                    <a:cubicBezTo>
                      <a:pt x="349" y="58621"/>
                      <a:pt x="349" y="58622"/>
                      <a:pt x="350" y="58622"/>
                    </a:cubicBezTo>
                    <a:lnTo>
                      <a:pt x="350" y="58622"/>
                    </a:lnTo>
                    <a:cubicBezTo>
                      <a:pt x="349" y="58622"/>
                      <a:pt x="349" y="58622"/>
                      <a:pt x="349" y="58622"/>
                    </a:cubicBezTo>
                    <a:cubicBezTo>
                      <a:pt x="349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0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6" y="58611"/>
                      <a:pt x="358" y="58607"/>
                      <a:pt x="358" y="58607"/>
                    </a:cubicBezTo>
                    <a:lnTo>
                      <a:pt x="358" y="58607"/>
                    </a:lnTo>
                    <a:cubicBezTo>
                      <a:pt x="358" y="58607"/>
                      <a:pt x="355" y="58614"/>
                      <a:pt x="350" y="58623"/>
                    </a:cubicBezTo>
                    <a:lnTo>
                      <a:pt x="350" y="58623"/>
                    </a:lnTo>
                    <a:cubicBezTo>
                      <a:pt x="350" y="58622"/>
                      <a:pt x="350" y="58622"/>
                      <a:pt x="350" y="58622"/>
                    </a:cubicBezTo>
                    <a:lnTo>
                      <a:pt x="350" y="58622"/>
                    </a:lnTo>
                    <a:cubicBezTo>
                      <a:pt x="350" y="58622"/>
                      <a:pt x="349" y="58622"/>
                      <a:pt x="349" y="58622"/>
                    </a:cubicBezTo>
                    <a:cubicBezTo>
                      <a:pt x="335" y="58649"/>
                      <a:pt x="330" y="58659"/>
                      <a:pt x="330" y="58659"/>
                    </a:cubicBezTo>
                    <a:cubicBezTo>
                      <a:pt x="330" y="58659"/>
                      <a:pt x="342" y="58638"/>
                      <a:pt x="350" y="58623"/>
                    </a:cubicBezTo>
                    <a:lnTo>
                      <a:pt x="350" y="58623"/>
                    </a:lnTo>
                    <a:cubicBezTo>
                      <a:pt x="359" y="58632"/>
                      <a:pt x="364" y="58685"/>
                      <a:pt x="365" y="58787"/>
                    </a:cubicBezTo>
                    <a:cubicBezTo>
                      <a:pt x="379" y="58666"/>
                      <a:pt x="393" y="58556"/>
                      <a:pt x="405" y="58460"/>
                    </a:cubicBezTo>
                    <a:lnTo>
                      <a:pt x="405" y="58460"/>
                    </a:lnTo>
                    <a:cubicBezTo>
                      <a:pt x="427" y="58380"/>
                      <a:pt x="433" y="58328"/>
                      <a:pt x="426" y="58328"/>
                    </a:cubicBezTo>
                    <a:lnTo>
                      <a:pt x="426" y="58328"/>
                    </a:lnTo>
                    <a:cubicBezTo>
                      <a:pt x="426" y="58328"/>
                      <a:pt x="426" y="58328"/>
                      <a:pt x="425" y="58329"/>
                    </a:cubicBezTo>
                    <a:lnTo>
                      <a:pt x="425" y="58329"/>
                    </a:lnTo>
                    <a:cubicBezTo>
                      <a:pt x="470" y="58174"/>
                      <a:pt x="505" y="58084"/>
                      <a:pt x="524" y="58041"/>
                    </a:cubicBezTo>
                    <a:lnTo>
                      <a:pt x="524" y="58041"/>
                    </a:lnTo>
                    <a:cubicBezTo>
                      <a:pt x="515" y="58056"/>
                      <a:pt x="503" y="58075"/>
                      <a:pt x="486" y="58098"/>
                    </a:cubicBezTo>
                    <a:lnTo>
                      <a:pt x="486" y="58098"/>
                    </a:lnTo>
                    <a:cubicBezTo>
                      <a:pt x="497" y="58056"/>
                      <a:pt x="506" y="58015"/>
                      <a:pt x="502" y="58015"/>
                    </a:cubicBezTo>
                    <a:close/>
                    <a:moveTo>
                      <a:pt x="326" y="58664"/>
                    </a:moveTo>
                    <a:lnTo>
                      <a:pt x="326" y="58664"/>
                    </a:lnTo>
                    <a:cubicBezTo>
                      <a:pt x="248" y="58828"/>
                      <a:pt x="1" y="59390"/>
                      <a:pt x="26" y="59472"/>
                    </a:cubicBezTo>
                    <a:cubicBezTo>
                      <a:pt x="68" y="59424"/>
                      <a:pt x="105" y="59394"/>
                      <a:pt x="126" y="59394"/>
                    </a:cubicBezTo>
                    <a:cubicBezTo>
                      <a:pt x="139" y="59394"/>
                      <a:pt x="146" y="59405"/>
                      <a:pt x="144" y="59430"/>
                    </a:cubicBezTo>
                    <a:cubicBezTo>
                      <a:pt x="181" y="59247"/>
                      <a:pt x="212" y="59112"/>
                      <a:pt x="226" y="59112"/>
                    </a:cubicBezTo>
                    <a:cubicBezTo>
                      <a:pt x="231" y="59112"/>
                      <a:pt x="234" y="59128"/>
                      <a:pt x="235" y="59161"/>
                    </a:cubicBezTo>
                    <a:cubicBezTo>
                      <a:pt x="274" y="58916"/>
                      <a:pt x="305" y="58741"/>
                      <a:pt x="326" y="586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5881000" y="1818575"/>
                <a:ext cx="267875" cy="996650"/>
              </a:xfrm>
              <a:custGeom>
                <a:avLst/>
                <a:gdLst/>
                <a:ahLst/>
                <a:cxnLst/>
                <a:rect l="l" t="t" r="r" b="b"/>
                <a:pathLst>
                  <a:path w="10715" h="39866" extrusionOk="0">
                    <a:moveTo>
                      <a:pt x="10077" y="1"/>
                    </a:moveTo>
                    <a:cubicBezTo>
                      <a:pt x="10141" y="99"/>
                      <a:pt x="10206" y="199"/>
                      <a:pt x="10269" y="299"/>
                    </a:cubicBezTo>
                    <a:cubicBezTo>
                      <a:pt x="10293" y="336"/>
                      <a:pt x="10317" y="378"/>
                      <a:pt x="10311" y="423"/>
                    </a:cubicBezTo>
                    <a:cubicBezTo>
                      <a:pt x="10298" y="516"/>
                      <a:pt x="10162" y="543"/>
                      <a:pt x="10135" y="632"/>
                    </a:cubicBezTo>
                    <a:cubicBezTo>
                      <a:pt x="10094" y="759"/>
                      <a:pt x="10290" y="836"/>
                      <a:pt x="10318" y="966"/>
                    </a:cubicBezTo>
                    <a:cubicBezTo>
                      <a:pt x="10346" y="1094"/>
                      <a:pt x="10204" y="1187"/>
                      <a:pt x="10146" y="1305"/>
                    </a:cubicBezTo>
                    <a:cubicBezTo>
                      <a:pt x="10026" y="1547"/>
                      <a:pt x="10284" y="1829"/>
                      <a:pt x="10224" y="2092"/>
                    </a:cubicBezTo>
                    <a:cubicBezTo>
                      <a:pt x="10175" y="2319"/>
                      <a:pt x="9899" y="2486"/>
                      <a:pt x="9950" y="2712"/>
                    </a:cubicBezTo>
                    <a:cubicBezTo>
                      <a:pt x="9965" y="2777"/>
                      <a:pt x="10007" y="2835"/>
                      <a:pt x="10005" y="2901"/>
                    </a:cubicBezTo>
                    <a:cubicBezTo>
                      <a:pt x="10002" y="3019"/>
                      <a:pt x="9868" y="3091"/>
                      <a:pt x="9827" y="3202"/>
                    </a:cubicBezTo>
                    <a:cubicBezTo>
                      <a:pt x="9764" y="3370"/>
                      <a:pt x="9931" y="3538"/>
                      <a:pt x="9936" y="3718"/>
                    </a:cubicBezTo>
                    <a:cubicBezTo>
                      <a:pt x="9941" y="3867"/>
                      <a:pt x="9830" y="4000"/>
                      <a:pt x="9697" y="4066"/>
                    </a:cubicBezTo>
                    <a:cubicBezTo>
                      <a:pt x="9563" y="4132"/>
                      <a:pt x="9410" y="4145"/>
                      <a:pt x="9261" y="4158"/>
                    </a:cubicBezTo>
                    <a:cubicBezTo>
                      <a:pt x="9392" y="4324"/>
                      <a:pt x="9529" y="4513"/>
                      <a:pt x="9507" y="4722"/>
                    </a:cubicBezTo>
                    <a:cubicBezTo>
                      <a:pt x="9482" y="4951"/>
                      <a:pt x="9273" y="5181"/>
                      <a:pt x="9389" y="5380"/>
                    </a:cubicBezTo>
                    <a:cubicBezTo>
                      <a:pt x="9428" y="5446"/>
                      <a:pt x="9497" y="5492"/>
                      <a:pt x="9521" y="5564"/>
                    </a:cubicBezTo>
                    <a:cubicBezTo>
                      <a:pt x="9558" y="5680"/>
                      <a:pt x="9459" y="5796"/>
                      <a:pt x="9354" y="5858"/>
                    </a:cubicBezTo>
                    <a:cubicBezTo>
                      <a:pt x="9250" y="5921"/>
                      <a:pt x="9126" y="5967"/>
                      <a:pt x="9063" y="6071"/>
                    </a:cubicBezTo>
                    <a:cubicBezTo>
                      <a:pt x="8945" y="6268"/>
                      <a:pt x="9115" y="6504"/>
                      <a:pt x="9171" y="6726"/>
                    </a:cubicBezTo>
                    <a:cubicBezTo>
                      <a:pt x="9203" y="6854"/>
                      <a:pt x="9196" y="6988"/>
                      <a:pt x="9188" y="7121"/>
                    </a:cubicBezTo>
                    <a:cubicBezTo>
                      <a:pt x="9160" y="7592"/>
                      <a:pt x="8877" y="8042"/>
                      <a:pt x="8848" y="8513"/>
                    </a:cubicBezTo>
                    <a:cubicBezTo>
                      <a:pt x="8830" y="8812"/>
                      <a:pt x="8729" y="8996"/>
                      <a:pt x="8642" y="9331"/>
                    </a:cubicBezTo>
                    <a:cubicBezTo>
                      <a:pt x="8619" y="9421"/>
                      <a:pt x="8660" y="9476"/>
                      <a:pt x="8646" y="9569"/>
                    </a:cubicBezTo>
                    <a:cubicBezTo>
                      <a:pt x="8636" y="9636"/>
                      <a:pt x="8673" y="9703"/>
                      <a:pt x="8673" y="9771"/>
                    </a:cubicBezTo>
                    <a:cubicBezTo>
                      <a:pt x="8671" y="10021"/>
                      <a:pt x="8202" y="10130"/>
                      <a:pt x="8287" y="10363"/>
                    </a:cubicBezTo>
                    <a:cubicBezTo>
                      <a:pt x="8322" y="10455"/>
                      <a:pt x="8442" y="10525"/>
                      <a:pt x="8413" y="10619"/>
                    </a:cubicBezTo>
                    <a:cubicBezTo>
                      <a:pt x="8398" y="10666"/>
                      <a:pt x="8348" y="10693"/>
                      <a:pt x="8307" y="10721"/>
                    </a:cubicBezTo>
                    <a:cubicBezTo>
                      <a:pt x="8143" y="10829"/>
                      <a:pt x="8045" y="11028"/>
                      <a:pt x="8060" y="11224"/>
                    </a:cubicBezTo>
                    <a:cubicBezTo>
                      <a:pt x="8066" y="11300"/>
                      <a:pt x="8086" y="11375"/>
                      <a:pt x="8085" y="11453"/>
                    </a:cubicBezTo>
                    <a:cubicBezTo>
                      <a:pt x="8084" y="11540"/>
                      <a:pt x="8052" y="11626"/>
                      <a:pt x="7996" y="11693"/>
                    </a:cubicBezTo>
                    <a:cubicBezTo>
                      <a:pt x="7918" y="11784"/>
                      <a:pt x="7784" y="11877"/>
                      <a:pt x="7695" y="11959"/>
                    </a:cubicBezTo>
                    <a:cubicBezTo>
                      <a:pt x="7661" y="11993"/>
                      <a:pt x="7622" y="12033"/>
                      <a:pt x="7627" y="12081"/>
                    </a:cubicBezTo>
                    <a:cubicBezTo>
                      <a:pt x="7635" y="12150"/>
                      <a:pt x="7720" y="12176"/>
                      <a:pt x="7769" y="12227"/>
                    </a:cubicBezTo>
                    <a:cubicBezTo>
                      <a:pt x="7834" y="12295"/>
                      <a:pt x="7826" y="12404"/>
                      <a:pt x="7811" y="12498"/>
                    </a:cubicBezTo>
                    <a:cubicBezTo>
                      <a:pt x="7775" y="12722"/>
                      <a:pt x="7726" y="12950"/>
                      <a:pt x="7604" y="13142"/>
                    </a:cubicBezTo>
                    <a:cubicBezTo>
                      <a:pt x="7485" y="13327"/>
                      <a:pt x="7283" y="13473"/>
                      <a:pt x="7064" y="13473"/>
                    </a:cubicBezTo>
                    <a:cubicBezTo>
                      <a:pt x="7057" y="13473"/>
                      <a:pt x="7050" y="13473"/>
                      <a:pt x="7044" y="13473"/>
                    </a:cubicBezTo>
                    <a:lnTo>
                      <a:pt x="7044" y="13473"/>
                    </a:lnTo>
                    <a:cubicBezTo>
                      <a:pt x="7058" y="13602"/>
                      <a:pt x="7156" y="13714"/>
                      <a:pt x="7154" y="13843"/>
                    </a:cubicBezTo>
                    <a:cubicBezTo>
                      <a:pt x="7153" y="14013"/>
                      <a:pt x="6989" y="14129"/>
                      <a:pt x="6847" y="14222"/>
                    </a:cubicBezTo>
                    <a:cubicBezTo>
                      <a:pt x="6704" y="14315"/>
                      <a:pt x="6548" y="14449"/>
                      <a:pt x="6570" y="14618"/>
                    </a:cubicBezTo>
                    <a:cubicBezTo>
                      <a:pt x="6579" y="14681"/>
                      <a:pt x="6611" y="14736"/>
                      <a:pt x="6643" y="14791"/>
                    </a:cubicBezTo>
                    <a:cubicBezTo>
                      <a:pt x="6776" y="15012"/>
                      <a:pt x="6907" y="15234"/>
                      <a:pt x="7040" y="15455"/>
                    </a:cubicBezTo>
                    <a:cubicBezTo>
                      <a:pt x="7056" y="15483"/>
                      <a:pt x="6886" y="15580"/>
                      <a:pt x="6894" y="15611"/>
                    </a:cubicBezTo>
                    <a:cubicBezTo>
                      <a:pt x="6906" y="15652"/>
                      <a:pt x="6890" y="15704"/>
                      <a:pt x="6888" y="15746"/>
                    </a:cubicBezTo>
                    <a:cubicBezTo>
                      <a:pt x="6884" y="15826"/>
                      <a:pt x="6870" y="15898"/>
                      <a:pt x="6869" y="15978"/>
                    </a:cubicBezTo>
                    <a:cubicBezTo>
                      <a:pt x="6859" y="16381"/>
                      <a:pt x="6845" y="16525"/>
                      <a:pt x="6611" y="16853"/>
                    </a:cubicBezTo>
                    <a:cubicBezTo>
                      <a:pt x="6587" y="16887"/>
                      <a:pt x="6658" y="17109"/>
                      <a:pt x="6651" y="17147"/>
                    </a:cubicBezTo>
                    <a:cubicBezTo>
                      <a:pt x="6633" y="17231"/>
                      <a:pt x="6428" y="17439"/>
                      <a:pt x="6443" y="17523"/>
                    </a:cubicBezTo>
                    <a:cubicBezTo>
                      <a:pt x="6476" y="17692"/>
                      <a:pt x="6519" y="17724"/>
                      <a:pt x="6391" y="17838"/>
                    </a:cubicBezTo>
                    <a:cubicBezTo>
                      <a:pt x="6265" y="17954"/>
                      <a:pt x="6206" y="18105"/>
                      <a:pt x="6272" y="18264"/>
                    </a:cubicBezTo>
                    <a:cubicBezTo>
                      <a:pt x="6291" y="18309"/>
                      <a:pt x="6180" y="18332"/>
                      <a:pt x="6179" y="18379"/>
                    </a:cubicBezTo>
                    <a:cubicBezTo>
                      <a:pt x="6178" y="18441"/>
                      <a:pt x="6179" y="18498"/>
                      <a:pt x="6141" y="18547"/>
                    </a:cubicBezTo>
                    <a:cubicBezTo>
                      <a:pt x="5990" y="18737"/>
                      <a:pt x="6048" y="18992"/>
                      <a:pt x="5941" y="19211"/>
                    </a:cubicBezTo>
                    <a:cubicBezTo>
                      <a:pt x="5896" y="19304"/>
                      <a:pt x="5964" y="19425"/>
                      <a:pt x="5956" y="19527"/>
                    </a:cubicBezTo>
                    <a:cubicBezTo>
                      <a:pt x="5946" y="19631"/>
                      <a:pt x="6024" y="19729"/>
                      <a:pt x="6013" y="19832"/>
                    </a:cubicBezTo>
                    <a:cubicBezTo>
                      <a:pt x="6008" y="19886"/>
                      <a:pt x="5981" y="19933"/>
                      <a:pt x="5973" y="19986"/>
                    </a:cubicBezTo>
                    <a:cubicBezTo>
                      <a:pt x="5967" y="20038"/>
                      <a:pt x="5922" y="20175"/>
                      <a:pt x="5879" y="20207"/>
                    </a:cubicBezTo>
                    <a:cubicBezTo>
                      <a:pt x="5637" y="20387"/>
                      <a:pt x="5745" y="20452"/>
                      <a:pt x="5612" y="20574"/>
                    </a:cubicBezTo>
                    <a:cubicBezTo>
                      <a:pt x="5478" y="20697"/>
                      <a:pt x="5638" y="20810"/>
                      <a:pt x="5587" y="20984"/>
                    </a:cubicBezTo>
                    <a:cubicBezTo>
                      <a:pt x="5562" y="21068"/>
                      <a:pt x="5401" y="21189"/>
                      <a:pt x="5392" y="21277"/>
                    </a:cubicBezTo>
                    <a:cubicBezTo>
                      <a:pt x="5376" y="21429"/>
                      <a:pt x="5348" y="21522"/>
                      <a:pt x="5282" y="21661"/>
                    </a:cubicBezTo>
                    <a:cubicBezTo>
                      <a:pt x="5009" y="22231"/>
                      <a:pt x="4979" y="22803"/>
                      <a:pt x="4890" y="23427"/>
                    </a:cubicBezTo>
                    <a:cubicBezTo>
                      <a:pt x="4855" y="23677"/>
                      <a:pt x="4686" y="23905"/>
                      <a:pt x="4652" y="24154"/>
                    </a:cubicBezTo>
                    <a:cubicBezTo>
                      <a:pt x="4644" y="24210"/>
                      <a:pt x="4830" y="24373"/>
                      <a:pt x="4798" y="24417"/>
                    </a:cubicBezTo>
                    <a:cubicBezTo>
                      <a:pt x="4758" y="24473"/>
                      <a:pt x="4604" y="24474"/>
                      <a:pt x="4556" y="24522"/>
                    </a:cubicBezTo>
                    <a:cubicBezTo>
                      <a:pt x="4341" y="24730"/>
                      <a:pt x="4200" y="25122"/>
                      <a:pt x="4279" y="25430"/>
                    </a:cubicBezTo>
                    <a:cubicBezTo>
                      <a:pt x="4308" y="25539"/>
                      <a:pt x="4288" y="25533"/>
                      <a:pt x="4240" y="25635"/>
                    </a:cubicBezTo>
                    <a:cubicBezTo>
                      <a:pt x="4197" y="25725"/>
                      <a:pt x="4137" y="25833"/>
                      <a:pt x="4144" y="25932"/>
                    </a:cubicBezTo>
                    <a:cubicBezTo>
                      <a:pt x="4169" y="26272"/>
                      <a:pt x="4031" y="26658"/>
                      <a:pt x="3888" y="26876"/>
                    </a:cubicBezTo>
                    <a:cubicBezTo>
                      <a:pt x="3612" y="27295"/>
                      <a:pt x="3535" y="27743"/>
                      <a:pt x="3499" y="28123"/>
                    </a:cubicBezTo>
                    <a:cubicBezTo>
                      <a:pt x="3481" y="28316"/>
                      <a:pt x="3249" y="28424"/>
                      <a:pt x="3171" y="28600"/>
                    </a:cubicBezTo>
                    <a:cubicBezTo>
                      <a:pt x="3091" y="28777"/>
                      <a:pt x="3108" y="29023"/>
                      <a:pt x="3275" y="29119"/>
                    </a:cubicBezTo>
                    <a:cubicBezTo>
                      <a:pt x="3009" y="29280"/>
                      <a:pt x="2913" y="29619"/>
                      <a:pt x="2880" y="29928"/>
                    </a:cubicBezTo>
                    <a:cubicBezTo>
                      <a:pt x="2846" y="30238"/>
                      <a:pt x="2849" y="30566"/>
                      <a:pt x="2693" y="30836"/>
                    </a:cubicBezTo>
                    <a:cubicBezTo>
                      <a:pt x="2618" y="30965"/>
                      <a:pt x="2505" y="31099"/>
                      <a:pt x="2545" y="31243"/>
                    </a:cubicBezTo>
                    <a:cubicBezTo>
                      <a:pt x="2573" y="31348"/>
                      <a:pt x="2681" y="31441"/>
                      <a:pt x="2648" y="31544"/>
                    </a:cubicBezTo>
                    <a:cubicBezTo>
                      <a:pt x="2604" y="31681"/>
                      <a:pt x="2376" y="31654"/>
                      <a:pt x="2300" y="31777"/>
                    </a:cubicBezTo>
                    <a:cubicBezTo>
                      <a:pt x="2238" y="31876"/>
                      <a:pt x="2181" y="32036"/>
                      <a:pt x="2244" y="32133"/>
                    </a:cubicBezTo>
                    <a:cubicBezTo>
                      <a:pt x="2309" y="32230"/>
                      <a:pt x="2174" y="32381"/>
                      <a:pt x="2084" y="32456"/>
                    </a:cubicBezTo>
                    <a:cubicBezTo>
                      <a:pt x="1780" y="32704"/>
                      <a:pt x="1941" y="33092"/>
                      <a:pt x="1923" y="33486"/>
                    </a:cubicBezTo>
                    <a:cubicBezTo>
                      <a:pt x="1919" y="33577"/>
                      <a:pt x="1711" y="33636"/>
                      <a:pt x="1685" y="33724"/>
                    </a:cubicBezTo>
                    <a:cubicBezTo>
                      <a:pt x="1630" y="33905"/>
                      <a:pt x="1610" y="33930"/>
                      <a:pt x="1608" y="34121"/>
                    </a:cubicBezTo>
                    <a:cubicBezTo>
                      <a:pt x="1606" y="34189"/>
                      <a:pt x="1484" y="34476"/>
                      <a:pt x="1466" y="34542"/>
                    </a:cubicBezTo>
                    <a:cubicBezTo>
                      <a:pt x="1440" y="34638"/>
                      <a:pt x="1513" y="34673"/>
                      <a:pt x="1446" y="34748"/>
                    </a:cubicBezTo>
                    <a:cubicBezTo>
                      <a:pt x="1264" y="34954"/>
                      <a:pt x="1222" y="35244"/>
                      <a:pt x="1124" y="35501"/>
                    </a:cubicBezTo>
                    <a:cubicBezTo>
                      <a:pt x="1063" y="35663"/>
                      <a:pt x="923" y="36033"/>
                      <a:pt x="957" y="36203"/>
                    </a:cubicBezTo>
                    <a:cubicBezTo>
                      <a:pt x="974" y="36285"/>
                      <a:pt x="998" y="36273"/>
                      <a:pt x="977" y="36355"/>
                    </a:cubicBezTo>
                    <a:cubicBezTo>
                      <a:pt x="954" y="36450"/>
                      <a:pt x="974" y="36378"/>
                      <a:pt x="899" y="36441"/>
                    </a:cubicBezTo>
                    <a:cubicBezTo>
                      <a:pt x="619" y="36682"/>
                      <a:pt x="687" y="37041"/>
                      <a:pt x="641" y="37420"/>
                    </a:cubicBezTo>
                    <a:cubicBezTo>
                      <a:pt x="635" y="37475"/>
                      <a:pt x="768" y="37568"/>
                      <a:pt x="748" y="37621"/>
                    </a:cubicBezTo>
                    <a:cubicBezTo>
                      <a:pt x="708" y="37728"/>
                      <a:pt x="651" y="37803"/>
                      <a:pt x="647" y="37917"/>
                    </a:cubicBezTo>
                    <a:cubicBezTo>
                      <a:pt x="646" y="37983"/>
                      <a:pt x="431" y="38048"/>
                      <a:pt x="397" y="38103"/>
                    </a:cubicBezTo>
                    <a:cubicBezTo>
                      <a:pt x="33" y="38677"/>
                      <a:pt x="0" y="39186"/>
                      <a:pt x="29" y="39866"/>
                    </a:cubicBezTo>
                    <a:cubicBezTo>
                      <a:pt x="33" y="39318"/>
                      <a:pt x="456" y="38978"/>
                      <a:pt x="845" y="38591"/>
                    </a:cubicBezTo>
                    <a:cubicBezTo>
                      <a:pt x="975" y="38462"/>
                      <a:pt x="1123" y="38347"/>
                      <a:pt x="1221" y="38191"/>
                    </a:cubicBezTo>
                    <a:cubicBezTo>
                      <a:pt x="1317" y="38036"/>
                      <a:pt x="1352" y="37822"/>
                      <a:pt x="1242" y="37675"/>
                    </a:cubicBezTo>
                    <a:cubicBezTo>
                      <a:pt x="1202" y="37621"/>
                      <a:pt x="1142" y="37577"/>
                      <a:pt x="1129" y="37511"/>
                    </a:cubicBezTo>
                    <a:cubicBezTo>
                      <a:pt x="1096" y="37363"/>
                      <a:pt x="1307" y="37263"/>
                      <a:pt x="1314" y="37111"/>
                    </a:cubicBezTo>
                    <a:cubicBezTo>
                      <a:pt x="1317" y="37022"/>
                      <a:pt x="1247" y="36940"/>
                      <a:pt x="1260" y="36851"/>
                    </a:cubicBezTo>
                    <a:cubicBezTo>
                      <a:pt x="1275" y="36759"/>
                      <a:pt x="1371" y="36708"/>
                      <a:pt x="1430" y="36639"/>
                    </a:cubicBezTo>
                    <a:cubicBezTo>
                      <a:pt x="1649" y="36382"/>
                      <a:pt x="1353" y="35981"/>
                      <a:pt x="1449" y="35658"/>
                    </a:cubicBezTo>
                    <a:cubicBezTo>
                      <a:pt x="1495" y="35498"/>
                      <a:pt x="1639" y="35361"/>
                      <a:pt x="1614" y="35197"/>
                    </a:cubicBezTo>
                    <a:cubicBezTo>
                      <a:pt x="1604" y="35125"/>
                      <a:pt x="1559" y="35059"/>
                      <a:pt x="1557" y="34987"/>
                    </a:cubicBezTo>
                    <a:cubicBezTo>
                      <a:pt x="1552" y="34842"/>
                      <a:pt x="1698" y="34746"/>
                      <a:pt x="1783" y="34628"/>
                    </a:cubicBezTo>
                    <a:cubicBezTo>
                      <a:pt x="1835" y="34553"/>
                      <a:pt x="1863" y="34465"/>
                      <a:pt x="1902" y="34380"/>
                    </a:cubicBezTo>
                    <a:cubicBezTo>
                      <a:pt x="2062" y="34038"/>
                      <a:pt x="2412" y="33793"/>
                      <a:pt x="2788" y="33762"/>
                    </a:cubicBezTo>
                    <a:cubicBezTo>
                      <a:pt x="2582" y="33270"/>
                      <a:pt x="2713" y="32655"/>
                      <a:pt x="3103" y="32288"/>
                    </a:cubicBezTo>
                    <a:cubicBezTo>
                      <a:pt x="3145" y="32248"/>
                      <a:pt x="3195" y="32201"/>
                      <a:pt x="3194" y="32142"/>
                    </a:cubicBezTo>
                    <a:cubicBezTo>
                      <a:pt x="3191" y="32013"/>
                      <a:pt x="2984" y="32014"/>
                      <a:pt x="2902" y="31913"/>
                    </a:cubicBezTo>
                    <a:cubicBezTo>
                      <a:pt x="2791" y="31777"/>
                      <a:pt x="2975" y="31583"/>
                      <a:pt x="2957" y="31410"/>
                    </a:cubicBezTo>
                    <a:cubicBezTo>
                      <a:pt x="2949" y="31330"/>
                      <a:pt x="2898" y="31260"/>
                      <a:pt x="2878" y="31183"/>
                    </a:cubicBezTo>
                    <a:cubicBezTo>
                      <a:pt x="2832" y="31000"/>
                      <a:pt x="2965" y="30826"/>
                      <a:pt x="3025" y="30647"/>
                    </a:cubicBezTo>
                    <a:cubicBezTo>
                      <a:pt x="3097" y="30438"/>
                      <a:pt x="3069" y="30211"/>
                      <a:pt x="3079" y="29989"/>
                    </a:cubicBezTo>
                    <a:cubicBezTo>
                      <a:pt x="3089" y="29769"/>
                      <a:pt x="3156" y="29525"/>
                      <a:pt x="3347" y="29412"/>
                    </a:cubicBezTo>
                    <a:cubicBezTo>
                      <a:pt x="3423" y="29367"/>
                      <a:pt x="3522" y="29337"/>
                      <a:pt x="3552" y="29254"/>
                    </a:cubicBezTo>
                    <a:cubicBezTo>
                      <a:pt x="3581" y="29177"/>
                      <a:pt x="3534" y="29084"/>
                      <a:pt x="3573" y="29014"/>
                    </a:cubicBezTo>
                    <a:cubicBezTo>
                      <a:pt x="3607" y="28953"/>
                      <a:pt x="3687" y="28933"/>
                      <a:pt x="3727" y="28876"/>
                    </a:cubicBezTo>
                    <a:cubicBezTo>
                      <a:pt x="3798" y="28774"/>
                      <a:pt x="3700" y="28620"/>
                      <a:pt x="3763" y="28512"/>
                    </a:cubicBezTo>
                    <a:cubicBezTo>
                      <a:pt x="3799" y="28449"/>
                      <a:pt x="3876" y="28426"/>
                      <a:pt x="3943" y="28398"/>
                    </a:cubicBezTo>
                    <a:cubicBezTo>
                      <a:pt x="4230" y="28278"/>
                      <a:pt x="4408" y="27945"/>
                      <a:pt x="4351" y="27639"/>
                    </a:cubicBezTo>
                    <a:cubicBezTo>
                      <a:pt x="4324" y="27484"/>
                      <a:pt x="4320" y="27382"/>
                      <a:pt x="4302" y="27227"/>
                    </a:cubicBezTo>
                    <a:cubicBezTo>
                      <a:pt x="4298" y="27193"/>
                      <a:pt x="4294" y="27157"/>
                      <a:pt x="4313" y="27130"/>
                    </a:cubicBezTo>
                    <a:cubicBezTo>
                      <a:pt x="4335" y="27099"/>
                      <a:pt x="4379" y="27091"/>
                      <a:pt x="4401" y="27060"/>
                    </a:cubicBezTo>
                    <a:cubicBezTo>
                      <a:pt x="4437" y="27010"/>
                      <a:pt x="4394" y="26940"/>
                      <a:pt x="4398" y="26879"/>
                    </a:cubicBezTo>
                    <a:cubicBezTo>
                      <a:pt x="4409" y="26733"/>
                      <a:pt x="4645" y="26737"/>
                      <a:pt x="4726" y="26615"/>
                    </a:cubicBezTo>
                    <a:cubicBezTo>
                      <a:pt x="4846" y="26437"/>
                      <a:pt x="4541" y="26220"/>
                      <a:pt x="4597" y="26013"/>
                    </a:cubicBezTo>
                    <a:lnTo>
                      <a:pt x="4597" y="26013"/>
                    </a:lnTo>
                    <a:cubicBezTo>
                      <a:pt x="4601" y="26014"/>
                      <a:pt x="4606" y="26014"/>
                      <a:pt x="4611" y="26014"/>
                    </a:cubicBezTo>
                    <a:cubicBezTo>
                      <a:pt x="4685" y="26014"/>
                      <a:pt x="4746" y="25940"/>
                      <a:pt x="4770" y="25867"/>
                    </a:cubicBezTo>
                    <a:cubicBezTo>
                      <a:pt x="4796" y="25787"/>
                      <a:pt x="4798" y="25702"/>
                      <a:pt x="4835" y="25630"/>
                    </a:cubicBezTo>
                    <a:cubicBezTo>
                      <a:pt x="4866" y="25570"/>
                      <a:pt x="4918" y="25524"/>
                      <a:pt x="4954" y="25467"/>
                    </a:cubicBezTo>
                    <a:cubicBezTo>
                      <a:pt x="5077" y="25276"/>
                      <a:pt x="5000" y="24997"/>
                      <a:pt x="5146" y="24823"/>
                    </a:cubicBezTo>
                    <a:cubicBezTo>
                      <a:pt x="5197" y="24762"/>
                      <a:pt x="5269" y="24724"/>
                      <a:pt x="5324" y="24667"/>
                    </a:cubicBezTo>
                    <a:cubicBezTo>
                      <a:pt x="5378" y="24611"/>
                      <a:pt x="5414" y="24519"/>
                      <a:pt x="5369" y="24453"/>
                    </a:cubicBezTo>
                    <a:cubicBezTo>
                      <a:pt x="5330" y="24396"/>
                      <a:pt x="5252" y="24384"/>
                      <a:pt x="5201" y="24338"/>
                    </a:cubicBezTo>
                    <a:cubicBezTo>
                      <a:pt x="5144" y="24283"/>
                      <a:pt x="5138" y="24195"/>
                      <a:pt x="5135" y="24116"/>
                    </a:cubicBezTo>
                    <a:cubicBezTo>
                      <a:pt x="5123" y="23638"/>
                      <a:pt x="5161" y="23158"/>
                      <a:pt x="5247" y="22688"/>
                    </a:cubicBezTo>
                    <a:cubicBezTo>
                      <a:pt x="5274" y="22540"/>
                      <a:pt x="5308" y="22387"/>
                      <a:pt x="5391" y="22263"/>
                    </a:cubicBezTo>
                    <a:cubicBezTo>
                      <a:pt x="5442" y="22186"/>
                      <a:pt x="5511" y="22123"/>
                      <a:pt x="5547" y="22039"/>
                    </a:cubicBezTo>
                    <a:cubicBezTo>
                      <a:pt x="5606" y="21902"/>
                      <a:pt x="5584" y="21717"/>
                      <a:pt x="5706" y="21634"/>
                    </a:cubicBezTo>
                    <a:cubicBezTo>
                      <a:pt x="5760" y="21598"/>
                      <a:pt x="5826" y="21594"/>
                      <a:pt x="5894" y="21594"/>
                    </a:cubicBezTo>
                    <a:cubicBezTo>
                      <a:pt x="5919" y="21594"/>
                      <a:pt x="5945" y="21594"/>
                      <a:pt x="5970" y="21594"/>
                    </a:cubicBezTo>
                    <a:cubicBezTo>
                      <a:pt x="6049" y="21594"/>
                      <a:pt x="6123" y="21587"/>
                      <a:pt x="6173" y="21530"/>
                    </a:cubicBezTo>
                    <a:cubicBezTo>
                      <a:pt x="6231" y="21463"/>
                      <a:pt x="6217" y="21361"/>
                      <a:pt x="6185" y="21279"/>
                    </a:cubicBezTo>
                    <a:cubicBezTo>
                      <a:pt x="6153" y="21196"/>
                      <a:pt x="6103" y="21120"/>
                      <a:pt x="6093" y="21032"/>
                    </a:cubicBezTo>
                    <a:cubicBezTo>
                      <a:pt x="6067" y="20815"/>
                      <a:pt x="6289" y="20650"/>
                      <a:pt x="6499" y="20587"/>
                    </a:cubicBezTo>
                    <a:cubicBezTo>
                      <a:pt x="6707" y="20525"/>
                      <a:pt x="6944" y="20501"/>
                      <a:pt x="7102" y="20350"/>
                    </a:cubicBezTo>
                    <a:cubicBezTo>
                      <a:pt x="6854" y="20228"/>
                      <a:pt x="6627" y="20064"/>
                      <a:pt x="6433" y="19867"/>
                    </a:cubicBezTo>
                    <a:cubicBezTo>
                      <a:pt x="6300" y="19733"/>
                      <a:pt x="6252" y="19510"/>
                      <a:pt x="6313" y="19330"/>
                    </a:cubicBezTo>
                    <a:cubicBezTo>
                      <a:pt x="6343" y="19243"/>
                      <a:pt x="6408" y="19168"/>
                      <a:pt x="6429" y="19078"/>
                    </a:cubicBezTo>
                    <a:cubicBezTo>
                      <a:pt x="6468" y="18918"/>
                      <a:pt x="6372" y="18715"/>
                      <a:pt x="6490" y="18601"/>
                    </a:cubicBezTo>
                    <a:cubicBezTo>
                      <a:pt x="6532" y="18563"/>
                      <a:pt x="6597" y="18538"/>
                      <a:pt x="6608" y="18482"/>
                    </a:cubicBezTo>
                    <a:cubicBezTo>
                      <a:pt x="6616" y="18446"/>
                      <a:pt x="6597" y="18409"/>
                      <a:pt x="6607" y="18373"/>
                    </a:cubicBezTo>
                    <a:cubicBezTo>
                      <a:pt x="6624" y="18305"/>
                      <a:pt x="6720" y="18299"/>
                      <a:pt x="6768" y="18248"/>
                    </a:cubicBezTo>
                    <a:cubicBezTo>
                      <a:pt x="6813" y="18197"/>
                      <a:pt x="6804" y="18121"/>
                      <a:pt x="6808" y="18054"/>
                    </a:cubicBezTo>
                    <a:cubicBezTo>
                      <a:pt x="6820" y="17858"/>
                      <a:pt x="6998" y="17685"/>
                      <a:pt x="7194" y="17681"/>
                    </a:cubicBezTo>
                    <a:cubicBezTo>
                      <a:pt x="7150" y="17580"/>
                      <a:pt x="7106" y="17479"/>
                      <a:pt x="7061" y="17379"/>
                    </a:cubicBezTo>
                    <a:cubicBezTo>
                      <a:pt x="7046" y="17344"/>
                      <a:pt x="7030" y="17306"/>
                      <a:pt x="7040" y="17269"/>
                    </a:cubicBezTo>
                    <a:cubicBezTo>
                      <a:pt x="7054" y="17214"/>
                      <a:pt x="7113" y="17187"/>
                      <a:pt x="7158" y="17156"/>
                    </a:cubicBezTo>
                    <a:cubicBezTo>
                      <a:pt x="7297" y="17061"/>
                      <a:pt x="7345" y="16853"/>
                      <a:pt x="7261" y="16707"/>
                    </a:cubicBezTo>
                    <a:cubicBezTo>
                      <a:pt x="7234" y="16661"/>
                      <a:pt x="7194" y="16612"/>
                      <a:pt x="7203" y="16560"/>
                    </a:cubicBezTo>
                    <a:cubicBezTo>
                      <a:pt x="7212" y="16504"/>
                      <a:pt x="7268" y="16472"/>
                      <a:pt x="7310" y="16434"/>
                    </a:cubicBezTo>
                    <a:cubicBezTo>
                      <a:pt x="7464" y="16287"/>
                      <a:pt x="7399" y="16035"/>
                      <a:pt x="7376" y="15824"/>
                    </a:cubicBezTo>
                    <a:cubicBezTo>
                      <a:pt x="7351" y="15584"/>
                      <a:pt x="7401" y="15337"/>
                      <a:pt x="7516" y="15124"/>
                    </a:cubicBezTo>
                    <a:cubicBezTo>
                      <a:pt x="7585" y="14998"/>
                      <a:pt x="7678" y="14875"/>
                      <a:pt x="7682" y="14732"/>
                    </a:cubicBezTo>
                    <a:cubicBezTo>
                      <a:pt x="7685" y="14660"/>
                      <a:pt x="7663" y="14590"/>
                      <a:pt x="7658" y="14516"/>
                    </a:cubicBezTo>
                    <a:cubicBezTo>
                      <a:pt x="7648" y="14361"/>
                      <a:pt x="7725" y="14206"/>
                      <a:pt x="7852" y="14118"/>
                    </a:cubicBezTo>
                    <a:cubicBezTo>
                      <a:pt x="7912" y="14077"/>
                      <a:pt x="7984" y="14050"/>
                      <a:pt x="8036" y="13997"/>
                    </a:cubicBezTo>
                    <a:cubicBezTo>
                      <a:pt x="8121" y="13912"/>
                      <a:pt x="8137" y="13781"/>
                      <a:pt x="8144" y="13661"/>
                    </a:cubicBezTo>
                    <a:cubicBezTo>
                      <a:pt x="8163" y="13406"/>
                      <a:pt x="8198" y="13106"/>
                      <a:pt x="8419" y="12978"/>
                    </a:cubicBezTo>
                    <a:cubicBezTo>
                      <a:pt x="8452" y="12959"/>
                      <a:pt x="8491" y="12943"/>
                      <a:pt x="8514" y="12911"/>
                    </a:cubicBezTo>
                    <a:cubicBezTo>
                      <a:pt x="8558" y="12851"/>
                      <a:pt x="8527" y="12767"/>
                      <a:pt x="8505" y="12696"/>
                    </a:cubicBezTo>
                    <a:cubicBezTo>
                      <a:pt x="8460" y="12546"/>
                      <a:pt x="8472" y="12380"/>
                      <a:pt x="8536" y="12236"/>
                    </a:cubicBezTo>
                    <a:cubicBezTo>
                      <a:pt x="8603" y="12084"/>
                      <a:pt x="8723" y="11964"/>
                      <a:pt x="8798" y="11818"/>
                    </a:cubicBezTo>
                    <a:cubicBezTo>
                      <a:pt x="8875" y="11672"/>
                      <a:pt x="8894" y="11471"/>
                      <a:pt x="8775" y="11360"/>
                    </a:cubicBezTo>
                    <a:cubicBezTo>
                      <a:pt x="8790" y="11162"/>
                      <a:pt x="8915" y="11007"/>
                      <a:pt x="9107" y="10969"/>
                    </a:cubicBezTo>
                    <a:cubicBezTo>
                      <a:pt x="8996" y="10855"/>
                      <a:pt x="8878" y="10686"/>
                      <a:pt x="8963" y="10552"/>
                    </a:cubicBezTo>
                    <a:cubicBezTo>
                      <a:pt x="9013" y="10477"/>
                      <a:pt x="9111" y="10448"/>
                      <a:pt x="9167" y="10378"/>
                    </a:cubicBezTo>
                    <a:cubicBezTo>
                      <a:pt x="9298" y="10213"/>
                      <a:pt x="9121" y="9975"/>
                      <a:pt x="9151" y="9766"/>
                    </a:cubicBezTo>
                    <a:cubicBezTo>
                      <a:pt x="9174" y="9588"/>
                      <a:pt x="9347" y="9462"/>
                      <a:pt x="9399" y="9289"/>
                    </a:cubicBezTo>
                    <a:cubicBezTo>
                      <a:pt x="9434" y="9170"/>
                      <a:pt x="9409" y="9043"/>
                      <a:pt x="9403" y="8919"/>
                    </a:cubicBezTo>
                    <a:cubicBezTo>
                      <a:pt x="9394" y="8724"/>
                      <a:pt x="9437" y="8527"/>
                      <a:pt x="9528" y="8354"/>
                    </a:cubicBezTo>
                    <a:cubicBezTo>
                      <a:pt x="9594" y="8229"/>
                      <a:pt x="9684" y="8112"/>
                      <a:pt x="9724" y="7975"/>
                    </a:cubicBezTo>
                    <a:cubicBezTo>
                      <a:pt x="9753" y="7869"/>
                      <a:pt x="9750" y="7757"/>
                      <a:pt x="9753" y="7648"/>
                    </a:cubicBezTo>
                    <a:cubicBezTo>
                      <a:pt x="9760" y="7363"/>
                      <a:pt x="9818" y="7056"/>
                      <a:pt x="10027" y="6863"/>
                    </a:cubicBezTo>
                    <a:cubicBezTo>
                      <a:pt x="10076" y="6818"/>
                      <a:pt x="10135" y="6780"/>
                      <a:pt x="10172" y="6723"/>
                    </a:cubicBezTo>
                    <a:cubicBezTo>
                      <a:pt x="10264" y="6585"/>
                      <a:pt x="10205" y="6402"/>
                      <a:pt x="10171" y="6240"/>
                    </a:cubicBezTo>
                    <a:cubicBezTo>
                      <a:pt x="10111" y="5966"/>
                      <a:pt x="10132" y="5683"/>
                      <a:pt x="10152" y="5402"/>
                    </a:cubicBezTo>
                    <a:cubicBezTo>
                      <a:pt x="10186" y="4954"/>
                      <a:pt x="10219" y="4505"/>
                      <a:pt x="10253" y="4057"/>
                    </a:cubicBezTo>
                    <a:cubicBezTo>
                      <a:pt x="10351" y="3944"/>
                      <a:pt x="10436" y="3819"/>
                      <a:pt x="10507" y="3687"/>
                    </a:cubicBezTo>
                    <a:cubicBezTo>
                      <a:pt x="10598" y="3515"/>
                      <a:pt x="10642" y="3347"/>
                      <a:pt x="10679" y="3154"/>
                    </a:cubicBezTo>
                    <a:cubicBezTo>
                      <a:pt x="10715" y="2963"/>
                      <a:pt x="10694" y="2749"/>
                      <a:pt x="10578" y="2593"/>
                    </a:cubicBezTo>
                    <a:cubicBezTo>
                      <a:pt x="10543" y="2545"/>
                      <a:pt x="10496" y="2497"/>
                      <a:pt x="10493" y="2438"/>
                    </a:cubicBezTo>
                    <a:cubicBezTo>
                      <a:pt x="10490" y="2358"/>
                      <a:pt x="10565" y="2299"/>
                      <a:pt x="10600" y="2227"/>
                    </a:cubicBezTo>
                    <a:cubicBezTo>
                      <a:pt x="10657" y="2110"/>
                      <a:pt x="10606" y="1974"/>
                      <a:pt x="10603" y="1843"/>
                    </a:cubicBezTo>
                    <a:cubicBezTo>
                      <a:pt x="10601" y="1752"/>
                      <a:pt x="10625" y="1662"/>
                      <a:pt x="10643" y="1574"/>
                    </a:cubicBezTo>
                    <a:cubicBezTo>
                      <a:pt x="10714" y="1221"/>
                      <a:pt x="10688" y="851"/>
                      <a:pt x="10569" y="512"/>
                    </a:cubicBezTo>
                    <a:cubicBezTo>
                      <a:pt x="10504" y="323"/>
                      <a:pt x="10406" y="140"/>
                      <a:pt x="10245" y="23"/>
                    </a:cubicBezTo>
                    <a:cubicBezTo>
                      <a:pt x="10221" y="8"/>
                      <a:pt x="10201" y="4"/>
                      <a:pt x="10181" y="4"/>
                    </a:cubicBezTo>
                    <a:cubicBezTo>
                      <a:pt x="10162" y="4"/>
                      <a:pt x="10144" y="7"/>
                      <a:pt x="10123" y="7"/>
                    </a:cubicBezTo>
                    <a:cubicBezTo>
                      <a:pt x="10109" y="7"/>
                      <a:pt x="10094" y="6"/>
                      <a:pt x="10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6209200" y="1920975"/>
                <a:ext cx="55375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0192" extrusionOk="0">
                    <a:moveTo>
                      <a:pt x="1324" y="0"/>
                    </a:moveTo>
                    <a:cubicBezTo>
                      <a:pt x="1279" y="37"/>
                      <a:pt x="1254" y="95"/>
                      <a:pt x="1253" y="151"/>
                    </a:cubicBezTo>
                    <a:cubicBezTo>
                      <a:pt x="1201" y="149"/>
                      <a:pt x="1150" y="148"/>
                      <a:pt x="1099" y="148"/>
                    </a:cubicBezTo>
                    <a:cubicBezTo>
                      <a:pt x="962" y="148"/>
                      <a:pt x="825" y="157"/>
                      <a:pt x="688" y="173"/>
                    </a:cubicBezTo>
                    <a:cubicBezTo>
                      <a:pt x="779" y="429"/>
                      <a:pt x="547" y="735"/>
                      <a:pt x="281" y="735"/>
                    </a:cubicBezTo>
                    <a:cubicBezTo>
                      <a:pt x="264" y="735"/>
                      <a:pt x="248" y="734"/>
                      <a:pt x="232" y="732"/>
                    </a:cubicBezTo>
                    <a:cubicBezTo>
                      <a:pt x="132" y="907"/>
                      <a:pt x="53" y="1093"/>
                      <a:pt x="1" y="1286"/>
                    </a:cubicBezTo>
                    <a:cubicBezTo>
                      <a:pt x="359" y="940"/>
                      <a:pt x="660" y="771"/>
                      <a:pt x="1079" y="771"/>
                    </a:cubicBezTo>
                    <a:cubicBezTo>
                      <a:pt x="1182" y="771"/>
                      <a:pt x="1292" y="781"/>
                      <a:pt x="1412" y="802"/>
                    </a:cubicBezTo>
                    <a:cubicBezTo>
                      <a:pt x="1416" y="862"/>
                      <a:pt x="1588" y="1073"/>
                      <a:pt x="1674" y="1073"/>
                    </a:cubicBezTo>
                    <a:cubicBezTo>
                      <a:pt x="1693" y="1073"/>
                      <a:pt x="1709" y="1062"/>
                      <a:pt x="1716" y="1036"/>
                    </a:cubicBezTo>
                    <a:lnTo>
                      <a:pt x="1716" y="1036"/>
                    </a:lnTo>
                    <a:cubicBezTo>
                      <a:pt x="1634" y="1326"/>
                      <a:pt x="2028" y="1621"/>
                      <a:pt x="1897" y="1894"/>
                    </a:cubicBezTo>
                    <a:cubicBezTo>
                      <a:pt x="1875" y="1939"/>
                      <a:pt x="1841" y="1976"/>
                      <a:pt x="1818" y="2020"/>
                    </a:cubicBezTo>
                    <a:cubicBezTo>
                      <a:pt x="1786" y="2081"/>
                      <a:pt x="1774" y="2149"/>
                      <a:pt x="1763" y="2217"/>
                    </a:cubicBezTo>
                    <a:cubicBezTo>
                      <a:pt x="1717" y="2500"/>
                      <a:pt x="1671" y="2782"/>
                      <a:pt x="1627" y="3063"/>
                    </a:cubicBezTo>
                    <a:cubicBezTo>
                      <a:pt x="1581" y="3345"/>
                      <a:pt x="1535" y="3628"/>
                      <a:pt x="1516" y="3911"/>
                    </a:cubicBezTo>
                    <a:cubicBezTo>
                      <a:pt x="1510" y="4014"/>
                      <a:pt x="1506" y="4118"/>
                      <a:pt x="1506" y="4221"/>
                    </a:cubicBezTo>
                    <a:cubicBezTo>
                      <a:pt x="1506" y="4277"/>
                      <a:pt x="1508" y="4333"/>
                      <a:pt x="1504" y="4387"/>
                    </a:cubicBezTo>
                    <a:cubicBezTo>
                      <a:pt x="1496" y="4499"/>
                      <a:pt x="1470" y="4608"/>
                      <a:pt x="1443" y="4717"/>
                    </a:cubicBezTo>
                    <a:cubicBezTo>
                      <a:pt x="1341" y="5133"/>
                      <a:pt x="1240" y="5549"/>
                      <a:pt x="1137" y="5964"/>
                    </a:cubicBezTo>
                    <a:cubicBezTo>
                      <a:pt x="1083" y="6182"/>
                      <a:pt x="1029" y="6400"/>
                      <a:pt x="974" y="6618"/>
                    </a:cubicBezTo>
                    <a:cubicBezTo>
                      <a:pt x="905" y="6900"/>
                      <a:pt x="835" y="7181"/>
                      <a:pt x="765" y="7463"/>
                    </a:cubicBezTo>
                    <a:cubicBezTo>
                      <a:pt x="651" y="7928"/>
                      <a:pt x="537" y="8393"/>
                      <a:pt x="421" y="8858"/>
                    </a:cubicBezTo>
                    <a:cubicBezTo>
                      <a:pt x="311" y="9299"/>
                      <a:pt x="206" y="9781"/>
                      <a:pt x="398" y="10192"/>
                    </a:cubicBezTo>
                    <a:cubicBezTo>
                      <a:pt x="318" y="9882"/>
                      <a:pt x="376" y="9537"/>
                      <a:pt x="555" y="9270"/>
                    </a:cubicBezTo>
                    <a:cubicBezTo>
                      <a:pt x="593" y="9213"/>
                      <a:pt x="635" y="9160"/>
                      <a:pt x="662" y="9096"/>
                    </a:cubicBezTo>
                    <a:cubicBezTo>
                      <a:pt x="686" y="9041"/>
                      <a:pt x="696" y="8981"/>
                      <a:pt x="707" y="8923"/>
                    </a:cubicBezTo>
                    <a:cubicBezTo>
                      <a:pt x="763" y="8574"/>
                      <a:pt x="821" y="8227"/>
                      <a:pt x="878" y="7879"/>
                    </a:cubicBezTo>
                    <a:cubicBezTo>
                      <a:pt x="896" y="7771"/>
                      <a:pt x="914" y="7662"/>
                      <a:pt x="963" y="7565"/>
                    </a:cubicBezTo>
                    <a:cubicBezTo>
                      <a:pt x="1004" y="7485"/>
                      <a:pt x="1063" y="7415"/>
                      <a:pt x="1103" y="7336"/>
                    </a:cubicBezTo>
                    <a:cubicBezTo>
                      <a:pt x="1193" y="7150"/>
                      <a:pt x="1160" y="6930"/>
                      <a:pt x="1193" y="6725"/>
                    </a:cubicBezTo>
                    <a:cubicBezTo>
                      <a:pt x="1224" y="6538"/>
                      <a:pt x="1363" y="6336"/>
                      <a:pt x="1541" y="6336"/>
                    </a:cubicBezTo>
                    <a:cubicBezTo>
                      <a:pt x="1558" y="6336"/>
                      <a:pt x="1575" y="6338"/>
                      <a:pt x="1593" y="6342"/>
                    </a:cubicBezTo>
                    <a:cubicBezTo>
                      <a:pt x="1505" y="5993"/>
                      <a:pt x="1417" y="5634"/>
                      <a:pt x="1474" y="5280"/>
                    </a:cubicBezTo>
                    <a:cubicBezTo>
                      <a:pt x="1530" y="4926"/>
                      <a:pt x="1767" y="4576"/>
                      <a:pt x="2117" y="4499"/>
                    </a:cubicBezTo>
                    <a:cubicBezTo>
                      <a:pt x="1973" y="4364"/>
                      <a:pt x="1988" y="4130"/>
                      <a:pt x="2051" y="3942"/>
                    </a:cubicBezTo>
                    <a:cubicBezTo>
                      <a:pt x="2114" y="3754"/>
                      <a:pt x="2215" y="3571"/>
                      <a:pt x="2207" y="3374"/>
                    </a:cubicBezTo>
                    <a:lnTo>
                      <a:pt x="2207" y="3374"/>
                    </a:lnTo>
                    <a:cubicBezTo>
                      <a:pt x="2190" y="3383"/>
                      <a:pt x="2172" y="3386"/>
                      <a:pt x="2154" y="3386"/>
                    </a:cubicBezTo>
                    <a:cubicBezTo>
                      <a:pt x="2093" y="3386"/>
                      <a:pt x="2031" y="3343"/>
                      <a:pt x="2000" y="3287"/>
                    </a:cubicBezTo>
                    <a:cubicBezTo>
                      <a:pt x="1960" y="3213"/>
                      <a:pt x="1960" y="3127"/>
                      <a:pt x="1962" y="3043"/>
                    </a:cubicBezTo>
                    <a:cubicBezTo>
                      <a:pt x="1966" y="2841"/>
                      <a:pt x="1973" y="2629"/>
                      <a:pt x="2068" y="2452"/>
                    </a:cubicBezTo>
                    <a:cubicBezTo>
                      <a:pt x="2104" y="2386"/>
                      <a:pt x="2151" y="2323"/>
                      <a:pt x="2159" y="2248"/>
                    </a:cubicBezTo>
                    <a:cubicBezTo>
                      <a:pt x="2165" y="2186"/>
                      <a:pt x="2143" y="2126"/>
                      <a:pt x="2124" y="2067"/>
                    </a:cubicBezTo>
                    <a:cubicBezTo>
                      <a:pt x="2081" y="1923"/>
                      <a:pt x="2063" y="1769"/>
                      <a:pt x="2077" y="1619"/>
                    </a:cubicBezTo>
                    <a:cubicBezTo>
                      <a:pt x="2083" y="1541"/>
                      <a:pt x="2097" y="1465"/>
                      <a:pt x="2097" y="1389"/>
                    </a:cubicBezTo>
                    <a:cubicBezTo>
                      <a:pt x="2097" y="1311"/>
                      <a:pt x="2084" y="1233"/>
                      <a:pt x="2061" y="1159"/>
                    </a:cubicBezTo>
                    <a:cubicBezTo>
                      <a:pt x="2001" y="956"/>
                      <a:pt x="1876" y="781"/>
                      <a:pt x="1754" y="609"/>
                    </a:cubicBezTo>
                    <a:cubicBezTo>
                      <a:pt x="1744" y="594"/>
                      <a:pt x="1734" y="579"/>
                      <a:pt x="1722" y="564"/>
                    </a:cubicBezTo>
                    <a:cubicBezTo>
                      <a:pt x="1590" y="376"/>
                      <a:pt x="1456" y="188"/>
                      <a:pt x="1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5929500" y="2682650"/>
                <a:ext cx="161850" cy="50302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20121" extrusionOk="0">
                    <a:moveTo>
                      <a:pt x="6021" y="1"/>
                    </a:moveTo>
                    <a:cubicBezTo>
                      <a:pt x="5565" y="1011"/>
                      <a:pt x="5434" y="1832"/>
                      <a:pt x="5280" y="2930"/>
                    </a:cubicBezTo>
                    <a:cubicBezTo>
                      <a:pt x="5259" y="3074"/>
                      <a:pt x="5241" y="3223"/>
                      <a:pt x="5172" y="3350"/>
                    </a:cubicBezTo>
                    <a:cubicBezTo>
                      <a:pt x="5116" y="3453"/>
                      <a:pt x="5028" y="3538"/>
                      <a:pt x="4991" y="3649"/>
                    </a:cubicBezTo>
                    <a:cubicBezTo>
                      <a:pt x="4936" y="3814"/>
                      <a:pt x="5002" y="4000"/>
                      <a:pt x="4945" y="4165"/>
                    </a:cubicBezTo>
                    <a:cubicBezTo>
                      <a:pt x="4903" y="4290"/>
                      <a:pt x="4796" y="4382"/>
                      <a:pt x="4722" y="4493"/>
                    </a:cubicBezTo>
                    <a:cubicBezTo>
                      <a:pt x="4643" y="4609"/>
                      <a:pt x="4601" y="4747"/>
                      <a:pt x="4563" y="4882"/>
                    </a:cubicBezTo>
                    <a:cubicBezTo>
                      <a:pt x="4336" y="5676"/>
                      <a:pt x="4262" y="6509"/>
                      <a:pt x="3999" y="7291"/>
                    </a:cubicBezTo>
                    <a:cubicBezTo>
                      <a:pt x="3656" y="8311"/>
                      <a:pt x="3259" y="9224"/>
                      <a:pt x="3119" y="10299"/>
                    </a:cubicBezTo>
                    <a:cubicBezTo>
                      <a:pt x="3099" y="10455"/>
                      <a:pt x="3039" y="10620"/>
                      <a:pt x="2985" y="10769"/>
                    </a:cubicBezTo>
                    <a:cubicBezTo>
                      <a:pt x="2920" y="10945"/>
                      <a:pt x="2905" y="11159"/>
                      <a:pt x="2822" y="11326"/>
                    </a:cubicBezTo>
                    <a:cubicBezTo>
                      <a:pt x="2755" y="11458"/>
                      <a:pt x="2707" y="11597"/>
                      <a:pt x="2658" y="11735"/>
                    </a:cubicBezTo>
                    <a:cubicBezTo>
                      <a:pt x="2491" y="12208"/>
                      <a:pt x="2319" y="12680"/>
                      <a:pt x="2147" y="13153"/>
                    </a:cubicBezTo>
                    <a:cubicBezTo>
                      <a:pt x="2045" y="13432"/>
                      <a:pt x="1943" y="13710"/>
                      <a:pt x="1841" y="13989"/>
                    </a:cubicBezTo>
                    <a:cubicBezTo>
                      <a:pt x="1657" y="14493"/>
                      <a:pt x="1473" y="14999"/>
                      <a:pt x="1217" y="15471"/>
                    </a:cubicBezTo>
                    <a:cubicBezTo>
                      <a:pt x="1159" y="13874"/>
                      <a:pt x="1627" y="12508"/>
                      <a:pt x="1865" y="10828"/>
                    </a:cubicBezTo>
                    <a:cubicBezTo>
                      <a:pt x="1972" y="10087"/>
                      <a:pt x="2281" y="9291"/>
                      <a:pt x="2247" y="8543"/>
                    </a:cubicBezTo>
                    <a:cubicBezTo>
                      <a:pt x="2227" y="8127"/>
                      <a:pt x="2117" y="7723"/>
                      <a:pt x="2006" y="7321"/>
                    </a:cubicBezTo>
                    <a:cubicBezTo>
                      <a:pt x="1791" y="7683"/>
                      <a:pt x="1470" y="7981"/>
                      <a:pt x="1094" y="8170"/>
                    </a:cubicBezTo>
                    <a:cubicBezTo>
                      <a:pt x="1354" y="9410"/>
                      <a:pt x="1283" y="10718"/>
                      <a:pt x="892" y="11924"/>
                    </a:cubicBezTo>
                    <a:cubicBezTo>
                      <a:pt x="861" y="12019"/>
                      <a:pt x="828" y="12118"/>
                      <a:pt x="841" y="12217"/>
                    </a:cubicBezTo>
                    <a:cubicBezTo>
                      <a:pt x="860" y="12345"/>
                      <a:pt x="953" y="12466"/>
                      <a:pt x="916" y="12589"/>
                    </a:cubicBezTo>
                    <a:cubicBezTo>
                      <a:pt x="871" y="12742"/>
                      <a:pt x="663" y="12784"/>
                      <a:pt x="593" y="12926"/>
                    </a:cubicBezTo>
                    <a:cubicBezTo>
                      <a:pt x="531" y="13053"/>
                      <a:pt x="604" y="13201"/>
                      <a:pt x="651" y="13336"/>
                    </a:cubicBezTo>
                    <a:cubicBezTo>
                      <a:pt x="869" y="13976"/>
                      <a:pt x="427" y="14647"/>
                      <a:pt x="403" y="15323"/>
                    </a:cubicBezTo>
                    <a:cubicBezTo>
                      <a:pt x="390" y="15750"/>
                      <a:pt x="545" y="16173"/>
                      <a:pt x="503" y="16598"/>
                    </a:cubicBezTo>
                    <a:cubicBezTo>
                      <a:pt x="455" y="17103"/>
                      <a:pt x="135" y="17563"/>
                      <a:pt x="140" y="18069"/>
                    </a:cubicBezTo>
                    <a:cubicBezTo>
                      <a:pt x="141" y="18247"/>
                      <a:pt x="182" y="18420"/>
                      <a:pt x="192" y="18596"/>
                    </a:cubicBezTo>
                    <a:cubicBezTo>
                      <a:pt x="223" y="19108"/>
                      <a:pt x="1" y="19611"/>
                      <a:pt x="45" y="20121"/>
                    </a:cubicBezTo>
                    <a:cubicBezTo>
                      <a:pt x="230" y="19624"/>
                      <a:pt x="378" y="19299"/>
                      <a:pt x="711" y="18884"/>
                    </a:cubicBezTo>
                    <a:cubicBezTo>
                      <a:pt x="1226" y="18246"/>
                      <a:pt x="1333" y="17347"/>
                      <a:pt x="1464" y="16729"/>
                    </a:cubicBezTo>
                    <a:cubicBezTo>
                      <a:pt x="1647" y="15868"/>
                      <a:pt x="2306" y="15507"/>
                      <a:pt x="2387" y="14229"/>
                    </a:cubicBezTo>
                    <a:cubicBezTo>
                      <a:pt x="2416" y="13781"/>
                      <a:pt x="2538" y="13433"/>
                      <a:pt x="2565" y="12985"/>
                    </a:cubicBezTo>
                    <a:cubicBezTo>
                      <a:pt x="2580" y="12723"/>
                      <a:pt x="2675" y="12470"/>
                      <a:pt x="2785" y="12232"/>
                    </a:cubicBezTo>
                    <a:cubicBezTo>
                      <a:pt x="2850" y="12086"/>
                      <a:pt x="2840" y="11949"/>
                      <a:pt x="2936" y="11822"/>
                    </a:cubicBezTo>
                    <a:cubicBezTo>
                      <a:pt x="3653" y="10865"/>
                      <a:pt x="3437" y="9478"/>
                      <a:pt x="4015" y="8432"/>
                    </a:cubicBezTo>
                    <a:cubicBezTo>
                      <a:pt x="4148" y="8192"/>
                      <a:pt x="4326" y="7963"/>
                      <a:pt x="4368" y="7690"/>
                    </a:cubicBezTo>
                    <a:cubicBezTo>
                      <a:pt x="4406" y="7437"/>
                      <a:pt x="4326" y="7162"/>
                      <a:pt x="4432" y="6930"/>
                    </a:cubicBezTo>
                    <a:cubicBezTo>
                      <a:pt x="4504" y="6775"/>
                      <a:pt x="4650" y="6664"/>
                      <a:pt x="4723" y="6509"/>
                    </a:cubicBezTo>
                    <a:cubicBezTo>
                      <a:pt x="4847" y="6251"/>
                      <a:pt x="4739" y="5930"/>
                      <a:pt x="4846" y="5663"/>
                    </a:cubicBezTo>
                    <a:cubicBezTo>
                      <a:pt x="4871" y="5600"/>
                      <a:pt x="4913" y="5597"/>
                      <a:pt x="4956" y="5597"/>
                    </a:cubicBezTo>
                    <a:cubicBezTo>
                      <a:pt x="4960" y="5597"/>
                      <a:pt x="4964" y="5597"/>
                      <a:pt x="4968" y="5597"/>
                    </a:cubicBezTo>
                    <a:cubicBezTo>
                      <a:pt x="5010" y="5597"/>
                      <a:pt x="5052" y="5595"/>
                      <a:pt x="5078" y="5534"/>
                    </a:cubicBezTo>
                    <a:cubicBezTo>
                      <a:pt x="5280" y="5071"/>
                      <a:pt x="4867" y="4216"/>
                      <a:pt x="5184" y="3825"/>
                    </a:cubicBezTo>
                    <a:cubicBezTo>
                      <a:pt x="5342" y="3633"/>
                      <a:pt x="5636" y="3560"/>
                      <a:pt x="5733" y="3331"/>
                    </a:cubicBezTo>
                    <a:cubicBezTo>
                      <a:pt x="5780" y="3220"/>
                      <a:pt x="5768" y="3095"/>
                      <a:pt x="5758" y="2975"/>
                    </a:cubicBezTo>
                    <a:cubicBezTo>
                      <a:pt x="5702" y="2345"/>
                      <a:pt x="5823" y="1954"/>
                      <a:pt x="6101" y="1384"/>
                    </a:cubicBezTo>
                    <a:cubicBezTo>
                      <a:pt x="6153" y="1278"/>
                      <a:pt x="5892" y="1017"/>
                      <a:pt x="5985" y="940"/>
                    </a:cubicBezTo>
                    <a:cubicBezTo>
                      <a:pt x="6474" y="543"/>
                      <a:pt x="6067" y="383"/>
                      <a:pt x="60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28"/>
          <p:cNvGrpSpPr/>
          <p:nvPr/>
        </p:nvGrpSpPr>
        <p:grpSpPr>
          <a:xfrm>
            <a:off x="678533" y="-395670"/>
            <a:ext cx="7786931" cy="1056253"/>
            <a:chOff x="659721" y="312030"/>
            <a:chExt cx="7786931" cy="1056253"/>
          </a:xfrm>
        </p:grpSpPr>
        <p:sp>
          <p:nvSpPr>
            <p:cNvPr id="486" name="Google Shape;486;p28"/>
            <p:cNvSpPr/>
            <p:nvPr/>
          </p:nvSpPr>
          <p:spPr>
            <a:xfrm rot="10800000">
              <a:off x="675087" y="352678"/>
              <a:ext cx="7759117" cy="977149"/>
            </a:xfrm>
            <a:custGeom>
              <a:avLst/>
              <a:gdLst/>
              <a:ahLst/>
              <a:cxnLst/>
              <a:rect l="l" t="t" r="r" b="b"/>
              <a:pathLst>
                <a:path w="129876" h="30474" extrusionOk="0">
                  <a:moveTo>
                    <a:pt x="41456" y="1620"/>
                  </a:moveTo>
                  <a:cubicBezTo>
                    <a:pt x="41456" y="1620"/>
                    <a:pt x="41456" y="1620"/>
                    <a:pt x="41455" y="1622"/>
                  </a:cubicBezTo>
                  <a:lnTo>
                    <a:pt x="41455" y="1622"/>
                  </a:lnTo>
                  <a:cubicBezTo>
                    <a:pt x="41464" y="1620"/>
                    <a:pt x="41456" y="1620"/>
                    <a:pt x="41456" y="1620"/>
                  </a:cubicBezTo>
                  <a:close/>
                  <a:moveTo>
                    <a:pt x="101051" y="1"/>
                  </a:moveTo>
                  <a:lnTo>
                    <a:pt x="94897" y="2268"/>
                  </a:lnTo>
                  <a:lnTo>
                    <a:pt x="83561" y="1620"/>
                  </a:lnTo>
                  <a:lnTo>
                    <a:pt x="77082" y="3240"/>
                  </a:lnTo>
                  <a:lnTo>
                    <a:pt x="64451" y="3240"/>
                  </a:lnTo>
                  <a:lnTo>
                    <a:pt x="59593" y="4859"/>
                  </a:lnTo>
                  <a:lnTo>
                    <a:pt x="49552" y="4211"/>
                  </a:lnTo>
                  <a:lnTo>
                    <a:pt x="43075" y="3240"/>
                  </a:lnTo>
                  <a:cubicBezTo>
                    <a:pt x="42912" y="3240"/>
                    <a:pt x="45018" y="2916"/>
                    <a:pt x="43723" y="2916"/>
                  </a:cubicBezTo>
                  <a:cubicBezTo>
                    <a:pt x="41196" y="2916"/>
                    <a:pt x="41442" y="1683"/>
                    <a:pt x="41455" y="1622"/>
                  </a:cubicBezTo>
                  <a:lnTo>
                    <a:pt x="41455" y="1622"/>
                  </a:lnTo>
                  <a:cubicBezTo>
                    <a:pt x="41410" y="1635"/>
                    <a:pt x="40883" y="1719"/>
                    <a:pt x="35950" y="2268"/>
                  </a:cubicBezTo>
                  <a:cubicBezTo>
                    <a:pt x="30119" y="2916"/>
                    <a:pt x="30444" y="3887"/>
                    <a:pt x="29471" y="3887"/>
                  </a:cubicBezTo>
                  <a:cubicBezTo>
                    <a:pt x="28500" y="3887"/>
                    <a:pt x="27528" y="3240"/>
                    <a:pt x="27528" y="3240"/>
                  </a:cubicBezTo>
                  <a:lnTo>
                    <a:pt x="22022" y="3240"/>
                  </a:lnTo>
                  <a:lnTo>
                    <a:pt x="17488" y="4211"/>
                  </a:lnTo>
                  <a:lnTo>
                    <a:pt x="15544" y="3563"/>
                  </a:lnTo>
                  <a:lnTo>
                    <a:pt x="1" y="2592"/>
                  </a:lnTo>
                  <a:lnTo>
                    <a:pt x="1" y="24230"/>
                  </a:lnTo>
                  <a:lnTo>
                    <a:pt x="4859" y="25589"/>
                  </a:lnTo>
                  <a:lnTo>
                    <a:pt x="6802" y="25914"/>
                  </a:lnTo>
                  <a:lnTo>
                    <a:pt x="8421" y="26884"/>
                  </a:lnTo>
                  <a:lnTo>
                    <a:pt x="10687" y="27209"/>
                  </a:lnTo>
                  <a:lnTo>
                    <a:pt x="13602" y="28180"/>
                  </a:lnTo>
                  <a:lnTo>
                    <a:pt x="16517" y="27209"/>
                  </a:lnTo>
                  <a:lnTo>
                    <a:pt x="18783" y="28828"/>
                  </a:lnTo>
                  <a:lnTo>
                    <a:pt x="21374" y="29153"/>
                  </a:lnTo>
                  <a:lnTo>
                    <a:pt x="23641" y="29153"/>
                  </a:lnTo>
                  <a:lnTo>
                    <a:pt x="26232" y="29800"/>
                  </a:lnTo>
                  <a:lnTo>
                    <a:pt x="31090" y="30448"/>
                  </a:lnTo>
                  <a:lnTo>
                    <a:pt x="33681" y="30448"/>
                  </a:lnTo>
                  <a:cubicBezTo>
                    <a:pt x="34329" y="30448"/>
                    <a:pt x="37569" y="29477"/>
                    <a:pt x="37569" y="29477"/>
                  </a:cubicBezTo>
                  <a:lnTo>
                    <a:pt x="39187" y="29477"/>
                  </a:lnTo>
                  <a:cubicBezTo>
                    <a:pt x="40159" y="29477"/>
                    <a:pt x="43075" y="29153"/>
                    <a:pt x="43075" y="29153"/>
                  </a:cubicBezTo>
                  <a:lnTo>
                    <a:pt x="46636" y="29153"/>
                  </a:lnTo>
                  <a:cubicBezTo>
                    <a:pt x="46636" y="29153"/>
                    <a:pt x="55455" y="26787"/>
                    <a:pt x="60297" y="26787"/>
                  </a:cubicBezTo>
                  <a:cubicBezTo>
                    <a:pt x="61397" y="26787"/>
                    <a:pt x="62292" y="26909"/>
                    <a:pt x="62832" y="27209"/>
                  </a:cubicBezTo>
                  <a:cubicBezTo>
                    <a:pt x="63953" y="27831"/>
                    <a:pt x="64882" y="28023"/>
                    <a:pt x="65602" y="28023"/>
                  </a:cubicBezTo>
                  <a:cubicBezTo>
                    <a:pt x="66753" y="28023"/>
                    <a:pt x="67366" y="27532"/>
                    <a:pt x="67366" y="27532"/>
                  </a:cubicBezTo>
                  <a:lnTo>
                    <a:pt x="69958" y="26237"/>
                  </a:lnTo>
                  <a:lnTo>
                    <a:pt x="76112" y="26237"/>
                  </a:lnTo>
                  <a:cubicBezTo>
                    <a:pt x="76112" y="26237"/>
                    <a:pt x="82265" y="26884"/>
                    <a:pt x="83238" y="26884"/>
                  </a:cubicBezTo>
                  <a:cubicBezTo>
                    <a:pt x="84210" y="26884"/>
                    <a:pt x="88744" y="30123"/>
                    <a:pt x="88744" y="30123"/>
                  </a:cubicBezTo>
                  <a:lnTo>
                    <a:pt x="92630" y="30123"/>
                  </a:lnTo>
                  <a:cubicBezTo>
                    <a:pt x="92630" y="30123"/>
                    <a:pt x="92164" y="30473"/>
                    <a:pt x="92490" y="30473"/>
                  </a:cubicBezTo>
                  <a:cubicBezTo>
                    <a:pt x="92708" y="30473"/>
                    <a:pt x="93278" y="30317"/>
                    <a:pt x="94574" y="29799"/>
                  </a:cubicBezTo>
                  <a:cubicBezTo>
                    <a:pt x="96945" y="28851"/>
                    <a:pt x="98448" y="28249"/>
                    <a:pt x="100100" y="28249"/>
                  </a:cubicBezTo>
                  <a:cubicBezTo>
                    <a:pt x="100704" y="28249"/>
                    <a:pt x="101329" y="28330"/>
                    <a:pt x="102023" y="28504"/>
                  </a:cubicBezTo>
                  <a:cubicBezTo>
                    <a:pt x="103984" y="28994"/>
                    <a:pt x="107059" y="29298"/>
                    <a:pt x="108437" y="29418"/>
                  </a:cubicBezTo>
                  <a:cubicBezTo>
                    <a:pt x="108191" y="29347"/>
                    <a:pt x="108434" y="29186"/>
                    <a:pt x="110768" y="28828"/>
                  </a:cubicBezTo>
                  <a:cubicBezTo>
                    <a:pt x="114978" y="28180"/>
                    <a:pt x="115626" y="28180"/>
                    <a:pt x="115950" y="28180"/>
                  </a:cubicBezTo>
                  <a:lnTo>
                    <a:pt x="117893" y="28180"/>
                  </a:lnTo>
                  <a:lnTo>
                    <a:pt x="121133" y="28828"/>
                  </a:lnTo>
                  <a:lnTo>
                    <a:pt x="124696" y="30123"/>
                  </a:lnTo>
                  <a:lnTo>
                    <a:pt x="126962" y="30123"/>
                  </a:lnTo>
                  <a:lnTo>
                    <a:pt x="129876" y="29067"/>
                  </a:lnTo>
                  <a:lnTo>
                    <a:pt x="129554" y="4859"/>
                  </a:lnTo>
                  <a:cubicBezTo>
                    <a:pt x="128681" y="4766"/>
                    <a:pt x="127985" y="4211"/>
                    <a:pt x="126639" y="4211"/>
                  </a:cubicBezTo>
                  <a:cubicBezTo>
                    <a:pt x="124372" y="4211"/>
                    <a:pt x="122751" y="3563"/>
                    <a:pt x="122751" y="3563"/>
                  </a:cubicBezTo>
                  <a:lnTo>
                    <a:pt x="120485" y="2268"/>
                  </a:lnTo>
                  <a:lnTo>
                    <a:pt x="117246" y="2268"/>
                  </a:lnTo>
                  <a:lnTo>
                    <a:pt x="112711" y="1296"/>
                  </a:lnTo>
                  <a:lnTo>
                    <a:pt x="101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 rot="10800000">
              <a:off x="663854" y="312030"/>
              <a:ext cx="7780761" cy="228463"/>
            </a:xfrm>
            <a:custGeom>
              <a:avLst/>
              <a:gdLst/>
              <a:ahLst/>
              <a:cxnLst/>
              <a:rect l="l" t="t" r="r" b="b"/>
              <a:pathLst>
                <a:path w="129885" h="7125" extrusionOk="0">
                  <a:moveTo>
                    <a:pt x="1" y="0"/>
                  </a:moveTo>
                  <a:lnTo>
                    <a:pt x="2268" y="1617"/>
                  </a:lnTo>
                  <a:lnTo>
                    <a:pt x="3243" y="1617"/>
                  </a:lnTo>
                  <a:lnTo>
                    <a:pt x="5510" y="2590"/>
                  </a:lnTo>
                  <a:lnTo>
                    <a:pt x="6806" y="2912"/>
                  </a:lnTo>
                  <a:lnTo>
                    <a:pt x="8425" y="2912"/>
                  </a:lnTo>
                  <a:lnTo>
                    <a:pt x="9720" y="4208"/>
                  </a:lnTo>
                  <a:lnTo>
                    <a:pt x="11340" y="4533"/>
                  </a:lnTo>
                  <a:lnTo>
                    <a:pt x="15225" y="4533"/>
                  </a:lnTo>
                  <a:cubicBezTo>
                    <a:pt x="16845" y="4533"/>
                    <a:pt x="16198" y="4857"/>
                    <a:pt x="16198" y="4857"/>
                  </a:cubicBezTo>
                  <a:lnTo>
                    <a:pt x="17169" y="5505"/>
                  </a:lnTo>
                  <a:lnTo>
                    <a:pt x="20084" y="5828"/>
                  </a:lnTo>
                  <a:cubicBezTo>
                    <a:pt x="20084" y="5828"/>
                    <a:pt x="20732" y="5828"/>
                    <a:pt x="21380" y="5181"/>
                  </a:cubicBezTo>
                  <a:lnTo>
                    <a:pt x="24618" y="5828"/>
                  </a:lnTo>
                  <a:lnTo>
                    <a:pt x="26238" y="5828"/>
                  </a:lnTo>
                  <a:lnTo>
                    <a:pt x="28505" y="7124"/>
                  </a:lnTo>
                  <a:lnTo>
                    <a:pt x="34267" y="6156"/>
                  </a:lnTo>
                  <a:lnTo>
                    <a:pt x="35910" y="5699"/>
                  </a:lnTo>
                  <a:lnTo>
                    <a:pt x="37575" y="5503"/>
                  </a:lnTo>
                  <a:lnTo>
                    <a:pt x="40814" y="4856"/>
                  </a:lnTo>
                  <a:lnTo>
                    <a:pt x="42477" y="5608"/>
                  </a:lnTo>
                  <a:lnTo>
                    <a:pt x="47675" y="5335"/>
                  </a:lnTo>
                  <a:lnTo>
                    <a:pt x="48495" y="5062"/>
                  </a:lnTo>
                  <a:cubicBezTo>
                    <a:pt x="48495" y="5062"/>
                    <a:pt x="49559" y="4533"/>
                    <a:pt x="49954" y="4514"/>
                  </a:cubicBezTo>
                  <a:cubicBezTo>
                    <a:pt x="50350" y="4496"/>
                    <a:pt x="51178" y="4208"/>
                    <a:pt x="51687" y="3875"/>
                  </a:cubicBezTo>
                  <a:cubicBezTo>
                    <a:pt x="51687" y="3875"/>
                    <a:pt x="52181" y="3880"/>
                    <a:pt x="52613" y="3880"/>
                  </a:cubicBezTo>
                  <a:cubicBezTo>
                    <a:pt x="52829" y="3880"/>
                    <a:pt x="53030" y="3879"/>
                    <a:pt x="53146" y="3875"/>
                  </a:cubicBezTo>
                  <a:cubicBezTo>
                    <a:pt x="53262" y="3873"/>
                    <a:pt x="53423" y="3872"/>
                    <a:pt x="53585" y="3872"/>
                  </a:cubicBezTo>
                  <a:cubicBezTo>
                    <a:pt x="53909" y="3872"/>
                    <a:pt x="54240" y="3875"/>
                    <a:pt x="54240" y="3875"/>
                  </a:cubicBezTo>
                  <a:cubicBezTo>
                    <a:pt x="54240" y="3875"/>
                    <a:pt x="59922" y="3560"/>
                    <a:pt x="60247" y="3560"/>
                  </a:cubicBezTo>
                  <a:lnTo>
                    <a:pt x="61868" y="3560"/>
                  </a:lnTo>
                  <a:lnTo>
                    <a:pt x="63451" y="3875"/>
                  </a:lnTo>
                  <a:lnTo>
                    <a:pt x="64363" y="3875"/>
                  </a:lnTo>
                  <a:lnTo>
                    <a:pt x="65275" y="4332"/>
                  </a:lnTo>
                  <a:lnTo>
                    <a:pt x="66462" y="3967"/>
                  </a:lnTo>
                  <a:lnTo>
                    <a:pt x="68376" y="3602"/>
                  </a:lnTo>
                  <a:lnTo>
                    <a:pt x="69317" y="3561"/>
                  </a:lnTo>
                  <a:lnTo>
                    <a:pt x="71260" y="2914"/>
                  </a:lnTo>
                  <a:lnTo>
                    <a:pt x="74825" y="2914"/>
                  </a:lnTo>
                  <a:lnTo>
                    <a:pt x="76949" y="2782"/>
                  </a:lnTo>
                  <a:lnTo>
                    <a:pt x="79358" y="3561"/>
                  </a:lnTo>
                  <a:lnTo>
                    <a:pt x="81302" y="3886"/>
                  </a:lnTo>
                  <a:lnTo>
                    <a:pt x="82920" y="4534"/>
                  </a:lnTo>
                  <a:lnTo>
                    <a:pt x="83568" y="4534"/>
                  </a:lnTo>
                  <a:cubicBezTo>
                    <a:pt x="83568" y="4534"/>
                    <a:pt x="85189" y="4858"/>
                    <a:pt x="85511" y="4858"/>
                  </a:cubicBezTo>
                  <a:cubicBezTo>
                    <a:pt x="85836" y="4858"/>
                    <a:pt x="85511" y="4858"/>
                    <a:pt x="88751" y="6154"/>
                  </a:cubicBezTo>
                  <a:cubicBezTo>
                    <a:pt x="90045" y="6672"/>
                    <a:pt x="90460" y="6827"/>
                    <a:pt x="90513" y="6827"/>
                  </a:cubicBezTo>
                  <a:cubicBezTo>
                    <a:pt x="90591" y="6827"/>
                    <a:pt x="89852" y="6477"/>
                    <a:pt x="90047" y="6477"/>
                  </a:cubicBezTo>
                  <a:lnTo>
                    <a:pt x="91666" y="6477"/>
                  </a:lnTo>
                  <a:lnTo>
                    <a:pt x="93365" y="6613"/>
                  </a:lnTo>
                  <a:lnTo>
                    <a:pt x="93933" y="6477"/>
                  </a:lnTo>
                  <a:lnTo>
                    <a:pt x="95229" y="6154"/>
                  </a:lnTo>
                  <a:cubicBezTo>
                    <a:pt x="95229" y="6154"/>
                    <a:pt x="96201" y="5182"/>
                    <a:pt x="96525" y="5182"/>
                  </a:cubicBezTo>
                  <a:lnTo>
                    <a:pt x="101709" y="5182"/>
                  </a:lnTo>
                  <a:lnTo>
                    <a:pt x="103328" y="5506"/>
                  </a:lnTo>
                  <a:lnTo>
                    <a:pt x="103976" y="5506"/>
                  </a:lnTo>
                  <a:cubicBezTo>
                    <a:pt x="103976" y="5506"/>
                    <a:pt x="104946" y="5183"/>
                    <a:pt x="105220" y="5155"/>
                  </a:cubicBezTo>
                  <a:cubicBezTo>
                    <a:pt x="105279" y="5149"/>
                    <a:pt x="105375" y="5147"/>
                    <a:pt x="105491" y="5147"/>
                  </a:cubicBezTo>
                  <a:cubicBezTo>
                    <a:pt x="105803" y="5147"/>
                    <a:pt x="106261" y="5163"/>
                    <a:pt x="106546" y="5163"/>
                  </a:cubicBezTo>
                  <a:cubicBezTo>
                    <a:pt x="106648" y="5163"/>
                    <a:pt x="106729" y="5161"/>
                    <a:pt x="106771" y="5155"/>
                  </a:cubicBezTo>
                  <a:cubicBezTo>
                    <a:pt x="106839" y="5145"/>
                    <a:pt x="106984" y="5142"/>
                    <a:pt x="107146" y="5142"/>
                  </a:cubicBezTo>
                  <a:cubicBezTo>
                    <a:pt x="107471" y="5142"/>
                    <a:pt x="107866" y="5155"/>
                    <a:pt x="107866" y="5155"/>
                  </a:cubicBezTo>
                  <a:cubicBezTo>
                    <a:pt x="107866" y="5155"/>
                    <a:pt x="109158" y="5183"/>
                    <a:pt x="109598" y="5337"/>
                  </a:cubicBezTo>
                  <a:cubicBezTo>
                    <a:pt x="109679" y="5366"/>
                    <a:pt x="109747" y="5378"/>
                    <a:pt x="109810" y="5378"/>
                  </a:cubicBezTo>
                  <a:cubicBezTo>
                    <a:pt x="110091" y="5378"/>
                    <a:pt x="110247" y="5123"/>
                    <a:pt x="110777" y="4858"/>
                  </a:cubicBezTo>
                  <a:cubicBezTo>
                    <a:pt x="110911" y="4791"/>
                    <a:pt x="111048" y="4765"/>
                    <a:pt x="111182" y="4765"/>
                  </a:cubicBezTo>
                  <a:cubicBezTo>
                    <a:pt x="111695" y="4765"/>
                    <a:pt x="112152" y="5155"/>
                    <a:pt x="112152" y="5155"/>
                  </a:cubicBezTo>
                  <a:lnTo>
                    <a:pt x="113045" y="5183"/>
                  </a:lnTo>
                  <a:lnTo>
                    <a:pt x="114988" y="5183"/>
                  </a:lnTo>
                  <a:lnTo>
                    <a:pt x="116931" y="5507"/>
                  </a:lnTo>
                  <a:lnTo>
                    <a:pt x="118875" y="5507"/>
                  </a:lnTo>
                  <a:lnTo>
                    <a:pt x="120170" y="5183"/>
                  </a:lnTo>
                  <a:lnTo>
                    <a:pt x="121790" y="5831"/>
                  </a:lnTo>
                  <a:lnTo>
                    <a:pt x="128913" y="5831"/>
                  </a:lnTo>
                  <a:lnTo>
                    <a:pt x="129884" y="4211"/>
                  </a:lnTo>
                  <a:lnTo>
                    <a:pt x="126969" y="5183"/>
                  </a:lnTo>
                  <a:cubicBezTo>
                    <a:pt x="126969" y="5183"/>
                    <a:pt x="126250" y="5040"/>
                    <a:pt x="125578" y="5040"/>
                  </a:cubicBezTo>
                  <a:cubicBezTo>
                    <a:pt x="125243" y="5040"/>
                    <a:pt x="124919" y="5075"/>
                    <a:pt x="124703" y="5183"/>
                  </a:cubicBezTo>
                  <a:cubicBezTo>
                    <a:pt x="124573" y="5248"/>
                    <a:pt x="124456" y="5274"/>
                    <a:pt x="124352" y="5274"/>
                  </a:cubicBezTo>
                  <a:cubicBezTo>
                    <a:pt x="123938" y="5274"/>
                    <a:pt x="123730" y="4860"/>
                    <a:pt x="123730" y="4860"/>
                  </a:cubicBezTo>
                  <a:cubicBezTo>
                    <a:pt x="123730" y="4860"/>
                    <a:pt x="119843" y="3240"/>
                    <a:pt x="116604" y="3240"/>
                  </a:cubicBezTo>
                  <a:cubicBezTo>
                    <a:pt x="113367" y="3240"/>
                    <a:pt x="111746" y="2915"/>
                    <a:pt x="111746" y="2915"/>
                  </a:cubicBezTo>
                  <a:lnTo>
                    <a:pt x="110128" y="3888"/>
                  </a:lnTo>
                  <a:lnTo>
                    <a:pt x="108185" y="4211"/>
                  </a:lnTo>
                  <a:lnTo>
                    <a:pt x="105262" y="4211"/>
                  </a:lnTo>
                  <a:lnTo>
                    <a:pt x="99432" y="3563"/>
                  </a:lnTo>
                  <a:lnTo>
                    <a:pt x="97811" y="3563"/>
                  </a:lnTo>
                  <a:cubicBezTo>
                    <a:pt x="97487" y="3563"/>
                    <a:pt x="95544" y="4211"/>
                    <a:pt x="95220" y="4211"/>
                  </a:cubicBezTo>
                  <a:cubicBezTo>
                    <a:pt x="94897" y="4211"/>
                    <a:pt x="93602" y="4860"/>
                    <a:pt x="91010" y="5183"/>
                  </a:cubicBezTo>
                  <a:cubicBezTo>
                    <a:pt x="90779" y="5212"/>
                    <a:pt x="90579" y="5225"/>
                    <a:pt x="90404" y="5225"/>
                  </a:cubicBezTo>
                  <a:cubicBezTo>
                    <a:pt x="88623" y="5225"/>
                    <a:pt x="89512" y="3830"/>
                    <a:pt x="87447" y="3240"/>
                  </a:cubicBezTo>
                  <a:cubicBezTo>
                    <a:pt x="86692" y="3024"/>
                    <a:pt x="86260" y="2952"/>
                    <a:pt x="86020" y="2952"/>
                  </a:cubicBezTo>
                  <a:cubicBezTo>
                    <a:pt x="85541" y="2952"/>
                    <a:pt x="85829" y="3240"/>
                    <a:pt x="85829" y="3240"/>
                  </a:cubicBezTo>
                  <a:lnTo>
                    <a:pt x="84209" y="2267"/>
                  </a:lnTo>
                  <a:lnTo>
                    <a:pt x="74816" y="972"/>
                  </a:lnTo>
                  <a:lnTo>
                    <a:pt x="69958" y="972"/>
                  </a:lnTo>
                  <a:lnTo>
                    <a:pt x="66071" y="2915"/>
                  </a:lnTo>
                  <a:lnTo>
                    <a:pt x="63805" y="2267"/>
                  </a:lnTo>
                  <a:lnTo>
                    <a:pt x="61538" y="1620"/>
                  </a:lnTo>
                  <a:lnTo>
                    <a:pt x="60565" y="1620"/>
                  </a:lnTo>
                  <a:cubicBezTo>
                    <a:pt x="60565" y="1620"/>
                    <a:pt x="58947" y="2267"/>
                    <a:pt x="58299" y="2267"/>
                  </a:cubicBezTo>
                  <a:lnTo>
                    <a:pt x="56355" y="2267"/>
                  </a:lnTo>
                  <a:lnTo>
                    <a:pt x="49554" y="3563"/>
                  </a:lnTo>
                  <a:lnTo>
                    <a:pt x="47935" y="4211"/>
                  </a:lnTo>
                  <a:lnTo>
                    <a:pt x="46315" y="4211"/>
                  </a:lnTo>
                  <a:cubicBezTo>
                    <a:pt x="45991" y="4211"/>
                    <a:pt x="44696" y="4536"/>
                    <a:pt x="44696" y="4536"/>
                  </a:cubicBezTo>
                  <a:cubicBezTo>
                    <a:pt x="44696" y="4536"/>
                    <a:pt x="42752" y="4211"/>
                    <a:pt x="39838" y="4211"/>
                  </a:cubicBezTo>
                  <a:lnTo>
                    <a:pt x="37894" y="4211"/>
                  </a:lnTo>
                  <a:cubicBezTo>
                    <a:pt x="37894" y="4211"/>
                    <a:pt x="35951" y="3888"/>
                    <a:pt x="34980" y="3888"/>
                  </a:cubicBezTo>
                  <a:cubicBezTo>
                    <a:pt x="34008" y="3888"/>
                    <a:pt x="33036" y="4860"/>
                    <a:pt x="32389" y="5183"/>
                  </a:cubicBezTo>
                  <a:cubicBezTo>
                    <a:pt x="32173" y="5291"/>
                    <a:pt x="31921" y="5327"/>
                    <a:pt x="31669" y="5327"/>
                  </a:cubicBezTo>
                  <a:cubicBezTo>
                    <a:pt x="31165" y="5327"/>
                    <a:pt x="30661" y="5183"/>
                    <a:pt x="30445" y="5183"/>
                  </a:cubicBezTo>
                  <a:lnTo>
                    <a:pt x="27207" y="5183"/>
                  </a:lnTo>
                  <a:lnTo>
                    <a:pt x="24292" y="4536"/>
                  </a:lnTo>
                  <a:cubicBezTo>
                    <a:pt x="24292" y="4536"/>
                    <a:pt x="23320" y="4211"/>
                    <a:pt x="22673" y="4211"/>
                  </a:cubicBezTo>
                  <a:lnTo>
                    <a:pt x="19110" y="4211"/>
                  </a:lnTo>
                  <a:lnTo>
                    <a:pt x="17491" y="2915"/>
                  </a:lnTo>
                  <a:lnTo>
                    <a:pt x="16519" y="3240"/>
                  </a:lnTo>
                  <a:lnTo>
                    <a:pt x="15546" y="2267"/>
                  </a:lnTo>
                  <a:lnTo>
                    <a:pt x="13603" y="3240"/>
                  </a:lnTo>
                  <a:lnTo>
                    <a:pt x="10364" y="2592"/>
                  </a:lnTo>
                  <a:lnTo>
                    <a:pt x="8745" y="2267"/>
                  </a:lnTo>
                  <a:lnTo>
                    <a:pt x="7773" y="972"/>
                  </a:lnTo>
                  <a:lnTo>
                    <a:pt x="6154" y="648"/>
                  </a:lnTo>
                  <a:lnTo>
                    <a:pt x="4211" y="648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 rot="10800000">
              <a:off x="659721" y="1135299"/>
              <a:ext cx="7786931" cy="232984"/>
            </a:xfrm>
            <a:custGeom>
              <a:avLst/>
              <a:gdLst/>
              <a:ahLst/>
              <a:cxnLst/>
              <a:rect l="l" t="t" r="r" b="b"/>
              <a:pathLst>
                <a:path w="129988" h="7266" extrusionOk="0">
                  <a:moveTo>
                    <a:pt x="101326" y="1"/>
                  </a:moveTo>
                  <a:lnTo>
                    <a:pt x="95588" y="1107"/>
                  </a:lnTo>
                  <a:lnTo>
                    <a:pt x="93957" y="1603"/>
                  </a:lnTo>
                  <a:lnTo>
                    <a:pt x="92298" y="1839"/>
                  </a:lnTo>
                  <a:lnTo>
                    <a:pt x="89076" y="2563"/>
                  </a:lnTo>
                  <a:lnTo>
                    <a:pt x="87396" y="1851"/>
                  </a:lnTo>
                  <a:lnTo>
                    <a:pt x="82205" y="2251"/>
                  </a:lnTo>
                  <a:lnTo>
                    <a:pt x="81391" y="2544"/>
                  </a:lnTo>
                  <a:cubicBezTo>
                    <a:pt x="81391" y="2544"/>
                    <a:pt x="80341" y="3098"/>
                    <a:pt x="79947" y="3127"/>
                  </a:cubicBezTo>
                  <a:cubicBezTo>
                    <a:pt x="79551" y="3154"/>
                    <a:pt x="78731" y="3461"/>
                    <a:pt x="78229" y="3807"/>
                  </a:cubicBezTo>
                  <a:cubicBezTo>
                    <a:pt x="78229" y="3807"/>
                    <a:pt x="77118" y="3824"/>
                    <a:pt x="76770" y="3841"/>
                  </a:cubicBezTo>
                  <a:cubicBezTo>
                    <a:pt x="76421" y="3858"/>
                    <a:pt x="75676" y="3866"/>
                    <a:pt x="75676" y="3866"/>
                  </a:cubicBezTo>
                  <a:cubicBezTo>
                    <a:pt x="75676" y="3866"/>
                    <a:pt x="70001" y="4319"/>
                    <a:pt x="69677" y="4327"/>
                  </a:cubicBezTo>
                  <a:cubicBezTo>
                    <a:pt x="69355" y="4334"/>
                    <a:pt x="68707" y="4350"/>
                    <a:pt x="68707" y="4350"/>
                  </a:cubicBezTo>
                  <a:lnTo>
                    <a:pt x="68059" y="4365"/>
                  </a:lnTo>
                  <a:lnTo>
                    <a:pt x="66467" y="4088"/>
                  </a:lnTo>
                  <a:lnTo>
                    <a:pt x="65555" y="4111"/>
                  </a:lnTo>
                  <a:lnTo>
                    <a:pt x="64633" y="3676"/>
                  </a:lnTo>
                  <a:lnTo>
                    <a:pt x="63457" y="4069"/>
                  </a:lnTo>
                  <a:lnTo>
                    <a:pt x="61551" y="4479"/>
                  </a:lnTo>
                  <a:lnTo>
                    <a:pt x="60613" y="4544"/>
                  </a:lnTo>
                  <a:lnTo>
                    <a:pt x="58686" y="5239"/>
                  </a:lnTo>
                  <a:lnTo>
                    <a:pt x="57390" y="5270"/>
                  </a:lnTo>
                  <a:lnTo>
                    <a:pt x="55123" y="5323"/>
                  </a:lnTo>
                  <a:lnTo>
                    <a:pt x="53001" y="5507"/>
                  </a:lnTo>
                  <a:lnTo>
                    <a:pt x="50573" y="4785"/>
                  </a:lnTo>
                  <a:lnTo>
                    <a:pt x="48622" y="4508"/>
                  </a:lnTo>
                  <a:lnTo>
                    <a:pt x="46988" y="3899"/>
                  </a:lnTo>
                  <a:lnTo>
                    <a:pt x="46340" y="3915"/>
                  </a:lnTo>
                  <a:cubicBezTo>
                    <a:pt x="46340" y="3915"/>
                    <a:pt x="44758" y="3637"/>
                    <a:pt x="44403" y="3637"/>
                  </a:cubicBezTo>
                  <a:cubicBezTo>
                    <a:pt x="44398" y="3637"/>
                    <a:pt x="44393" y="3638"/>
                    <a:pt x="44388" y="3638"/>
                  </a:cubicBezTo>
                  <a:cubicBezTo>
                    <a:pt x="44367" y="3638"/>
                    <a:pt x="44348" y="3639"/>
                    <a:pt x="44331" y="3639"/>
                  </a:cubicBezTo>
                  <a:cubicBezTo>
                    <a:pt x="44093" y="3639"/>
                    <a:pt x="44173" y="3557"/>
                    <a:pt x="41120" y="2421"/>
                  </a:cubicBezTo>
                  <a:cubicBezTo>
                    <a:pt x="39817" y="1936"/>
                    <a:pt x="39397" y="1789"/>
                    <a:pt x="39342" y="1789"/>
                  </a:cubicBezTo>
                  <a:cubicBezTo>
                    <a:pt x="39260" y="1789"/>
                    <a:pt x="40011" y="2123"/>
                    <a:pt x="39817" y="2128"/>
                  </a:cubicBezTo>
                  <a:cubicBezTo>
                    <a:pt x="39493" y="2135"/>
                    <a:pt x="38198" y="2166"/>
                    <a:pt x="38198" y="2166"/>
                  </a:cubicBezTo>
                  <a:lnTo>
                    <a:pt x="36496" y="2072"/>
                  </a:lnTo>
                  <a:lnTo>
                    <a:pt x="35931" y="2221"/>
                  </a:lnTo>
                  <a:lnTo>
                    <a:pt x="34643" y="2576"/>
                  </a:lnTo>
                  <a:cubicBezTo>
                    <a:pt x="34643" y="2576"/>
                    <a:pt x="33693" y="3571"/>
                    <a:pt x="33371" y="3578"/>
                  </a:cubicBezTo>
                  <a:cubicBezTo>
                    <a:pt x="33047" y="3586"/>
                    <a:pt x="33371" y="3578"/>
                    <a:pt x="31751" y="3617"/>
                  </a:cubicBezTo>
                  <a:cubicBezTo>
                    <a:pt x="30577" y="3645"/>
                    <a:pt x="30425" y="3649"/>
                    <a:pt x="30430" y="3649"/>
                  </a:cubicBezTo>
                  <a:cubicBezTo>
                    <a:pt x="30432" y="3649"/>
                    <a:pt x="30456" y="3648"/>
                    <a:pt x="30456" y="3648"/>
                  </a:cubicBezTo>
                  <a:lnTo>
                    <a:pt x="30456" y="3648"/>
                  </a:lnTo>
                  <a:lnTo>
                    <a:pt x="29160" y="3679"/>
                  </a:lnTo>
                  <a:lnTo>
                    <a:pt x="28190" y="3702"/>
                  </a:lnTo>
                  <a:lnTo>
                    <a:pt x="26563" y="3417"/>
                  </a:lnTo>
                  <a:lnTo>
                    <a:pt x="25915" y="3433"/>
                  </a:lnTo>
                  <a:cubicBezTo>
                    <a:pt x="25915" y="3433"/>
                    <a:pt x="24951" y="3779"/>
                    <a:pt x="24678" y="3814"/>
                  </a:cubicBezTo>
                  <a:cubicBezTo>
                    <a:pt x="24405" y="3849"/>
                    <a:pt x="23334" y="3819"/>
                    <a:pt x="23130" y="3851"/>
                  </a:cubicBezTo>
                  <a:cubicBezTo>
                    <a:pt x="22987" y="3874"/>
                    <a:pt x="22513" y="3877"/>
                    <a:pt x="22237" y="3877"/>
                  </a:cubicBezTo>
                  <a:cubicBezTo>
                    <a:pt x="22117" y="3877"/>
                    <a:pt x="22034" y="3877"/>
                    <a:pt x="22034" y="3877"/>
                  </a:cubicBezTo>
                  <a:cubicBezTo>
                    <a:pt x="22034" y="3877"/>
                    <a:pt x="22031" y="3877"/>
                    <a:pt x="22023" y="3877"/>
                  </a:cubicBezTo>
                  <a:cubicBezTo>
                    <a:pt x="21897" y="3877"/>
                    <a:pt x="20718" y="3873"/>
                    <a:pt x="20298" y="3737"/>
                  </a:cubicBezTo>
                  <a:cubicBezTo>
                    <a:pt x="20222" y="3712"/>
                    <a:pt x="20156" y="3700"/>
                    <a:pt x="20096" y="3700"/>
                  </a:cubicBezTo>
                  <a:cubicBezTo>
                    <a:pt x="19809" y="3700"/>
                    <a:pt x="19661" y="3961"/>
                    <a:pt x="19132" y="4242"/>
                  </a:cubicBezTo>
                  <a:cubicBezTo>
                    <a:pt x="18991" y="4317"/>
                    <a:pt x="18845" y="4346"/>
                    <a:pt x="18703" y="4346"/>
                  </a:cubicBezTo>
                  <a:cubicBezTo>
                    <a:pt x="18201" y="4346"/>
                    <a:pt x="17749" y="3980"/>
                    <a:pt x="17749" y="3980"/>
                  </a:cubicBezTo>
                  <a:lnTo>
                    <a:pt x="16857" y="3974"/>
                  </a:lnTo>
                  <a:lnTo>
                    <a:pt x="14914" y="4020"/>
                  </a:lnTo>
                  <a:lnTo>
                    <a:pt x="12962" y="3743"/>
                  </a:lnTo>
                  <a:lnTo>
                    <a:pt x="11019" y="3789"/>
                  </a:lnTo>
                  <a:lnTo>
                    <a:pt x="9731" y="4145"/>
                  </a:lnTo>
                  <a:lnTo>
                    <a:pt x="8097" y="3536"/>
                  </a:lnTo>
                  <a:lnTo>
                    <a:pt x="4534" y="3622"/>
                  </a:lnTo>
                  <a:lnTo>
                    <a:pt x="1" y="3709"/>
                  </a:lnTo>
                  <a:lnTo>
                    <a:pt x="2931" y="4309"/>
                  </a:lnTo>
                  <a:cubicBezTo>
                    <a:pt x="2931" y="4309"/>
                    <a:pt x="3572" y="4422"/>
                    <a:pt x="4207" y="4422"/>
                  </a:cubicBezTo>
                  <a:cubicBezTo>
                    <a:pt x="4584" y="4422"/>
                    <a:pt x="4960" y="4382"/>
                    <a:pt x="5198" y="4256"/>
                  </a:cubicBezTo>
                  <a:cubicBezTo>
                    <a:pt x="5332" y="4184"/>
                    <a:pt x="5453" y="4156"/>
                    <a:pt x="5560" y="4156"/>
                  </a:cubicBezTo>
                  <a:cubicBezTo>
                    <a:pt x="5964" y="4156"/>
                    <a:pt x="6177" y="4556"/>
                    <a:pt x="6177" y="4556"/>
                  </a:cubicBezTo>
                  <a:cubicBezTo>
                    <a:pt x="6177" y="4556"/>
                    <a:pt x="9908" y="6006"/>
                    <a:pt x="13095" y="6006"/>
                  </a:cubicBezTo>
                  <a:cubicBezTo>
                    <a:pt x="13177" y="6006"/>
                    <a:pt x="13259" y="6005"/>
                    <a:pt x="13339" y="6003"/>
                  </a:cubicBezTo>
                  <a:cubicBezTo>
                    <a:pt x="13727" y="5994"/>
                    <a:pt x="14091" y="5990"/>
                    <a:pt x="14432" y="5990"/>
                  </a:cubicBezTo>
                  <a:cubicBezTo>
                    <a:pt x="16944" y="5990"/>
                    <a:pt x="18205" y="6210"/>
                    <a:pt x="18205" y="6210"/>
                  </a:cubicBezTo>
                  <a:lnTo>
                    <a:pt x="19800" y="5200"/>
                  </a:lnTo>
                  <a:lnTo>
                    <a:pt x="21735" y="4829"/>
                  </a:lnTo>
                  <a:lnTo>
                    <a:pt x="24649" y="4760"/>
                  </a:lnTo>
                  <a:lnTo>
                    <a:pt x="30493" y="5267"/>
                  </a:lnTo>
                  <a:cubicBezTo>
                    <a:pt x="30493" y="5267"/>
                    <a:pt x="31789" y="5236"/>
                    <a:pt x="32112" y="5228"/>
                  </a:cubicBezTo>
                  <a:cubicBezTo>
                    <a:pt x="32435" y="5220"/>
                    <a:pt x="34363" y="4526"/>
                    <a:pt x="34687" y="4519"/>
                  </a:cubicBezTo>
                  <a:cubicBezTo>
                    <a:pt x="35010" y="4511"/>
                    <a:pt x="36290" y="3832"/>
                    <a:pt x="38873" y="3446"/>
                  </a:cubicBezTo>
                  <a:cubicBezTo>
                    <a:pt x="39139" y="3406"/>
                    <a:pt x="39364" y="3388"/>
                    <a:pt x="39556" y="3388"/>
                  </a:cubicBezTo>
                  <a:cubicBezTo>
                    <a:pt x="41234" y="3388"/>
                    <a:pt x="40434" y="4771"/>
                    <a:pt x="42481" y="5303"/>
                  </a:cubicBezTo>
                  <a:cubicBezTo>
                    <a:pt x="43211" y="5493"/>
                    <a:pt x="43639" y="5557"/>
                    <a:pt x="43885" y="5557"/>
                  </a:cubicBezTo>
                  <a:cubicBezTo>
                    <a:pt x="44407" y="5557"/>
                    <a:pt x="44100" y="5265"/>
                    <a:pt x="44100" y="5265"/>
                  </a:cubicBezTo>
                  <a:lnTo>
                    <a:pt x="44100" y="5265"/>
                  </a:lnTo>
                  <a:lnTo>
                    <a:pt x="45742" y="6197"/>
                  </a:lnTo>
                  <a:lnTo>
                    <a:pt x="55164" y="7265"/>
                  </a:lnTo>
                  <a:lnTo>
                    <a:pt x="57108" y="7219"/>
                  </a:lnTo>
                  <a:cubicBezTo>
                    <a:pt x="59050" y="7173"/>
                    <a:pt x="58404" y="7188"/>
                    <a:pt x="58727" y="7181"/>
                  </a:cubicBezTo>
                  <a:cubicBezTo>
                    <a:pt x="59052" y="7173"/>
                    <a:pt x="60022" y="7150"/>
                    <a:pt x="60022" y="7150"/>
                  </a:cubicBezTo>
                  <a:lnTo>
                    <a:pt x="63861" y="5113"/>
                  </a:lnTo>
                  <a:lnTo>
                    <a:pt x="66143" y="5706"/>
                  </a:lnTo>
                  <a:lnTo>
                    <a:pt x="68426" y="6298"/>
                  </a:lnTo>
                  <a:lnTo>
                    <a:pt x="69397" y="6275"/>
                  </a:lnTo>
                  <a:cubicBezTo>
                    <a:pt x="69397" y="6275"/>
                    <a:pt x="71000" y="5589"/>
                    <a:pt x="71648" y="5574"/>
                  </a:cubicBezTo>
                  <a:lnTo>
                    <a:pt x="73592" y="5527"/>
                  </a:lnTo>
                  <a:lnTo>
                    <a:pt x="80361" y="4068"/>
                  </a:lnTo>
                  <a:lnTo>
                    <a:pt x="81964" y="3381"/>
                  </a:lnTo>
                  <a:cubicBezTo>
                    <a:pt x="81964" y="3381"/>
                    <a:pt x="83260" y="3350"/>
                    <a:pt x="83584" y="3343"/>
                  </a:cubicBezTo>
                  <a:cubicBezTo>
                    <a:pt x="83906" y="3335"/>
                    <a:pt x="85194" y="2979"/>
                    <a:pt x="85194" y="2979"/>
                  </a:cubicBezTo>
                  <a:cubicBezTo>
                    <a:pt x="85194" y="2979"/>
                    <a:pt x="86736" y="3198"/>
                    <a:pt x="89128" y="3198"/>
                  </a:cubicBezTo>
                  <a:cubicBezTo>
                    <a:pt x="89425" y="3198"/>
                    <a:pt x="89736" y="3195"/>
                    <a:pt x="90059" y="3187"/>
                  </a:cubicBezTo>
                  <a:cubicBezTo>
                    <a:pt x="91797" y="3146"/>
                    <a:pt x="92153" y="3137"/>
                    <a:pt x="92158" y="3137"/>
                  </a:cubicBezTo>
                  <a:cubicBezTo>
                    <a:pt x="92160" y="3137"/>
                    <a:pt x="92002" y="3141"/>
                    <a:pt x="92002" y="3141"/>
                  </a:cubicBezTo>
                  <a:cubicBezTo>
                    <a:pt x="92002" y="3141"/>
                    <a:pt x="93803" y="3396"/>
                    <a:pt x="94805" y="3396"/>
                  </a:cubicBezTo>
                  <a:cubicBezTo>
                    <a:pt x="94846" y="3396"/>
                    <a:pt x="94886" y="3395"/>
                    <a:pt x="94924" y="3395"/>
                  </a:cubicBezTo>
                  <a:cubicBezTo>
                    <a:pt x="95896" y="3371"/>
                    <a:pt x="96844" y="2377"/>
                    <a:pt x="97484" y="2037"/>
                  </a:cubicBezTo>
                  <a:cubicBezTo>
                    <a:pt x="97716" y="1914"/>
                    <a:pt x="97992" y="1875"/>
                    <a:pt x="98266" y="1875"/>
                  </a:cubicBezTo>
                  <a:cubicBezTo>
                    <a:pt x="98737" y="1875"/>
                    <a:pt x="99200" y="1990"/>
                    <a:pt x="99413" y="1990"/>
                  </a:cubicBezTo>
                  <a:cubicBezTo>
                    <a:pt x="99418" y="1990"/>
                    <a:pt x="99423" y="1990"/>
                    <a:pt x="99427" y="1990"/>
                  </a:cubicBezTo>
                  <a:cubicBezTo>
                    <a:pt x="99750" y="1983"/>
                    <a:pt x="101694" y="1937"/>
                    <a:pt x="101694" y="1937"/>
                  </a:cubicBezTo>
                  <a:lnTo>
                    <a:pt x="102665" y="1913"/>
                  </a:lnTo>
                  <a:lnTo>
                    <a:pt x="105594" y="2490"/>
                  </a:lnTo>
                  <a:cubicBezTo>
                    <a:pt x="105594" y="2490"/>
                    <a:pt x="106525" y="2776"/>
                    <a:pt x="107172" y="2776"/>
                  </a:cubicBezTo>
                  <a:cubicBezTo>
                    <a:pt x="107189" y="2776"/>
                    <a:pt x="107205" y="2776"/>
                    <a:pt x="107221" y="2775"/>
                  </a:cubicBezTo>
                  <a:cubicBezTo>
                    <a:pt x="107869" y="2760"/>
                    <a:pt x="109488" y="2721"/>
                    <a:pt x="109488" y="2721"/>
                  </a:cubicBezTo>
                  <a:lnTo>
                    <a:pt x="110784" y="2690"/>
                  </a:lnTo>
                  <a:lnTo>
                    <a:pt x="112434" y="3946"/>
                  </a:lnTo>
                  <a:lnTo>
                    <a:pt x="113397" y="3597"/>
                  </a:lnTo>
                  <a:lnTo>
                    <a:pt x="114391" y="4545"/>
                  </a:lnTo>
                  <a:lnTo>
                    <a:pt x="116310" y="3527"/>
                  </a:lnTo>
                  <a:lnTo>
                    <a:pt x="119564" y="4096"/>
                  </a:lnTo>
                  <a:lnTo>
                    <a:pt x="121190" y="4381"/>
                  </a:lnTo>
                  <a:lnTo>
                    <a:pt x="122192" y="5653"/>
                  </a:lnTo>
                  <a:lnTo>
                    <a:pt x="123819" y="5938"/>
                  </a:lnTo>
                  <a:lnTo>
                    <a:pt x="125114" y="5907"/>
                  </a:lnTo>
                  <a:lnTo>
                    <a:pt x="125762" y="5892"/>
                  </a:lnTo>
                  <a:lnTo>
                    <a:pt x="127074" y="6508"/>
                  </a:lnTo>
                  <a:lnTo>
                    <a:pt x="129987" y="6439"/>
                  </a:lnTo>
                  <a:lnTo>
                    <a:pt x="127685" y="4874"/>
                  </a:lnTo>
                  <a:lnTo>
                    <a:pt x="126714" y="4897"/>
                  </a:lnTo>
                  <a:lnTo>
                    <a:pt x="124424" y="3980"/>
                  </a:lnTo>
                  <a:lnTo>
                    <a:pt x="123120" y="3688"/>
                  </a:lnTo>
                  <a:lnTo>
                    <a:pt x="121502" y="3726"/>
                  </a:lnTo>
                  <a:lnTo>
                    <a:pt x="120176" y="2463"/>
                  </a:lnTo>
                  <a:lnTo>
                    <a:pt x="118549" y="2179"/>
                  </a:lnTo>
                  <a:lnTo>
                    <a:pt x="116282" y="2232"/>
                  </a:lnTo>
                  <a:lnTo>
                    <a:pt x="114663" y="2271"/>
                  </a:lnTo>
                  <a:cubicBezTo>
                    <a:pt x="114575" y="2274"/>
                    <a:pt x="114494" y="2275"/>
                    <a:pt x="114418" y="2275"/>
                  </a:cubicBezTo>
                  <a:cubicBezTo>
                    <a:pt x="113112" y="2275"/>
                    <a:pt x="113685" y="1971"/>
                    <a:pt x="113685" y="1971"/>
                  </a:cubicBezTo>
                  <a:lnTo>
                    <a:pt x="112697" y="1346"/>
                  </a:lnTo>
                  <a:lnTo>
                    <a:pt x="109775" y="1093"/>
                  </a:lnTo>
                  <a:cubicBezTo>
                    <a:pt x="109775" y="1093"/>
                    <a:pt x="109127" y="1108"/>
                    <a:pt x="108495" y="1772"/>
                  </a:cubicBezTo>
                  <a:lnTo>
                    <a:pt x="105242" y="1202"/>
                  </a:lnTo>
                  <a:lnTo>
                    <a:pt x="103623" y="1241"/>
                  </a:lnTo>
                  <a:lnTo>
                    <a:pt x="101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9"/>
          <p:cNvGrpSpPr/>
          <p:nvPr/>
        </p:nvGrpSpPr>
        <p:grpSpPr>
          <a:xfrm>
            <a:off x="-171860" y="-301124"/>
            <a:ext cx="8288334" cy="907277"/>
            <a:chOff x="248607" y="421584"/>
            <a:chExt cx="7868174" cy="907277"/>
          </a:xfrm>
        </p:grpSpPr>
        <p:sp>
          <p:nvSpPr>
            <p:cNvPr id="492" name="Google Shape;492;p29"/>
            <p:cNvSpPr/>
            <p:nvPr/>
          </p:nvSpPr>
          <p:spPr>
            <a:xfrm rot="10800000">
              <a:off x="263913" y="456499"/>
              <a:ext cx="7840289" cy="839330"/>
            </a:xfrm>
            <a:custGeom>
              <a:avLst/>
              <a:gdLst/>
              <a:ahLst/>
              <a:cxnLst/>
              <a:rect l="l" t="t" r="r" b="b"/>
              <a:pathLst>
                <a:path w="129876" h="30474" extrusionOk="0">
                  <a:moveTo>
                    <a:pt x="41456" y="1620"/>
                  </a:moveTo>
                  <a:cubicBezTo>
                    <a:pt x="41456" y="1620"/>
                    <a:pt x="41456" y="1620"/>
                    <a:pt x="41455" y="1622"/>
                  </a:cubicBezTo>
                  <a:lnTo>
                    <a:pt x="41455" y="1622"/>
                  </a:lnTo>
                  <a:cubicBezTo>
                    <a:pt x="41464" y="1620"/>
                    <a:pt x="41456" y="1620"/>
                    <a:pt x="41456" y="1620"/>
                  </a:cubicBezTo>
                  <a:close/>
                  <a:moveTo>
                    <a:pt x="101051" y="1"/>
                  </a:moveTo>
                  <a:lnTo>
                    <a:pt x="94897" y="2268"/>
                  </a:lnTo>
                  <a:lnTo>
                    <a:pt x="83561" y="1620"/>
                  </a:lnTo>
                  <a:lnTo>
                    <a:pt x="77082" y="3240"/>
                  </a:lnTo>
                  <a:lnTo>
                    <a:pt x="64451" y="3240"/>
                  </a:lnTo>
                  <a:lnTo>
                    <a:pt x="59593" y="4859"/>
                  </a:lnTo>
                  <a:lnTo>
                    <a:pt x="49552" y="4211"/>
                  </a:lnTo>
                  <a:lnTo>
                    <a:pt x="43075" y="3240"/>
                  </a:lnTo>
                  <a:cubicBezTo>
                    <a:pt x="42912" y="3240"/>
                    <a:pt x="45018" y="2916"/>
                    <a:pt x="43723" y="2916"/>
                  </a:cubicBezTo>
                  <a:cubicBezTo>
                    <a:pt x="41196" y="2916"/>
                    <a:pt x="41442" y="1683"/>
                    <a:pt x="41455" y="1622"/>
                  </a:cubicBezTo>
                  <a:lnTo>
                    <a:pt x="41455" y="1622"/>
                  </a:lnTo>
                  <a:cubicBezTo>
                    <a:pt x="41410" y="1635"/>
                    <a:pt x="40883" y="1719"/>
                    <a:pt x="35950" y="2268"/>
                  </a:cubicBezTo>
                  <a:cubicBezTo>
                    <a:pt x="30119" y="2916"/>
                    <a:pt x="30444" y="3887"/>
                    <a:pt x="29471" y="3887"/>
                  </a:cubicBezTo>
                  <a:cubicBezTo>
                    <a:pt x="28500" y="3887"/>
                    <a:pt x="27528" y="3240"/>
                    <a:pt x="27528" y="3240"/>
                  </a:cubicBezTo>
                  <a:lnTo>
                    <a:pt x="22022" y="3240"/>
                  </a:lnTo>
                  <a:lnTo>
                    <a:pt x="17488" y="4211"/>
                  </a:lnTo>
                  <a:lnTo>
                    <a:pt x="15544" y="3563"/>
                  </a:lnTo>
                  <a:lnTo>
                    <a:pt x="1" y="2592"/>
                  </a:lnTo>
                  <a:lnTo>
                    <a:pt x="1" y="24230"/>
                  </a:lnTo>
                  <a:lnTo>
                    <a:pt x="4859" y="25589"/>
                  </a:lnTo>
                  <a:lnTo>
                    <a:pt x="6802" y="25914"/>
                  </a:lnTo>
                  <a:lnTo>
                    <a:pt x="8421" y="26884"/>
                  </a:lnTo>
                  <a:lnTo>
                    <a:pt x="10687" y="27209"/>
                  </a:lnTo>
                  <a:lnTo>
                    <a:pt x="13602" y="28180"/>
                  </a:lnTo>
                  <a:lnTo>
                    <a:pt x="16517" y="27209"/>
                  </a:lnTo>
                  <a:lnTo>
                    <a:pt x="18783" y="28828"/>
                  </a:lnTo>
                  <a:lnTo>
                    <a:pt x="21374" y="29153"/>
                  </a:lnTo>
                  <a:lnTo>
                    <a:pt x="23641" y="29153"/>
                  </a:lnTo>
                  <a:lnTo>
                    <a:pt x="26232" y="29800"/>
                  </a:lnTo>
                  <a:lnTo>
                    <a:pt x="31090" y="30448"/>
                  </a:lnTo>
                  <a:lnTo>
                    <a:pt x="33681" y="30448"/>
                  </a:lnTo>
                  <a:cubicBezTo>
                    <a:pt x="34329" y="30448"/>
                    <a:pt x="37569" y="29477"/>
                    <a:pt x="37569" y="29477"/>
                  </a:cubicBezTo>
                  <a:lnTo>
                    <a:pt x="39187" y="29477"/>
                  </a:lnTo>
                  <a:cubicBezTo>
                    <a:pt x="40159" y="29477"/>
                    <a:pt x="43075" y="29153"/>
                    <a:pt x="43075" y="29153"/>
                  </a:cubicBezTo>
                  <a:lnTo>
                    <a:pt x="46636" y="29153"/>
                  </a:lnTo>
                  <a:cubicBezTo>
                    <a:pt x="46636" y="29153"/>
                    <a:pt x="55455" y="26787"/>
                    <a:pt x="60297" y="26787"/>
                  </a:cubicBezTo>
                  <a:cubicBezTo>
                    <a:pt x="61397" y="26787"/>
                    <a:pt x="62292" y="26909"/>
                    <a:pt x="62832" y="27209"/>
                  </a:cubicBezTo>
                  <a:cubicBezTo>
                    <a:pt x="63953" y="27831"/>
                    <a:pt x="64882" y="28023"/>
                    <a:pt x="65602" y="28023"/>
                  </a:cubicBezTo>
                  <a:cubicBezTo>
                    <a:pt x="66753" y="28023"/>
                    <a:pt x="67366" y="27532"/>
                    <a:pt x="67366" y="27532"/>
                  </a:cubicBezTo>
                  <a:lnTo>
                    <a:pt x="69958" y="26237"/>
                  </a:lnTo>
                  <a:lnTo>
                    <a:pt x="76112" y="26237"/>
                  </a:lnTo>
                  <a:cubicBezTo>
                    <a:pt x="76112" y="26237"/>
                    <a:pt x="82265" y="26884"/>
                    <a:pt x="83238" y="26884"/>
                  </a:cubicBezTo>
                  <a:cubicBezTo>
                    <a:pt x="84210" y="26884"/>
                    <a:pt x="88744" y="30123"/>
                    <a:pt x="88744" y="30123"/>
                  </a:cubicBezTo>
                  <a:lnTo>
                    <a:pt x="92630" y="30123"/>
                  </a:lnTo>
                  <a:cubicBezTo>
                    <a:pt x="92630" y="30123"/>
                    <a:pt x="92164" y="30473"/>
                    <a:pt x="92490" y="30473"/>
                  </a:cubicBezTo>
                  <a:cubicBezTo>
                    <a:pt x="92708" y="30473"/>
                    <a:pt x="93278" y="30317"/>
                    <a:pt x="94574" y="29799"/>
                  </a:cubicBezTo>
                  <a:cubicBezTo>
                    <a:pt x="96945" y="28851"/>
                    <a:pt x="98448" y="28249"/>
                    <a:pt x="100100" y="28249"/>
                  </a:cubicBezTo>
                  <a:cubicBezTo>
                    <a:pt x="100704" y="28249"/>
                    <a:pt x="101329" y="28330"/>
                    <a:pt x="102023" y="28504"/>
                  </a:cubicBezTo>
                  <a:cubicBezTo>
                    <a:pt x="103984" y="28994"/>
                    <a:pt x="107059" y="29298"/>
                    <a:pt x="108437" y="29418"/>
                  </a:cubicBezTo>
                  <a:cubicBezTo>
                    <a:pt x="108191" y="29347"/>
                    <a:pt x="108434" y="29186"/>
                    <a:pt x="110768" y="28828"/>
                  </a:cubicBezTo>
                  <a:cubicBezTo>
                    <a:pt x="114978" y="28180"/>
                    <a:pt x="115626" y="28180"/>
                    <a:pt x="115950" y="28180"/>
                  </a:cubicBezTo>
                  <a:lnTo>
                    <a:pt x="117893" y="28180"/>
                  </a:lnTo>
                  <a:lnTo>
                    <a:pt x="121133" y="28828"/>
                  </a:lnTo>
                  <a:lnTo>
                    <a:pt x="124696" y="30123"/>
                  </a:lnTo>
                  <a:lnTo>
                    <a:pt x="126962" y="30123"/>
                  </a:lnTo>
                  <a:lnTo>
                    <a:pt x="129876" y="29067"/>
                  </a:lnTo>
                  <a:lnTo>
                    <a:pt x="129554" y="4859"/>
                  </a:lnTo>
                  <a:cubicBezTo>
                    <a:pt x="128681" y="4766"/>
                    <a:pt x="127985" y="4211"/>
                    <a:pt x="126639" y="4211"/>
                  </a:cubicBezTo>
                  <a:cubicBezTo>
                    <a:pt x="124372" y="4211"/>
                    <a:pt x="122751" y="3563"/>
                    <a:pt x="122751" y="3563"/>
                  </a:cubicBezTo>
                  <a:lnTo>
                    <a:pt x="120485" y="2268"/>
                  </a:lnTo>
                  <a:lnTo>
                    <a:pt x="117246" y="2268"/>
                  </a:lnTo>
                  <a:lnTo>
                    <a:pt x="112711" y="1296"/>
                  </a:lnTo>
                  <a:lnTo>
                    <a:pt x="101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 rot="10800000">
              <a:off x="252783" y="421584"/>
              <a:ext cx="7861939" cy="196240"/>
            </a:xfrm>
            <a:custGeom>
              <a:avLst/>
              <a:gdLst/>
              <a:ahLst/>
              <a:cxnLst/>
              <a:rect l="l" t="t" r="r" b="b"/>
              <a:pathLst>
                <a:path w="129885" h="7125" extrusionOk="0">
                  <a:moveTo>
                    <a:pt x="1" y="0"/>
                  </a:moveTo>
                  <a:lnTo>
                    <a:pt x="2268" y="1617"/>
                  </a:lnTo>
                  <a:lnTo>
                    <a:pt x="3243" y="1617"/>
                  </a:lnTo>
                  <a:lnTo>
                    <a:pt x="5510" y="2590"/>
                  </a:lnTo>
                  <a:lnTo>
                    <a:pt x="6806" y="2912"/>
                  </a:lnTo>
                  <a:lnTo>
                    <a:pt x="8425" y="2912"/>
                  </a:lnTo>
                  <a:lnTo>
                    <a:pt x="9720" y="4208"/>
                  </a:lnTo>
                  <a:lnTo>
                    <a:pt x="11340" y="4533"/>
                  </a:lnTo>
                  <a:lnTo>
                    <a:pt x="15225" y="4533"/>
                  </a:lnTo>
                  <a:cubicBezTo>
                    <a:pt x="16845" y="4533"/>
                    <a:pt x="16198" y="4857"/>
                    <a:pt x="16198" y="4857"/>
                  </a:cubicBezTo>
                  <a:lnTo>
                    <a:pt x="17169" y="5505"/>
                  </a:lnTo>
                  <a:lnTo>
                    <a:pt x="20084" y="5828"/>
                  </a:lnTo>
                  <a:cubicBezTo>
                    <a:pt x="20084" y="5828"/>
                    <a:pt x="20732" y="5828"/>
                    <a:pt x="21380" y="5181"/>
                  </a:cubicBezTo>
                  <a:lnTo>
                    <a:pt x="24618" y="5828"/>
                  </a:lnTo>
                  <a:lnTo>
                    <a:pt x="26238" y="5828"/>
                  </a:lnTo>
                  <a:lnTo>
                    <a:pt x="28505" y="7124"/>
                  </a:lnTo>
                  <a:lnTo>
                    <a:pt x="34267" y="6156"/>
                  </a:lnTo>
                  <a:lnTo>
                    <a:pt x="35910" y="5699"/>
                  </a:lnTo>
                  <a:lnTo>
                    <a:pt x="37575" y="5503"/>
                  </a:lnTo>
                  <a:lnTo>
                    <a:pt x="40814" y="4856"/>
                  </a:lnTo>
                  <a:lnTo>
                    <a:pt x="42477" y="5608"/>
                  </a:lnTo>
                  <a:lnTo>
                    <a:pt x="47675" y="5335"/>
                  </a:lnTo>
                  <a:lnTo>
                    <a:pt x="48495" y="5062"/>
                  </a:lnTo>
                  <a:cubicBezTo>
                    <a:pt x="48495" y="5062"/>
                    <a:pt x="49559" y="4533"/>
                    <a:pt x="49954" y="4514"/>
                  </a:cubicBezTo>
                  <a:cubicBezTo>
                    <a:pt x="50350" y="4496"/>
                    <a:pt x="51178" y="4208"/>
                    <a:pt x="51687" y="3875"/>
                  </a:cubicBezTo>
                  <a:cubicBezTo>
                    <a:pt x="51687" y="3875"/>
                    <a:pt x="52181" y="3880"/>
                    <a:pt x="52613" y="3880"/>
                  </a:cubicBezTo>
                  <a:cubicBezTo>
                    <a:pt x="52829" y="3880"/>
                    <a:pt x="53030" y="3879"/>
                    <a:pt x="53146" y="3875"/>
                  </a:cubicBezTo>
                  <a:cubicBezTo>
                    <a:pt x="53262" y="3873"/>
                    <a:pt x="53423" y="3872"/>
                    <a:pt x="53585" y="3872"/>
                  </a:cubicBezTo>
                  <a:cubicBezTo>
                    <a:pt x="53909" y="3872"/>
                    <a:pt x="54240" y="3875"/>
                    <a:pt x="54240" y="3875"/>
                  </a:cubicBezTo>
                  <a:cubicBezTo>
                    <a:pt x="54240" y="3875"/>
                    <a:pt x="59922" y="3560"/>
                    <a:pt x="60247" y="3560"/>
                  </a:cubicBezTo>
                  <a:lnTo>
                    <a:pt x="61868" y="3560"/>
                  </a:lnTo>
                  <a:lnTo>
                    <a:pt x="63451" y="3875"/>
                  </a:lnTo>
                  <a:lnTo>
                    <a:pt x="64363" y="3875"/>
                  </a:lnTo>
                  <a:lnTo>
                    <a:pt x="65275" y="4332"/>
                  </a:lnTo>
                  <a:lnTo>
                    <a:pt x="66462" y="3967"/>
                  </a:lnTo>
                  <a:lnTo>
                    <a:pt x="68376" y="3602"/>
                  </a:lnTo>
                  <a:lnTo>
                    <a:pt x="69317" y="3561"/>
                  </a:lnTo>
                  <a:lnTo>
                    <a:pt x="71260" y="2914"/>
                  </a:lnTo>
                  <a:lnTo>
                    <a:pt x="74825" y="2914"/>
                  </a:lnTo>
                  <a:lnTo>
                    <a:pt x="76949" y="2782"/>
                  </a:lnTo>
                  <a:lnTo>
                    <a:pt x="79358" y="3561"/>
                  </a:lnTo>
                  <a:lnTo>
                    <a:pt x="81302" y="3886"/>
                  </a:lnTo>
                  <a:lnTo>
                    <a:pt x="82920" y="4534"/>
                  </a:lnTo>
                  <a:lnTo>
                    <a:pt x="83568" y="4534"/>
                  </a:lnTo>
                  <a:cubicBezTo>
                    <a:pt x="83568" y="4534"/>
                    <a:pt x="85189" y="4858"/>
                    <a:pt x="85511" y="4858"/>
                  </a:cubicBezTo>
                  <a:cubicBezTo>
                    <a:pt x="85836" y="4858"/>
                    <a:pt x="85511" y="4858"/>
                    <a:pt x="88751" y="6154"/>
                  </a:cubicBezTo>
                  <a:cubicBezTo>
                    <a:pt x="90045" y="6672"/>
                    <a:pt x="90460" y="6827"/>
                    <a:pt x="90513" y="6827"/>
                  </a:cubicBezTo>
                  <a:cubicBezTo>
                    <a:pt x="90591" y="6827"/>
                    <a:pt x="89852" y="6477"/>
                    <a:pt x="90047" y="6477"/>
                  </a:cubicBezTo>
                  <a:lnTo>
                    <a:pt x="91666" y="6477"/>
                  </a:lnTo>
                  <a:lnTo>
                    <a:pt x="93365" y="6613"/>
                  </a:lnTo>
                  <a:lnTo>
                    <a:pt x="93933" y="6477"/>
                  </a:lnTo>
                  <a:lnTo>
                    <a:pt x="95229" y="6154"/>
                  </a:lnTo>
                  <a:cubicBezTo>
                    <a:pt x="95229" y="6154"/>
                    <a:pt x="96201" y="5182"/>
                    <a:pt x="96525" y="5182"/>
                  </a:cubicBezTo>
                  <a:lnTo>
                    <a:pt x="101709" y="5182"/>
                  </a:lnTo>
                  <a:lnTo>
                    <a:pt x="103328" y="5506"/>
                  </a:lnTo>
                  <a:lnTo>
                    <a:pt x="103976" y="5506"/>
                  </a:lnTo>
                  <a:cubicBezTo>
                    <a:pt x="103976" y="5506"/>
                    <a:pt x="104946" y="5183"/>
                    <a:pt x="105220" y="5155"/>
                  </a:cubicBezTo>
                  <a:cubicBezTo>
                    <a:pt x="105279" y="5149"/>
                    <a:pt x="105375" y="5147"/>
                    <a:pt x="105491" y="5147"/>
                  </a:cubicBezTo>
                  <a:cubicBezTo>
                    <a:pt x="105803" y="5147"/>
                    <a:pt x="106261" y="5163"/>
                    <a:pt x="106546" y="5163"/>
                  </a:cubicBezTo>
                  <a:cubicBezTo>
                    <a:pt x="106648" y="5163"/>
                    <a:pt x="106729" y="5161"/>
                    <a:pt x="106771" y="5155"/>
                  </a:cubicBezTo>
                  <a:cubicBezTo>
                    <a:pt x="106839" y="5145"/>
                    <a:pt x="106984" y="5142"/>
                    <a:pt x="107146" y="5142"/>
                  </a:cubicBezTo>
                  <a:cubicBezTo>
                    <a:pt x="107471" y="5142"/>
                    <a:pt x="107866" y="5155"/>
                    <a:pt x="107866" y="5155"/>
                  </a:cubicBezTo>
                  <a:cubicBezTo>
                    <a:pt x="107866" y="5155"/>
                    <a:pt x="109158" y="5183"/>
                    <a:pt x="109598" y="5337"/>
                  </a:cubicBezTo>
                  <a:cubicBezTo>
                    <a:pt x="109679" y="5366"/>
                    <a:pt x="109747" y="5378"/>
                    <a:pt x="109810" y="5378"/>
                  </a:cubicBezTo>
                  <a:cubicBezTo>
                    <a:pt x="110091" y="5378"/>
                    <a:pt x="110247" y="5123"/>
                    <a:pt x="110777" y="4858"/>
                  </a:cubicBezTo>
                  <a:cubicBezTo>
                    <a:pt x="110911" y="4791"/>
                    <a:pt x="111048" y="4765"/>
                    <a:pt x="111182" y="4765"/>
                  </a:cubicBezTo>
                  <a:cubicBezTo>
                    <a:pt x="111695" y="4765"/>
                    <a:pt x="112152" y="5155"/>
                    <a:pt x="112152" y="5155"/>
                  </a:cubicBezTo>
                  <a:lnTo>
                    <a:pt x="113045" y="5183"/>
                  </a:lnTo>
                  <a:lnTo>
                    <a:pt x="114988" y="5183"/>
                  </a:lnTo>
                  <a:lnTo>
                    <a:pt x="116931" y="5507"/>
                  </a:lnTo>
                  <a:lnTo>
                    <a:pt x="118875" y="5507"/>
                  </a:lnTo>
                  <a:lnTo>
                    <a:pt x="120170" y="5183"/>
                  </a:lnTo>
                  <a:lnTo>
                    <a:pt x="121790" y="5831"/>
                  </a:lnTo>
                  <a:lnTo>
                    <a:pt x="128913" y="5831"/>
                  </a:lnTo>
                  <a:lnTo>
                    <a:pt x="129884" y="4211"/>
                  </a:lnTo>
                  <a:lnTo>
                    <a:pt x="126969" y="5183"/>
                  </a:lnTo>
                  <a:cubicBezTo>
                    <a:pt x="126969" y="5183"/>
                    <a:pt x="126250" y="5040"/>
                    <a:pt x="125578" y="5040"/>
                  </a:cubicBezTo>
                  <a:cubicBezTo>
                    <a:pt x="125243" y="5040"/>
                    <a:pt x="124919" y="5075"/>
                    <a:pt x="124703" y="5183"/>
                  </a:cubicBezTo>
                  <a:cubicBezTo>
                    <a:pt x="124573" y="5248"/>
                    <a:pt x="124456" y="5274"/>
                    <a:pt x="124352" y="5274"/>
                  </a:cubicBezTo>
                  <a:cubicBezTo>
                    <a:pt x="123938" y="5274"/>
                    <a:pt x="123730" y="4860"/>
                    <a:pt x="123730" y="4860"/>
                  </a:cubicBezTo>
                  <a:cubicBezTo>
                    <a:pt x="123730" y="4860"/>
                    <a:pt x="119843" y="3240"/>
                    <a:pt x="116604" y="3240"/>
                  </a:cubicBezTo>
                  <a:cubicBezTo>
                    <a:pt x="113367" y="3240"/>
                    <a:pt x="111746" y="2915"/>
                    <a:pt x="111746" y="2915"/>
                  </a:cubicBezTo>
                  <a:lnTo>
                    <a:pt x="110128" y="3888"/>
                  </a:lnTo>
                  <a:lnTo>
                    <a:pt x="108185" y="4211"/>
                  </a:lnTo>
                  <a:lnTo>
                    <a:pt x="105262" y="4211"/>
                  </a:lnTo>
                  <a:lnTo>
                    <a:pt x="99432" y="3563"/>
                  </a:lnTo>
                  <a:lnTo>
                    <a:pt x="97811" y="3563"/>
                  </a:lnTo>
                  <a:cubicBezTo>
                    <a:pt x="97487" y="3563"/>
                    <a:pt x="95544" y="4211"/>
                    <a:pt x="95220" y="4211"/>
                  </a:cubicBezTo>
                  <a:cubicBezTo>
                    <a:pt x="94897" y="4211"/>
                    <a:pt x="93602" y="4860"/>
                    <a:pt x="91010" y="5183"/>
                  </a:cubicBezTo>
                  <a:cubicBezTo>
                    <a:pt x="90779" y="5212"/>
                    <a:pt x="90579" y="5225"/>
                    <a:pt x="90404" y="5225"/>
                  </a:cubicBezTo>
                  <a:cubicBezTo>
                    <a:pt x="88623" y="5225"/>
                    <a:pt x="89512" y="3830"/>
                    <a:pt x="87447" y="3240"/>
                  </a:cubicBezTo>
                  <a:cubicBezTo>
                    <a:pt x="86692" y="3024"/>
                    <a:pt x="86260" y="2952"/>
                    <a:pt x="86020" y="2952"/>
                  </a:cubicBezTo>
                  <a:cubicBezTo>
                    <a:pt x="85541" y="2952"/>
                    <a:pt x="85829" y="3240"/>
                    <a:pt x="85829" y="3240"/>
                  </a:cubicBezTo>
                  <a:lnTo>
                    <a:pt x="84209" y="2267"/>
                  </a:lnTo>
                  <a:lnTo>
                    <a:pt x="74816" y="972"/>
                  </a:lnTo>
                  <a:lnTo>
                    <a:pt x="69958" y="972"/>
                  </a:lnTo>
                  <a:lnTo>
                    <a:pt x="66071" y="2915"/>
                  </a:lnTo>
                  <a:lnTo>
                    <a:pt x="63805" y="2267"/>
                  </a:lnTo>
                  <a:lnTo>
                    <a:pt x="61538" y="1620"/>
                  </a:lnTo>
                  <a:lnTo>
                    <a:pt x="60565" y="1620"/>
                  </a:lnTo>
                  <a:cubicBezTo>
                    <a:pt x="60565" y="1620"/>
                    <a:pt x="58947" y="2267"/>
                    <a:pt x="58299" y="2267"/>
                  </a:cubicBezTo>
                  <a:lnTo>
                    <a:pt x="56355" y="2267"/>
                  </a:lnTo>
                  <a:lnTo>
                    <a:pt x="49554" y="3563"/>
                  </a:lnTo>
                  <a:lnTo>
                    <a:pt x="47935" y="4211"/>
                  </a:lnTo>
                  <a:lnTo>
                    <a:pt x="46315" y="4211"/>
                  </a:lnTo>
                  <a:cubicBezTo>
                    <a:pt x="45991" y="4211"/>
                    <a:pt x="44696" y="4536"/>
                    <a:pt x="44696" y="4536"/>
                  </a:cubicBezTo>
                  <a:cubicBezTo>
                    <a:pt x="44696" y="4536"/>
                    <a:pt x="42752" y="4211"/>
                    <a:pt x="39838" y="4211"/>
                  </a:cubicBezTo>
                  <a:lnTo>
                    <a:pt x="37894" y="4211"/>
                  </a:lnTo>
                  <a:cubicBezTo>
                    <a:pt x="37894" y="4211"/>
                    <a:pt x="35951" y="3888"/>
                    <a:pt x="34980" y="3888"/>
                  </a:cubicBezTo>
                  <a:cubicBezTo>
                    <a:pt x="34008" y="3888"/>
                    <a:pt x="33036" y="4860"/>
                    <a:pt x="32389" y="5183"/>
                  </a:cubicBezTo>
                  <a:cubicBezTo>
                    <a:pt x="32173" y="5291"/>
                    <a:pt x="31921" y="5327"/>
                    <a:pt x="31669" y="5327"/>
                  </a:cubicBezTo>
                  <a:cubicBezTo>
                    <a:pt x="31165" y="5327"/>
                    <a:pt x="30661" y="5183"/>
                    <a:pt x="30445" y="5183"/>
                  </a:cubicBezTo>
                  <a:lnTo>
                    <a:pt x="27207" y="5183"/>
                  </a:lnTo>
                  <a:lnTo>
                    <a:pt x="24292" y="4536"/>
                  </a:lnTo>
                  <a:cubicBezTo>
                    <a:pt x="24292" y="4536"/>
                    <a:pt x="23320" y="4211"/>
                    <a:pt x="22673" y="4211"/>
                  </a:cubicBezTo>
                  <a:lnTo>
                    <a:pt x="19110" y="4211"/>
                  </a:lnTo>
                  <a:lnTo>
                    <a:pt x="17491" y="2915"/>
                  </a:lnTo>
                  <a:lnTo>
                    <a:pt x="16519" y="3240"/>
                  </a:lnTo>
                  <a:lnTo>
                    <a:pt x="15546" y="2267"/>
                  </a:lnTo>
                  <a:lnTo>
                    <a:pt x="13603" y="3240"/>
                  </a:lnTo>
                  <a:lnTo>
                    <a:pt x="10364" y="2592"/>
                  </a:lnTo>
                  <a:lnTo>
                    <a:pt x="8745" y="2267"/>
                  </a:lnTo>
                  <a:lnTo>
                    <a:pt x="7773" y="972"/>
                  </a:lnTo>
                  <a:lnTo>
                    <a:pt x="6154" y="648"/>
                  </a:lnTo>
                  <a:lnTo>
                    <a:pt x="4211" y="648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 rot="10800000">
              <a:off x="248607" y="1128738"/>
              <a:ext cx="7868174" cy="200124"/>
            </a:xfrm>
            <a:custGeom>
              <a:avLst/>
              <a:gdLst/>
              <a:ahLst/>
              <a:cxnLst/>
              <a:rect l="l" t="t" r="r" b="b"/>
              <a:pathLst>
                <a:path w="129988" h="7266" extrusionOk="0">
                  <a:moveTo>
                    <a:pt x="101326" y="1"/>
                  </a:moveTo>
                  <a:lnTo>
                    <a:pt x="95588" y="1107"/>
                  </a:lnTo>
                  <a:lnTo>
                    <a:pt x="93957" y="1603"/>
                  </a:lnTo>
                  <a:lnTo>
                    <a:pt x="92298" y="1839"/>
                  </a:lnTo>
                  <a:lnTo>
                    <a:pt x="89076" y="2563"/>
                  </a:lnTo>
                  <a:lnTo>
                    <a:pt x="87396" y="1851"/>
                  </a:lnTo>
                  <a:lnTo>
                    <a:pt x="82205" y="2251"/>
                  </a:lnTo>
                  <a:lnTo>
                    <a:pt x="81391" y="2544"/>
                  </a:lnTo>
                  <a:cubicBezTo>
                    <a:pt x="81391" y="2544"/>
                    <a:pt x="80341" y="3098"/>
                    <a:pt x="79947" y="3127"/>
                  </a:cubicBezTo>
                  <a:cubicBezTo>
                    <a:pt x="79551" y="3154"/>
                    <a:pt x="78731" y="3461"/>
                    <a:pt x="78229" y="3807"/>
                  </a:cubicBezTo>
                  <a:cubicBezTo>
                    <a:pt x="78229" y="3807"/>
                    <a:pt x="77118" y="3824"/>
                    <a:pt x="76770" y="3841"/>
                  </a:cubicBezTo>
                  <a:cubicBezTo>
                    <a:pt x="76421" y="3858"/>
                    <a:pt x="75676" y="3866"/>
                    <a:pt x="75676" y="3866"/>
                  </a:cubicBezTo>
                  <a:cubicBezTo>
                    <a:pt x="75676" y="3866"/>
                    <a:pt x="70001" y="4319"/>
                    <a:pt x="69677" y="4327"/>
                  </a:cubicBezTo>
                  <a:cubicBezTo>
                    <a:pt x="69355" y="4334"/>
                    <a:pt x="68707" y="4350"/>
                    <a:pt x="68707" y="4350"/>
                  </a:cubicBezTo>
                  <a:lnTo>
                    <a:pt x="68059" y="4365"/>
                  </a:lnTo>
                  <a:lnTo>
                    <a:pt x="66467" y="4088"/>
                  </a:lnTo>
                  <a:lnTo>
                    <a:pt x="65555" y="4111"/>
                  </a:lnTo>
                  <a:lnTo>
                    <a:pt x="64633" y="3676"/>
                  </a:lnTo>
                  <a:lnTo>
                    <a:pt x="63457" y="4069"/>
                  </a:lnTo>
                  <a:lnTo>
                    <a:pt x="61551" y="4479"/>
                  </a:lnTo>
                  <a:lnTo>
                    <a:pt x="60613" y="4544"/>
                  </a:lnTo>
                  <a:lnTo>
                    <a:pt x="58686" y="5239"/>
                  </a:lnTo>
                  <a:lnTo>
                    <a:pt x="57390" y="5270"/>
                  </a:lnTo>
                  <a:lnTo>
                    <a:pt x="55123" y="5323"/>
                  </a:lnTo>
                  <a:lnTo>
                    <a:pt x="53001" y="5507"/>
                  </a:lnTo>
                  <a:lnTo>
                    <a:pt x="50573" y="4785"/>
                  </a:lnTo>
                  <a:lnTo>
                    <a:pt x="48622" y="4508"/>
                  </a:lnTo>
                  <a:lnTo>
                    <a:pt x="46988" y="3899"/>
                  </a:lnTo>
                  <a:lnTo>
                    <a:pt x="46340" y="3915"/>
                  </a:lnTo>
                  <a:cubicBezTo>
                    <a:pt x="46340" y="3915"/>
                    <a:pt x="44758" y="3637"/>
                    <a:pt x="44403" y="3637"/>
                  </a:cubicBezTo>
                  <a:cubicBezTo>
                    <a:pt x="44398" y="3637"/>
                    <a:pt x="44393" y="3638"/>
                    <a:pt x="44388" y="3638"/>
                  </a:cubicBezTo>
                  <a:cubicBezTo>
                    <a:pt x="44367" y="3638"/>
                    <a:pt x="44348" y="3639"/>
                    <a:pt x="44331" y="3639"/>
                  </a:cubicBezTo>
                  <a:cubicBezTo>
                    <a:pt x="44093" y="3639"/>
                    <a:pt x="44173" y="3557"/>
                    <a:pt x="41120" y="2421"/>
                  </a:cubicBezTo>
                  <a:cubicBezTo>
                    <a:pt x="39817" y="1936"/>
                    <a:pt x="39397" y="1789"/>
                    <a:pt x="39342" y="1789"/>
                  </a:cubicBezTo>
                  <a:cubicBezTo>
                    <a:pt x="39260" y="1789"/>
                    <a:pt x="40011" y="2123"/>
                    <a:pt x="39817" y="2128"/>
                  </a:cubicBezTo>
                  <a:cubicBezTo>
                    <a:pt x="39493" y="2135"/>
                    <a:pt x="38198" y="2166"/>
                    <a:pt x="38198" y="2166"/>
                  </a:cubicBezTo>
                  <a:lnTo>
                    <a:pt x="36496" y="2072"/>
                  </a:lnTo>
                  <a:lnTo>
                    <a:pt x="35931" y="2221"/>
                  </a:lnTo>
                  <a:lnTo>
                    <a:pt x="34643" y="2576"/>
                  </a:lnTo>
                  <a:cubicBezTo>
                    <a:pt x="34643" y="2576"/>
                    <a:pt x="33693" y="3571"/>
                    <a:pt x="33371" y="3578"/>
                  </a:cubicBezTo>
                  <a:cubicBezTo>
                    <a:pt x="33047" y="3586"/>
                    <a:pt x="33371" y="3578"/>
                    <a:pt x="31751" y="3617"/>
                  </a:cubicBezTo>
                  <a:cubicBezTo>
                    <a:pt x="30577" y="3645"/>
                    <a:pt x="30425" y="3649"/>
                    <a:pt x="30430" y="3649"/>
                  </a:cubicBezTo>
                  <a:cubicBezTo>
                    <a:pt x="30432" y="3649"/>
                    <a:pt x="30456" y="3648"/>
                    <a:pt x="30456" y="3648"/>
                  </a:cubicBezTo>
                  <a:lnTo>
                    <a:pt x="30456" y="3648"/>
                  </a:lnTo>
                  <a:lnTo>
                    <a:pt x="29160" y="3679"/>
                  </a:lnTo>
                  <a:lnTo>
                    <a:pt x="28190" y="3702"/>
                  </a:lnTo>
                  <a:lnTo>
                    <a:pt x="26563" y="3417"/>
                  </a:lnTo>
                  <a:lnTo>
                    <a:pt x="25915" y="3433"/>
                  </a:lnTo>
                  <a:cubicBezTo>
                    <a:pt x="25915" y="3433"/>
                    <a:pt x="24951" y="3779"/>
                    <a:pt x="24678" y="3814"/>
                  </a:cubicBezTo>
                  <a:cubicBezTo>
                    <a:pt x="24405" y="3849"/>
                    <a:pt x="23334" y="3819"/>
                    <a:pt x="23130" y="3851"/>
                  </a:cubicBezTo>
                  <a:cubicBezTo>
                    <a:pt x="22987" y="3874"/>
                    <a:pt x="22513" y="3877"/>
                    <a:pt x="22237" y="3877"/>
                  </a:cubicBezTo>
                  <a:cubicBezTo>
                    <a:pt x="22117" y="3877"/>
                    <a:pt x="22034" y="3877"/>
                    <a:pt x="22034" y="3877"/>
                  </a:cubicBezTo>
                  <a:cubicBezTo>
                    <a:pt x="22034" y="3877"/>
                    <a:pt x="22031" y="3877"/>
                    <a:pt x="22023" y="3877"/>
                  </a:cubicBezTo>
                  <a:cubicBezTo>
                    <a:pt x="21897" y="3877"/>
                    <a:pt x="20718" y="3873"/>
                    <a:pt x="20298" y="3737"/>
                  </a:cubicBezTo>
                  <a:cubicBezTo>
                    <a:pt x="20222" y="3712"/>
                    <a:pt x="20156" y="3700"/>
                    <a:pt x="20096" y="3700"/>
                  </a:cubicBezTo>
                  <a:cubicBezTo>
                    <a:pt x="19809" y="3700"/>
                    <a:pt x="19661" y="3961"/>
                    <a:pt x="19132" y="4242"/>
                  </a:cubicBezTo>
                  <a:cubicBezTo>
                    <a:pt x="18991" y="4317"/>
                    <a:pt x="18845" y="4346"/>
                    <a:pt x="18703" y="4346"/>
                  </a:cubicBezTo>
                  <a:cubicBezTo>
                    <a:pt x="18201" y="4346"/>
                    <a:pt x="17749" y="3980"/>
                    <a:pt x="17749" y="3980"/>
                  </a:cubicBezTo>
                  <a:lnTo>
                    <a:pt x="16857" y="3974"/>
                  </a:lnTo>
                  <a:lnTo>
                    <a:pt x="14914" y="4020"/>
                  </a:lnTo>
                  <a:lnTo>
                    <a:pt x="12962" y="3743"/>
                  </a:lnTo>
                  <a:lnTo>
                    <a:pt x="11019" y="3789"/>
                  </a:lnTo>
                  <a:lnTo>
                    <a:pt x="9731" y="4145"/>
                  </a:lnTo>
                  <a:lnTo>
                    <a:pt x="8097" y="3536"/>
                  </a:lnTo>
                  <a:lnTo>
                    <a:pt x="4534" y="3622"/>
                  </a:lnTo>
                  <a:lnTo>
                    <a:pt x="1" y="3709"/>
                  </a:lnTo>
                  <a:lnTo>
                    <a:pt x="2931" y="4309"/>
                  </a:lnTo>
                  <a:cubicBezTo>
                    <a:pt x="2931" y="4309"/>
                    <a:pt x="3572" y="4422"/>
                    <a:pt x="4207" y="4422"/>
                  </a:cubicBezTo>
                  <a:cubicBezTo>
                    <a:pt x="4584" y="4422"/>
                    <a:pt x="4960" y="4382"/>
                    <a:pt x="5198" y="4256"/>
                  </a:cubicBezTo>
                  <a:cubicBezTo>
                    <a:pt x="5332" y="4184"/>
                    <a:pt x="5453" y="4156"/>
                    <a:pt x="5560" y="4156"/>
                  </a:cubicBezTo>
                  <a:cubicBezTo>
                    <a:pt x="5964" y="4156"/>
                    <a:pt x="6177" y="4556"/>
                    <a:pt x="6177" y="4556"/>
                  </a:cubicBezTo>
                  <a:cubicBezTo>
                    <a:pt x="6177" y="4556"/>
                    <a:pt x="9908" y="6006"/>
                    <a:pt x="13095" y="6006"/>
                  </a:cubicBezTo>
                  <a:cubicBezTo>
                    <a:pt x="13177" y="6006"/>
                    <a:pt x="13259" y="6005"/>
                    <a:pt x="13339" y="6003"/>
                  </a:cubicBezTo>
                  <a:cubicBezTo>
                    <a:pt x="13727" y="5994"/>
                    <a:pt x="14091" y="5990"/>
                    <a:pt x="14432" y="5990"/>
                  </a:cubicBezTo>
                  <a:cubicBezTo>
                    <a:pt x="16944" y="5990"/>
                    <a:pt x="18205" y="6210"/>
                    <a:pt x="18205" y="6210"/>
                  </a:cubicBezTo>
                  <a:lnTo>
                    <a:pt x="19800" y="5200"/>
                  </a:lnTo>
                  <a:lnTo>
                    <a:pt x="21735" y="4829"/>
                  </a:lnTo>
                  <a:lnTo>
                    <a:pt x="24649" y="4760"/>
                  </a:lnTo>
                  <a:lnTo>
                    <a:pt x="30493" y="5267"/>
                  </a:lnTo>
                  <a:cubicBezTo>
                    <a:pt x="30493" y="5267"/>
                    <a:pt x="31789" y="5236"/>
                    <a:pt x="32112" y="5228"/>
                  </a:cubicBezTo>
                  <a:cubicBezTo>
                    <a:pt x="32435" y="5220"/>
                    <a:pt x="34363" y="4526"/>
                    <a:pt x="34687" y="4519"/>
                  </a:cubicBezTo>
                  <a:cubicBezTo>
                    <a:pt x="35010" y="4511"/>
                    <a:pt x="36290" y="3832"/>
                    <a:pt x="38873" y="3446"/>
                  </a:cubicBezTo>
                  <a:cubicBezTo>
                    <a:pt x="39139" y="3406"/>
                    <a:pt x="39364" y="3388"/>
                    <a:pt x="39556" y="3388"/>
                  </a:cubicBezTo>
                  <a:cubicBezTo>
                    <a:pt x="41234" y="3388"/>
                    <a:pt x="40434" y="4771"/>
                    <a:pt x="42481" y="5303"/>
                  </a:cubicBezTo>
                  <a:cubicBezTo>
                    <a:pt x="43211" y="5493"/>
                    <a:pt x="43639" y="5557"/>
                    <a:pt x="43885" y="5557"/>
                  </a:cubicBezTo>
                  <a:cubicBezTo>
                    <a:pt x="44407" y="5557"/>
                    <a:pt x="44100" y="5265"/>
                    <a:pt x="44100" y="5265"/>
                  </a:cubicBezTo>
                  <a:lnTo>
                    <a:pt x="44100" y="5265"/>
                  </a:lnTo>
                  <a:lnTo>
                    <a:pt x="45742" y="6197"/>
                  </a:lnTo>
                  <a:lnTo>
                    <a:pt x="55164" y="7265"/>
                  </a:lnTo>
                  <a:lnTo>
                    <a:pt x="57108" y="7219"/>
                  </a:lnTo>
                  <a:cubicBezTo>
                    <a:pt x="59050" y="7173"/>
                    <a:pt x="58404" y="7188"/>
                    <a:pt x="58727" y="7181"/>
                  </a:cubicBezTo>
                  <a:cubicBezTo>
                    <a:pt x="59052" y="7173"/>
                    <a:pt x="60022" y="7150"/>
                    <a:pt x="60022" y="7150"/>
                  </a:cubicBezTo>
                  <a:lnTo>
                    <a:pt x="63861" y="5113"/>
                  </a:lnTo>
                  <a:lnTo>
                    <a:pt x="66143" y="5706"/>
                  </a:lnTo>
                  <a:lnTo>
                    <a:pt x="68426" y="6298"/>
                  </a:lnTo>
                  <a:lnTo>
                    <a:pt x="69397" y="6275"/>
                  </a:lnTo>
                  <a:cubicBezTo>
                    <a:pt x="69397" y="6275"/>
                    <a:pt x="71000" y="5589"/>
                    <a:pt x="71648" y="5574"/>
                  </a:cubicBezTo>
                  <a:lnTo>
                    <a:pt x="73592" y="5527"/>
                  </a:lnTo>
                  <a:lnTo>
                    <a:pt x="80361" y="4068"/>
                  </a:lnTo>
                  <a:lnTo>
                    <a:pt x="81964" y="3381"/>
                  </a:lnTo>
                  <a:cubicBezTo>
                    <a:pt x="81964" y="3381"/>
                    <a:pt x="83260" y="3350"/>
                    <a:pt x="83584" y="3343"/>
                  </a:cubicBezTo>
                  <a:cubicBezTo>
                    <a:pt x="83906" y="3335"/>
                    <a:pt x="85194" y="2979"/>
                    <a:pt x="85194" y="2979"/>
                  </a:cubicBezTo>
                  <a:cubicBezTo>
                    <a:pt x="85194" y="2979"/>
                    <a:pt x="86736" y="3198"/>
                    <a:pt x="89128" y="3198"/>
                  </a:cubicBezTo>
                  <a:cubicBezTo>
                    <a:pt x="89425" y="3198"/>
                    <a:pt x="89736" y="3195"/>
                    <a:pt x="90059" y="3187"/>
                  </a:cubicBezTo>
                  <a:cubicBezTo>
                    <a:pt x="91797" y="3146"/>
                    <a:pt x="92153" y="3137"/>
                    <a:pt x="92158" y="3137"/>
                  </a:cubicBezTo>
                  <a:cubicBezTo>
                    <a:pt x="92160" y="3137"/>
                    <a:pt x="92002" y="3141"/>
                    <a:pt x="92002" y="3141"/>
                  </a:cubicBezTo>
                  <a:cubicBezTo>
                    <a:pt x="92002" y="3141"/>
                    <a:pt x="93803" y="3396"/>
                    <a:pt x="94805" y="3396"/>
                  </a:cubicBezTo>
                  <a:cubicBezTo>
                    <a:pt x="94846" y="3396"/>
                    <a:pt x="94886" y="3395"/>
                    <a:pt x="94924" y="3395"/>
                  </a:cubicBezTo>
                  <a:cubicBezTo>
                    <a:pt x="95896" y="3371"/>
                    <a:pt x="96844" y="2377"/>
                    <a:pt x="97484" y="2037"/>
                  </a:cubicBezTo>
                  <a:cubicBezTo>
                    <a:pt x="97716" y="1914"/>
                    <a:pt x="97992" y="1875"/>
                    <a:pt x="98266" y="1875"/>
                  </a:cubicBezTo>
                  <a:cubicBezTo>
                    <a:pt x="98737" y="1875"/>
                    <a:pt x="99200" y="1990"/>
                    <a:pt x="99413" y="1990"/>
                  </a:cubicBezTo>
                  <a:cubicBezTo>
                    <a:pt x="99418" y="1990"/>
                    <a:pt x="99423" y="1990"/>
                    <a:pt x="99427" y="1990"/>
                  </a:cubicBezTo>
                  <a:cubicBezTo>
                    <a:pt x="99750" y="1983"/>
                    <a:pt x="101694" y="1937"/>
                    <a:pt x="101694" y="1937"/>
                  </a:cubicBezTo>
                  <a:lnTo>
                    <a:pt x="102665" y="1913"/>
                  </a:lnTo>
                  <a:lnTo>
                    <a:pt x="105594" y="2490"/>
                  </a:lnTo>
                  <a:cubicBezTo>
                    <a:pt x="105594" y="2490"/>
                    <a:pt x="106525" y="2776"/>
                    <a:pt x="107172" y="2776"/>
                  </a:cubicBezTo>
                  <a:cubicBezTo>
                    <a:pt x="107189" y="2776"/>
                    <a:pt x="107205" y="2776"/>
                    <a:pt x="107221" y="2775"/>
                  </a:cubicBezTo>
                  <a:cubicBezTo>
                    <a:pt x="107869" y="2760"/>
                    <a:pt x="109488" y="2721"/>
                    <a:pt x="109488" y="2721"/>
                  </a:cubicBezTo>
                  <a:lnTo>
                    <a:pt x="110784" y="2690"/>
                  </a:lnTo>
                  <a:lnTo>
                    <a:pt x="112434" y="3946"/>
                  </a:lnTo>
                  <a:lnTo>
                    <a:pt x="113397" y="3597"/>
                  </a:lnTo>
                  <a:lnTo>
                    <a:pt x="114391" y="4545"/>
                  </a:lnTo>
                  <a:lnTo>
                    <a:pt x="116310" y="3527"/>
                  </a:lnTo>
                  <a:lnTo>
                    <a:pt x="119564" y="4096"/>
                  </a:lnTo>
                  <a:lnTo>
                    <a:pt x="121190" y="4381"/>
                  </a:lnTo>
                  <a:lnTo>
                    <a:pt x="122192" y="5653"/>
                  </a:lnTo>
                  <a:lnTo>
                    <a:pt x="123819" y="5938"/>
                  </a:lnTo>
                  <a:lnTo>
                    <a:pt x="125114" y="5907"/>
                  </a:lnTo>
                  <a:lnTo>
                    <a:pt x="125762" y="5892"/>
                  </a:lnTo>
                  <a:lnTo>
                    <a:pt x="127074" y="6508"/>
                  </a:lnTo>
                  <a:lnTo>
                    <a:pt x="129987" y="6439"/>
                  </a:lnTo>
                  <a:lnTo>
                    <a:pt x="127685" y="4874"/>
                  </a:lnTo>
                  <a:lnTo>
                    <a:pt x="126714" y="4897"/>
                  </a:lnTo>
                  <a:lnTo>
                    <a:pt x="124424" y="3980"/>
                  </a:lnTo>
                  <a:lnTo>
                    <a:pt x="123120" y="3688"/>
                  </a:lnTo>
                  <a:lnTo>
                    <a:pt x="121502" y="3726"/>
                  </a:lnTo>
                  <a:lnTo>
                    <a:pt x="120176" y="2463"/>
                  </a:lnTo>
                  <a:lnTo>
                    <a:pt x="118549" y="2179"/>
                  </a:lnTo>
                  <a:lnTo>
                    <a:pt x="116282" y="2232"/>
                  </a:lnTo>
                  <a:lnTo>
                    <a:pt x="114663" y="2271"/>
                  </a:lnTo>
                  <a:cubicBezTo>
                    <a:pt x="114575" y="2274"/>
                    <a:pt x="114494" y="2275"/>
                    <a:pt x="114418" y="2275"/>
                  </a:cubicBezTo>
                  <a:cubicBezTo>
                    <a:pt x="113112" y="2275"/>
                    <a:pt x="113685" y="1971"/>
                    <a:pt x="113685" y="1971"/>
                  </a:cubicBezTo>
                  <a:lnTo>
                    <a:pt x="112697" y="1346"/>
                  </a:lnTo>
                  <a:lnTo>
                    <a:pt x="109775" y="1093"/>
                  </a:lnTo>
                  <a:cubicBezTo>
                    <a:pt x="109775" y="1093"/>
                    <a:pt x="109127" y="1108"/>
                    <a:pt x="108495" y="1772"/>
                  </a:cubicBezTo>
                  <a:lnTo>
                    <a:pt x="105242" y="1202"/>
                  </a:lnTo>
                  <a:lnTo>
                    <a:pt x="103623" y="1241"/>
                  </a:lnTo>
                  <a:lnTo>
                    <a:pt x="101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2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2" r:id="rId5"/>
    <p:sldLayoutId id="2147483665" r:id="rId6"/>
    <p:sldLayoutId id="2147483673" r:id="rId7"/>
    <p:sldLayoutId id="2147483674" r:id="rId8"/>
    <p:sldLayoutId id="2147483675" r:id="rId9"/>
    <p:sldLayoutId id="2147483677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>
            <a:spLocks noGrp="1"/>
          </p:cNvSpPr>
          <p:nvPr>
            <p:ph type="subTitle" idx="1"/>
          </p:nvPr>
        </p:nvSpPr>
        <p:spPr>
          <a:xfrm>
            <a:off x="1694825" y="3508150"/>
            <a:ext cx="57564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clonica" panose="020B0604020202020204" charset="0"/>
              </a:rPr>
              <a:t>Tiger Zhang, Zoe Chen, Yue Wang</a:t>
            </a:r>
            <a:endParaRPr dirty="0">
              <a:latin typeface="Aclonica" panose="020B0604020202020204" charset="0"/>
            </a:endParaRPr>
          </a:p>
        </p:txBody>
      </p:sp>
      <p:sp>
        <p:nvSpPr>
          <p:cNvPr id="632" name="Google Shape;632;p38"/>
          <p:cNvSpPr txBox="1">
            <a:spLocks noGrp="1"/>
          </p:cNvSpPr>
          <p:nvPr>
            <p:ph type="ctrTitle"/>
          </p:nvPr>
        </p:nvSpPr>
        <p:spPr>
          <a:xfrm>
            <a:off x="1563901" y="1297641"/>
            <a:ext cx="6014100" cy="1880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rPr>
              <a:t>Employee Compensation &amp; At</a:t>
            </a:r>
            <a:r>
              <a:rPr lang="en" dirty="0">
                <a:solidFill>
                  <a:schemeClr val="lt2"/>
                </a:solidFill>
              </a:rPr>
              <a:t>trition Analysis</a:t>
            </a:r>
            <a:endParaRPr dirty="0">
              <a:solidFill>
                <a:schemeClr val="lt2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6780938" cy="629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Generalized Linear </a:t>
            </a: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2"/>
                </a:solidFill>
              </a:rPr>
              <a:t>Logit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07" name="Google Shape;807;p45"/>
          <p:cNvSpPr txBox="1"/>
          <p:nvPr/>
        </p:nvSpPr>
        <p:spPr>
          <a:xfrm>
            <a:off x="720000" y="1289278"/>
            <a:ext cx="265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clonica"/>
                <a:ea typeface="Aclonica"/>
                <a:cs typeface="Aclonica"/>
                <a:sym typeface="Aclonica"/>
              </a:rPr>
              <a:t>Preparation</a:t>
            </a:r>
            <a:endParaRPr sz="2000" dirty="0"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0A9D23-1333-6F76-B230-3A720936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38427"/>
            <a:ext cx="6573769" cy="2601703"/>
          </a:xfrm>
          <a:prstGeom prst="rect">
            <a:avLst/>
          </a:prstGeom>
        </p:spPr>
      </p:pic>
      <p:sp>
        <p:nvSpPr>
          <p:cNvPr id="5" name="Google Shape;1169;p57">
            <a:extLst>
              <a:ext uri="{FF2B5EF4-FFF2-40B4-BE49-F238E27FC236}">
                <a16:creationId xmlns:a16="http://schemas.microsoft.com/office/drawing/2014/main" id="{E48B5CD9-BA2A-3C34-4F87-4675F71A2C7F}"/>
              </a:ext>
            </a:extLst>
          </p:cNvPr>
          <p:cNvSpPr txBox="1"/>
          <p:nvPr/>
        </p:nvSpPr>
        <p:spPr>
          <a:xfrm>
            <a:off x="6639938" y="3767430"/>
            <a:ext cx="1722000" cy="572700"/>
          </a:xfrm>
          <a:prstGeom prst="rect">
            <a:avLst/>
          </a:prstGeom>
          <a:solidFill>
            <a:srgbClr val="F794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Partition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75% - 25%</a:t>
            </a:r>
            <a:endParaRPr sz="1800" dirty="0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4" name="Google Shape;1169;p57">
            <a:extLst>
              <a:ext uri="{FF2B5EF4-FFF2-40B4-BE49-F238E27FC236}">
                <a16:creationId xmlns:a16="http://schemas.microsoft.com/office/drawing/2014/main" id="{A5DDFA4F-3FA0-9339-E6FD-B91C221E7839}"/>
              </a:ext>
            </a:extLst>
          </p:cNvPr>
          <p:cNvSpPr txBox="1"/>
          <p:nvPr/>
        </p:nvSpPr>
        <p:spPr>
          <a:xfrm>
            <a:off x="6639938" y="2078831"/>
            <a:ext cx="1722000" cy="572700"/>
          </a:xfrm>
          <a:prstGeom prst="rect">
            <a:avLst/>
          </a:prstGeom>
          <a:solidFill>
            <a:srgbClr val="F794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Prepare X and y</a:t>
            </a:r>
            <a:endParaRPr sz="1800" dirty="0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  <p:extLst>
      <p:ext uri="{BB962C8B-B14F-4D97-AF65-F5344CB8AC3E}">
        <p14:creationId xmlns:p14="http://schemas.microsoft.com/office/powerpoint/2010/main" val="339671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Generalized Linear </a:t>
            </a: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2"/>
                </a:solidFill>
              </a:rPr>
              <a:t>Logit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68" name="Google Shape;1168;p57"/>
          <p:cNvSpPr txBox="1"/>
          <p:nvPr/>
        </p:nvSpPr>
        <p:spPr>
          <a:xfrm>
            <a:off x="5157838" y="1323952"/>
            <a:ext cx="3284100" cy="35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Variables Significant at alpha = 0.05</a:t>
            </a:r>
            <a:endParaRPr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Age(-)</a:t>
            </a:r>
            <a:endParaRPr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-US" dirty="0" err="1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DistanceFromHome</a:t>
            </a: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(+)</a:t>
            </a:r>
            <a:endParaRPr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EnvironmentSatisfaction(-)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JobInvolvment(-)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JobSatisfaction(-)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NumCompaniesWorked(+)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StockOptionLevel(-)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WorkLifeBalance(-)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YearsAtCompany(-)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392C26B-A38B-FB6B-9A95-DC064561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91" y="1432110"/>
            <a:ext cx="4409138" cy="326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Generalized Linear </a:t>
            </a: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2"/>
                </a:solidFill>
              </a:rPr>
              <a:t>Logit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B9D110B-5F07-374B-E6F9-36709372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29" y="1183098"/>
            <a:ext cx="6510746" cy="3840818"/>
          </a:xfrm>
          <a:prstGeom prst="rect">
            <a:avLst/>
          </a:prstGeom>
        </p:spPr>
      </p:pic>
      <p:sp>
        <p:nvSpPr>
          <p:cNvPr id="4" name="Google Shape;1169;p57">
            <a:extLst>
              <a:ext uri="{FF2B5EF4-FFF2-40B4-BE49-F238E27FC236}">
                <a16:creationId xmlns:a16="http://schemas.microsoft.com/office/drawing/2014/main" id="{AF0DE00F-9263-1C5E-D3CC-88836E98888E}"/>
              </a:ext>
            </a:extLst>
          </p:cNvPr>
          <p:cNvSpPr txBox="1"/>
          <p:nvPr/>
        </p:nvSpPr>
        <p:spPr>
          <a:xfrm>
            <a:off x="6460084" y="1183580"/>
            <a:ext cx="1722000" cy="572700"/>
          </a:xfrm>
          <a:prstGeom prst="rect">
            <a:avLst/>
          </a:prstGeom>
          <a:solidFill>
            <a:srgbClr val="F794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Marginal effects</a:t>
            </a:r>
            <a:endParaRPr sz="1800" dirty="0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  <p:extLst>
      <p:ext uri="{BB962C8B-B14F-4D97-AF65-F5344CB8AC3E}">
        <p14:creationId xmlns:p14="http://schemas.microsoft.com/office/powerpoint/2010/main" val="98594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Generalized Linear </a:t>
            </a: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2"/>
                </a:solidFill>
              </a:rPr>
              <a:t>Logit</a:t>
            </a:r>
            <a:endParaRPr dirty="0"/>
          </a:p>
        </p:txBody>
      </p:sp>
      <p:sp>
        <p:nvSpPr>
          <p:cNvPr id="1185" name="Google Shape;1185;p58"/>
          <p:cNvSpPr txBox="1"/>
          <p:nvPr/>
        </p:nvSpPr>
        <p:spPr>
          <a:xfrm>
            <a:off x="720000" y="1372058"/>
            <a:ext cx="3507600" cy="447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clonica"/>
                <a:ea typeface="Aclonica"/>
                <a:cs typeface="Aclonica"/>
                <a:sym typeface="Aclonica"/>
              </a:rPr>
              <a:t>ROC Curve</a:t>
            </a:r>
            <a:endParaRPr dirty="0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24E5471-61DE-BE4C-A079-D60B4FEE5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84316"/>
            <a:ext cx="3569701" cy="2542408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D964E0-7B20-0538-E066-692A5E289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850493"/>
              </p:ext>
            </p:extLst>
          </p:nvPr>
        </p:nvGraphicFramePr>
        <p:xfrm>
          <a:off x="4854301" y="2198616"/>
          <a:ext cx="3869531" cy="254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Google Shape;1185;p58">
            <a:extLst>
              <a:ext uri="{FF2B5EF4-FFF2-40B4-BE49-F238E27FC236}">
                <a16:creationId xmlns:a16="http://schemas.microsoft.com/office/drawing/2014/main" id="{9A5AB59E-0A0A-02D5-6D7E-126F5C075D4B}"/>
              </a:ext>
            </a:extLst>
          </p:cNvPr>
          <p:cNvSpPr txBox="1"/>
          <p:nvPr/>
        </p:nvSpPr>
        <p:spPr>
          <a:xfrm>
            <a:off x="4916400" y="1372058"/>
            <a:ext cx="3507600" cy="447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clonica"/>
                <a:ea typeface="Aclonica"/>
                <a:cs typeface="Aclonica"/>
                <a:sym typeface="Aclonica"/>
              </a:rPr>
              <a:t>AIC &amp; BIC</a:t>
            </a:r>
            <a:endParaRPr dirty="0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1"/>
          <p:cNvSpPr txBox="1"/>
          <p:nvPr/>
        </p:nvSpPr>
        <p:spPr>
          <a:xfrm>
            <a:off x="867916" y="1485901"/>
            <a:ext cx="2796407" cy="48409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BC751F"/>
                </a:solidFill>
                <a:latin typeface="Aclonica"/>
                <a:ea typeface="Aclonica"/>
                <a:cs typeface="Aclonica"/>
                <a:sym typeface="Aclonica"/>
              </a:rPr>
              <a:t>Monthly Income</a:t>
            </a:r>
            <a:endParaRPr sz="2000" dirty="0">
              <a:solidFill>
                <a:srgbClr val="BC751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4" name="Google Shape;1220;p60">
            <a:extLst>
              <a:ext uri="{FF2B5EF4-FFF2-40B4-BE49-F238E27FC236}">
                <a16:creationId xmlns:a16="http://schemas.microsoft.com/office/drawing/2014/main" id="{A2E0F343-F7D6-0910-9248-E0B2DC174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Google Shape;1312;p61">
            <a:extLst>
              <a:ext uri="{FF2B5EF4-FFF2-40B4-BE49-F238E27FC236}">
                <a16:creationId xmlns:a16="http://schemas.microsoft.com/office/drawing/2014/main" id="{577F1B70-D2AA-ACA0-0226-6A18CBBBE03C}"/>
              </a:ext>
            </a:extLst>
          </p:cNvPr>
          <p:cNvSpPr txBox="1"/>
          <p:nvPr/>
        </p:nvSpPr>
        <p:spPr>
          <a:xfrm>
            <a:off x="5479679" y="1485899"/>
            <a:ext cx="2796405" cy="48409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BC751F"/>
                </a:solidFill>
                <a:latin typeface="Aclonica"/>
                <a:ea typeface="Aclonica"/>
                <a:cs typeface="Aclonica"/>
                <a:sym typeface="Aclonica"/>
              </a:rPr>
              <a:t>Attrition</a:t>
            </a:r>
            <a:endParaRPr sz="2000" dirty="0">
              <a:solidFill>
                <a:srgbClr val="BC751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82116-6708-FD0C-61DD-E1D0164597DF}"/>
              </a:ext>
            </a:extLst>
          </p:cNvPr>
          <p:cNvSpPr txBox="1"/>
          <p:nvPr/>
        </p:nvSpPr>
        <p:spPr>
          <a:xfrm>
            <a:off x="867915" y="2263973"/>
            <a:ext cx="35359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clonica" panose="020B0604020202020204" charset="0"/>
              </a:rPr>
              <a:t>Experienced employees should get more compensation</a:t>
            </a:r>
            <a:endParaRPr lang="en-US" dirty="0">
              <a:latin typeface="Aclonic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clonic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clonica" panose="020B0604020202020204" charset="0"/>
              </a:rPr>
              <a:t>Loyal employees should be compensated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629B6-B249-601B-682C-B472B08A7453}"/>
              </a:ext>
            </a:extLst>
          </p:cNvPr>
          <p:cNvCxnSpPr/>
          <p:nvPr/>
        </p:nvCxnSpPr>
        <p:spPr>
          <a:xfrm>
            <a:off x="4457700" y="1485900"/>
            <a:ext cx="0" cy="29381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BFF1BD-E593-ED28-445C-D5BCFB38182F}"/>
              </a:ext>
            </a:extLst>
          </p:cNvPr>
          <p:cNvSpPr txBox="1"/>
          <p:nvPr/>
        </p:nvSpPr>
        <p:spPr>
          <a:xfrm>
            <a:off x="5479679" y="2263973"/>
            <a:ext cx="2944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clonica" panose="020B0604020202020204" charset="0"/>
              </a:rPr>
              <a:t>Increase employees’ job involvement</a:t>
            </a:r>
          </a:p>
          <a:p>
            <a:endParaRPr lang="en-US" dirty="0">
              <a:latin typeface="Aclonic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clonica" panose="020B0604020202020204" charset="0"/>
              </a:rPr>
              <a:t>Improve employees’ stock option level</a:t>
            </a:r>
          </a:p>
          <a:p>
            <a:endParaRPr lang="en-US" dirty="0">
              <a:latin typeface="Aclonic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clonica" panose="020B0604020202020204" charset="0"/>
              </a:rPr>
              <a:t>Improve employees’ work-life balance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3" name="Google Shape;1313;p61"/>
          <p:cNvGrpSpPr/>
          <p:nvPr/>
        </p:nvGrpSpPr>
        <p:grpSpPr>
          <a:xfrm>
            <a:off x="2934439" y="1599619"/>
            <a:ext cx="3275121" cy="2854589"/>
            <a:chOff x="2922048" y="1517270"/>
            <a:chExt cx="3133188" cy="2730880"/>
          </a:xfrm>
        </p:grpSpPr>
        <p:sp>
          <p:nvSpPr>
            <p:cNvPr id="1314" name="Google Shape;1314;p61"/>
            <p:cNvSpPr/>
            <p:nvPr/>
          </p:nvSpPr>
          <p:spPr>
            <a:xfrm>
              <a:off x="2922048" y="1517270"/>
              <a:ext cx="3133188" cy="2730880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5" name="Google Shape;1315;p61"/>
            <p:cNvGrpSpPr/>
            <p:nvPr/>
          </p:nvGrpSpPr>
          <p:grpSpPr>
            <a:xfrm>
              <a:off x="3088655" y="1519739"/>
              <a:ext cx="2873278" cy="2563447"/>
              <a:chOff x="6031360" y="3076713"/>
              <a:chExt cx="539107" cy="480965"/>
            </a:xfrm>
          </p:grpSpPr>
          <p:sp>
            <p:nvSpPr>
              <p:cNvPr id="1316" name="Google Shape;1316;p61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61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61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61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61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61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61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BC7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3" name="Google Shape;1323;p61"/>
          <p:cNvGrpSpPr/>
          <p:nvPr/>
        </p:nvGrpSpPr>
        <p:grpSpPr>
          <a:xfrm>
            <a:off x="4153983" y="1932918"/>
            <a:ext cx="276575" cy="484798"/>
            <a:chOff x="4197962" y="2098579"/>
            <a:chExt cx="189461" cy="332121"/>
          </a:xfrm>
        </p:grpSpPr>
        <p:sp>
          <p:nvSpPr>
            <p:cNvPr id="1324" name="Google Shape;1324;p61"/>
            <p:cNvSpPr/>
            <p:nvPr/>
          </p:nvSpPr>
          <p:spPr>
            <a:xfrm>
              <a:off x="4197962" y="2098579"/>
              <a:ext cx="189461" cy="332121"/>
            </a:xfrm>
            <a:custGeom>
              <a:avLst/>
              <a:gdLst/>
              <a:ahLst/>
              <a:cxnLst/>
              <a:rect l="l" t="t" r="r" b="b"/>
              <a:pathLst>
                <a:path w="23990" h="42054" extrusionOk="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1"/>
            <p:cNvSpPr/>
            <p:nvPr/>
          </p:nvSpPr>
          <p:spPr>
            <a:xfrm>
              <a:off x="4221342" y="2119950"/>
              <a:ext cx="142747" cy="132180"/>
            </a:xfrm>
            <a:custGeom>
              <a:avLst/>
              <a:gdLst/>
              <a:ahLst/>
              <a:cxnLst/>
              <a:rect l="l" t="t" r="r" b="b"/>
              <a:pathLst>
                <a:path w="18075" h="16737" extrusionOk="0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20;p60">
            <a:extLst>
              <a:ext uri="{FF2B5EF4-FFF2-40B4-BE49-F238E27FC236}">
                <a16:creationId xmlns:a16="http://schemas.microsoft.com/office/drawing/2014/main" id="{A2E0F343-F7D6-0910-9248-E0B2DC174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Further </a:t>
            </a:r>
            <a:r>
              <a:rPr lang="en" dirty="0">
                <a:solidFill>
                  <a:schemeClr val="tx2"/>
                </a:solidFill>
              </a:rPr>
              <a:t>Analysis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6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95;p65">
            <a:extLst>
              <a:ext uri="{FF2B5EF4-FFF2-40B4-BE49-F238E27FC236}">
                <a16:creationId xmlns:a16="http://schemas.microsoft.com/office/drawing/2014/main" id="{F3958AC3-F709-6176-95B8-AE505490A358}"/>
              </a:ext>
            </a:extLst>
          </p:cNvPr>
          <p:cNvSpPr txBox="1">
            <a:spLocks/>
          </p:cNvSpPr>
          <p:nvPr/>
        </p:nvSpPr>
        <p:spPr>
          <a:xfrm>
            <a:off x="2430000" y="1621650"/>
            <a:ext cx="42840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clonica"/>
              <a:buNone/>
              <a:defRPr sz="30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r>
              <a:rPr lang="en-US" sz="6600" dirty="0"/>
              <a:t>Thanks!</a:t>
            </a:r>
          </a:p>
        </p:txBody>
      </p:sp>
      <p:sp>
        <p:nvSpPr>
          <p:cNvPr id="9" name="Google Shape;1496;p65">
            <a:extLst>
              <a:ext uri="{FF2B5EF4-FFF2-40B4-BE49-F238E27FC236}">
                <a16:creationId xmlns:a16="http://schemas.microsoft.com/office/drawing/2014/main" id="{C3626F10-93CE-B9F3-00D6-2279564B2B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07500" y="2571750"/>
            <a:ext cx="49290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rPr>
              <a:t>Any questions?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"/>
          <p:cNvSpPr txBox="1">
            <a:spLocks noGrp="1"/>
          </p:cNvSpPr>
          <p:nvPr>
            <p:ph type="title"/>
          </p:nvPr>
        </p:nvSpPr>
        <p:spPr>
          <a:xfrm>
            <a:off x="690529" y="1749599"/>
            <a:ext cx="6873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3" name="Google Shape;683;p40"/>
          <p:cNvSpPr txBox="1">
            <a:spLocks noGrp="1"/>
          </p:cNvSpPr>
          <p:nvPr>
            <p:ph type="title" idx="2"/>
          </p:nvPr>
        </p:nvSpPr>
        <p:spPr>
          <a:xfrm>
            <a:off x="4567290" y="1743610"/>
            <a:ext cx="6873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5" name="Google Shape;685;p40"/>
          <p:cNvSpPr txBox="1">
            <a:spLocks noGrp="1"/>
          </p:cNvSpPr>
          <p:nvPr>
            <p:ph type="title" idx="4"/>
          </p:nvPr>
        </p:nvSpPr>
        <p:spPr>
          <a:xfrm>
            <a:off x="690529" y="2919193"/>
            <a:ext cx="6873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6" name="Google Shape;686;p40"/>
          <p:cNvSpPr txBox="1">
            <a:spLocks noGrp="1"/>
          </p:cNvSpPr>
          <p:nvPr>
            <p:ph type="subTitle" idx="5"/>
          </p:nvPr>
        </p:nvSpPr>
        <p:spPr>
          <a:xfrm>
            <a:off x="1554374" y="3081246"/>
            <a:ext cx="289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Modeling Continuous Outcome</a:t>
            </a:r>
            <a:endParaRPr dirty="0"/>
          </a:p>
        </p:txBody>
      </p:sp>
      <p:sp>
        <p:nvSpPr>
          <p:cNvPr id="687" name="Google Shape;687;p40"/>
          <p:cNvSpPr txBox="1">
            <a:spLocks noGrp="1"/>
          </p:cNvSpPr>
          <p:nvPr>
            <p:ph type="title" idx="6"/>
          </p:nvPr>
        </p:nvSpPr>
        <p:spPr>
          <a:xfrm>
            <a:off x="4567290" y="2935985"/>
            <a:ext cx="6873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90" name="Google Shape;690;p40"/>
          <p:cNvSpPr txBox="1">
            <a:spLocks noGrp="1"/>
          </p:cNvSpPr>
          <p:nvPr>
            <p:ph type="subTitle" idx="9"/>
          </p:nvPr>
        </p:nvSpPr>
        <p:spPr>
          <a:xfrm>
            <a:off x="3805290" y="4179306"/>
            <a:ext cx="289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Further Analysis</a:t>
            </a:r>
            <a:endParaRPr dirty="0"/>
          </a:p>
        </p:txBody>
      </p:sp>
      <p:sp>
        <p:nvSpPr>
          <p:cNvPr id="691" name="Google Shape;691;p40"/>
          <p:cNvSpPr txBox="1">
            <a:spLocks noGrp="1"/>
          </p:cNvSpPr>
          <p:nvPr>
            <p:ph type="title" idx="13"/>
          </p:nvPr>
        </p:nvSpPr>
        <p:spPr>
          <a:xfrm>
            <a:off x="3054455" y="3984006"/>
            <a:ext cx="6873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92" name="Google Shape;692;p40"/>
          <p:cNvSpPr txBox="1">
            <a:spLocks noGrp="1"/>
          </p:cNvSpPr>
          <p:nvPr>
            <p:ph type="subTitle" idx="14"/>
          </p:nvPr>
        </p:nvSpPr>
        <p:spPr>
          <a:xfrm>
            <a:off x="5289912" y="3023443"/>
            <a:ext cx="289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Modeling Discrete - Binary</a:t>
            </a:r>
            <a:endParaRPr dirty="0"/>
          </a:p>
        </p:txBody>
      </p:sp>
      <p:sp>
        <p:nvSpPr>
          <p:cNvPr id="693" name="Google Shape;693;p40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lt2"/>
                </a:solidFill>
              </a:rPr>
              <a:t>Contents</a:t>
            </a:r>
            <a:endParaRPr dirty="0"/>
          </a:p>
        </p:txBody>
      </p:sp>
      <p:sp>
        <p:nvSpPr>
          <p:cNvPr id="694" name="Google Shape;694;p40"/>
          <p:cNvSpPr txBox="1">
            <a:spLocks noGrp="1"/>
          </p:cNvSpPr>
          <p:nvPr>
            <p:ph type="subTitle" idx="16"/>
          </p:nvPr>
        </p:nvSpPr>
        <p:spPr>
          <a:xfrm>
            <a:off x="1554374" y="1498227"/>
            <a:ext cx="2898601" cy="837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695" name="Google Shape;695;p40"/>
          <p:cNvSpPr txBox="1">
            <a:spLocks noGrp="1"/>
          </p:cNvSpPr>
          <p:nvPr>
            <p:ph type="subTitle" idx="17"/>
          </p:nvPr>
        </p:nvSpPr>
        <p:spPr>
          <a:xfrm>
            <a:off x="5325531" y="1710387"/>
            <a:ext cx="289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96" name="Google Shape;696;p40"/>
          <p:cNvSpPr txBox="1">
            <a:spLocks noGrp="1"/>
          </p:cNvSpPr>
          <p:nvPr>
            <p:ph type="subTitle" idx="18"/>
          </p:nvPr>
        </p:nvSpPr>
        <p:spPr>
          <a:xfrm>
            <a:off x="1554374" y="2876589"/>
            <a:ext cx="289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697" name="Google Shape;697;p40"/>
          <p:cNvSpPr txBox="1">
            <a:spLocks noGrp="1"/>
          </p:cNvSpPr>
          <p:nvPr>
            <p:ph type="subTitle" idx="19"/>
          </p:nvPr>
        </p:nvSpPr>
        <p:spPr>
          <a:xfrm>
            <a:off x="5278635" y="2492634"/>
            <a:ext cx="3752213" cy="7329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Generalized Linear Model</a:t>
            </a:r>
            <a:endParaRPr dirty="0"/>
          </a:p>
        </p:txBody>
      </p:sp>
      <p:sp>
        <p:nvSpPr>
          <p:cNvPr id="698" name="Google Shape;698;p40"/>
          <p:cNvSpPr txBox="1">
            <a:spLocks noGrp="1"/>
          </p:cNvSpPr>
          <p:nvPr>
            <p:ph type="subTitle" idx="20"/>
          </p:nvPr>
        </p:nvSpPr>
        <p:spPr>
          <a:xfrm>
            <a:off x="3805290" y="3984006"/>
            <a:ext cx="289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C79C9-2846-8187-0192-9D7E6EF8903D}"/>
              </a:ext>
            </a:extLst>
          </p:cNvPr>
          <p:cNvSpPr txBox="1"/>
          <p:nvPr/>
        </p:nvSpPr>
        <p:spPr>
          <a:xfrm>
            <a:off x="1554374" y="2207809"/>
            <a:ext cx="2187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Research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CF628-968E-C3EB-E655-53C2A79FFB8A}"/>
              </a:ext>
            </a:extLst>
          </p:cNvPr>
          <p:cNvSpPr txBox="1"/>
          <p:nvPr/>
        </p:nvSpPr>
        <p:spPr>
          <a:xfrm>
            <a:off x="5325531" y="2026536"/>
            <a:ext cx="2187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Understanding &amp; Preparation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3"/>
          <p:cNvSpPr txBox="1">
            <a:spLocks noGrp="1"/>
          </p:cNvSpPr>
          <p:nvPr>
            <p:ph type="subTitle" idx="1"/>
          </p:nvPr>
        </p:nvSpPr>
        <p:spPr>
          <a:xfrm>
            <a:off x="720000" y="129255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771" name="Google Shape;771;p43"/>
          <p:cNvSpPr txBox="1">
            <a:spLocks noGrp="1"/>
          </p:cNvSpPr>
          <p:nvPr>
            <p:ph type="subTitle" idx="2"/>
          </p:nvPr>
        </p:nvSpPr>
        <p:spPr>
          <a:xfrm>
            <a:off x="720000" y="179348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-apple-system"/>
              </a:rPr>
              <a:t>Employee attrition is defined as the natural process by which employees leave the workforce.</a:t>
            </a:r>
          </a:p>
        </p:txBody>
      </p:sp>
      <p:sp>
        <p:nvSpPr>
          <p:cNvPr id="772" name="Google Shape;772;p43"/>
          <p:cNvSpPr txBox="1">
            <a:spLocks noGrp="1"/>
          </p:cNvSpPr>
          <p:nvPr>
            <p:ph type="subTitle" idx="3"/>
          </p:nvPr>
        </p:nvSpPr>
        <p:spPr>
          <a:xfrm>
            <a:off x="720000" y="295518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-apple-system"/>
              </a:rPr>
              <a:t>Kaggle – IBM HR Analytics Employee Attrition &amp; Performance</a:t>
            </a:r>
            <a:endParaRPr b="1" dirty="0">
              <a:latin typeface="-apple-system"/>
            </a:endParaRPr>
          </a:p>
        </p:txBody>
      </p:sp>
      <p:sp>
        <p:nvSpPr>
          <p:cNvPr id="773" name="Google Shape;773;p43"/>
          <p:cNvSpPr txBox="1">
            <a:spLocks noGrp="1"/>
          </p:cNvSpPr>
          <p:nvPr>
            <p:ph type="subTitle" idx="4"/>
          </p:nvPr>
        </p:nvSpPr>
        <p:spPr>
          <a:xfrm>
            <a:off x="720000" y="40966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latin typeface="-apple-system"/>
              </a:rPr>
              <a:t>What Factors Affect Monthly Income?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What Factors Affect An Employee's Decision of Attrition?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74" name="Google Shape;774;p4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lt2"/>
                </a:solidFill>
              </a:rPr>
              <a:t>Introduction</a:t>
            </a:r>
            <a:endParaRPr dirty="0"/>
          </a:p>
        </p:txBody>
      </p:sp>
      <p:sp>
        <p:nvSpPr>
          <p:cNvPr id="775" name="Google Shape;775;p43"/>
          <p:cNvSpPr txBox="1">
            <a:spLocks noGrp="1"/>
          </p:cNvSpPr>
          <p:nvPr>
            <p:ph type="subTitle" idx="5"/>
          </p:nvPr>
        </p:nvSpPr>
        <p:spPr>
          <a:xfrm>
            <a:off x="720000" y="243600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</a:t>
            </a:r>
          </a:p>
        </p:txBody>
      </p:sp>
      <p:sp>
        <p:nvSpPr>
          <p:cNvPr id="776" name="Google Shape;776;p43"/>
          <p:cNvSpPr txBox="1">
            <a:spLocks noGrp="1"/>
          </p:cNvSpPr>
          <p:nvPr>
            <p:ph type="subTitle" idx="6"/>
          </p:nvPr>
        </p:nvSpPr>
        <p:spPr>
          <a:xfrm>
            <a:off x="720000" y="357915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35" name="Picture 3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FFB834-AC62-C142-9945-A9A01861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41" y="2807994"/>
            <a:ext cx="4403222" cy="1957728"/>
          </a:xfrm>
          <a:prstGeom prst="rect">
            <a:avLst/>
          </a:prstGeom>
        </p:spPr>
      </p:pic>
      <p:sp>
        <p:nvSpPr>
          <p:cNvPr id="36" name="Google Shape;809;p45">
            <a:extLst>
              <a:ext uri="{FF2B5EF4-FFF2-40B4-BE49-F238E27FC236}">
                <a16:creationId xmlns:a16="http://schemas.microsoft.com/office/drawing/2014/main" id="{096407B5-2CEF-E19B-359D-A48EB7E8020D}"/>
              </a:ext>
            </a:extLst>
          </p:cNvPr>
          <p:cNvSpPr txBox="1"/>
          <p:nvPr/>
        </p:nvSpPr>
        <p:spPr>
          <a:xfrm>
            <a:off x="0" y="1717999"/>
            <a:ext cx="141724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clonica"/>
                <a:ea typeface="Aclonica"/>
                <a:cs typeface="Aclonica"/>
                <a:sym typeface="Aclonica"/>
              </a:rPr>
              <a:t>Basics</a:t>
            </a:r>
            <a:endParaRPr sz="2000" dirty="0"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37" name="Google Shape;810;p45">
            <a:extLst>
              <a:ext uri="{FF2B5EF4-FFF2-40B4-BE49-F238E27FC236}">
                <a16:creationId xmlns:a16="http://schemas.microsoft.com/office/drawing/2014/main" id="{9D430EB0-FBD8-1C07-5433-AC598512A27D}"/>
              </a:ext>
            </a:extLst>
          </p:cNvPr>
          <p:cNvSpPr txBox="1"/>
          <p:nvPr/>
        </p:nvSpPr>
        <p:spPr>
          <a:xfrm>
            <a:off x="1403275" y="1723237"/>
            <a:ext cx="181648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clonica"/>
                <a:ea typeface="Aclonica"/>
                <a:cs typeface="Aclonica"/>
                <a:sym typeface="Aclonica"/>
              </a:rPr>
              <a:t>Statsmodel</a:t>
            </a:r>
            <a:endParaRPr sz="2000" dirty="0"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38" name="Google Shape;811;p45">
            <a:extLst>
              <a:ext uri="{FF2B5EF4-FFF2-40B4-BE49-F238E27FC236}">
                <a16:creationId xmlns:a16="http://schemas.microsoft.com/office/drawing/2014/main" id="{6F54E5DD-3BCD-0C57-F619-202520E822F5}"/>
              </a:ext>
            </a:extLst>
          </p:cNvPr>
          <p:cNvSpPr txBox="1"/>
          <p:nvPr/>
        </p:nvSpPr>
        <p:spPr>
          <a:xfrm>
            <a:off x="3205985" y="1717999"/>
            <a:ext cx="141834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clonica"/>
                <a:ea typeface="Aclonica"/>
                <a:cs typeface="Aclonica"/>
                <a:sym typeface="Aclonica"/>
              </a:rPr>
              <a:t>Sklearn</a:t>
            </a:r>
            <a:endParaRPr sz="2000" dirty="0"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42" name="Google Shape;815;p45">
            <a:extLst>
              <a:ext uri="{FF2B5EF4-FFF2-40B4-BE49-F238E27FC236}">
                <a16:creationId xmlns:a16="http://schemas.microsoft.com/office/drawing/2014/main" id="{E999B0CD-710D-DF7B-6926-7D0AA399FEAD}"/>
              </a:ext>
            </a:extLst>
          </p:cNvPr>
          <p:cNvSpPr txBox="1"/>
          <p:nvPr/>
        </p:nvSpPr>
        <p:spPr>
          <a:xfrm>
            <a:off x="351268" y="1267097"/>
            <a:ext cx="659276" cy="3815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C751F"/>
                </a:solidFill>
                <a:latin typeface="Aclonica"/>
                <a:ea typeface="Aclonica"/>
                <a:cs typeface="Aclonica"/>
                <a:sym typeface="Aclonica"/>
              </a:rPr>
              <a:t>01</a:t>
            </a:r>
            <a:endParaRPr sz="2400">
              <a:solidFill>
                <a:srgbClr val="BC751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43" name="Google Shape;816;p45">
            <a:extLst>
              <a:ext uri="{FF2B5EF4-FFF2-40B4-BE49-F238E27FC236}">
                <a16:creationId xmlns:a16="http://schemas.microsoft.com/office/drawing/2014/main" id="{AB840A58-016C-2FF0-DEE9-A6CE15C2EB0D}"/>
              </a:ext>
            </a:extLst>
          </p:cNvPr>
          <p:cNvSpPr txBox="1"/>
          <p:nvPr/>
        </p:nvSpPr>
        <p:spPr>
          <a:xfrm>
            <a:off x="1983393" y="1267097"/>
            <a:ext cx="659276" cy="3815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C751F"/>
                </a:solidFill>
                <a:latin typeface="Aclonica"/>
                <a:ea typeface="Aclonica"/>
                <a:cs typeface="Aclonica"/>
                <a:sym typeface="Aclonica"/>
              </a:rPr>
              <a:t>02</a:t>
            </a:r>
            <a:endParaRPr sz="2400">
              <a:solidFill>
                <a:srgbClr val="BC751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44" name="Google Shape;817;p45">
            <a:extLst>
              <a:ext uri="{FF2B5EF4-FFF2-40B4-BE49-F238E27FC236}">
                <a16:creationId xmlns:a16="http://schemas.microsoft.com/office/drawing/2014/main" id="{766E3177-6F3E-062E-DF63-42EF1944BEC0}"/>
              </a:ext>
            </a:extLst>
          </p:cNvPr>
          <p:cNvSpPr txBox="1"/>
          <p:nvPr/>
        </p:nvSpPr>
        <p:spPr>
          <a:xfrm>
            <a:off x="3614418" y="1267097"/>
            <a:ext cx="659276" cy="3815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C751F"/>
                </a:solidFill>
                <a:latin typeface="Aclonica"/>
                <a:ea typeface="Aclonica"/>
                <a:cs typeface="Aclonica"/>
                <a:sym typeface="Aclonica"/>
              </a:rPr>
              <a:t>03</a:t>
            </a:r>
            <a:endParaRPr sz="2400">
              <a:solidFill>
                <a:srgbClr val="BC751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cxnSp>
        <p:nvCxnSpPr>
          <p:cNvPr id="45" name="Google Shape;818;p45">
            <a:extLst>
              <a:ext uri="{FF2B5EF4-FFF2-40B4-BE49-F238E27FC236}">
                <a16:creationId xmlns:a16="http://schemas.microsoft.com/office/drawing/2014/main" id="{9E20915C-38C4-9E92-6D03-DDC5A1239397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1010544" y="1457851"/>
            <a:ext cx="972849" cy="0"/>
          </a:xfrm>
          <a:prstGeom prst="straightConnector1">
            <a:avLst/>
          </a:prstGeom>
          <a:noFill/>
          <a:ln w="19050" cap="flat" cmpd="sng">
            <a:solidFill>
              <a:srgbClr val="BC75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819;p45">
            <a:extLst>
              <a:ext uri="{FF2B5EF4-FFF2-40B4-BE49-F238E27FC236}">
                <a16:creationId xmlns:a16="http://schemas.microsoft.com/office/drawing/2014/main" id="{8BEBB434-3ADA-89BA-7973-337B069404D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2642669" y="1457851"/>
            <a:ext cx="971749" cy="0"/>
          </a:xfrm>
          <a:prstGeom prst="straightConnector1">
            <a:avLst/>
          </a:prstGeom>
          <a:noFill/>
          <a:ln w="19050" cap="flat" cmpd="sng">
            <a:solidFill>
              <a:srgbClr val="BC75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812;p45">
            <a:extLst>
              <a:ext uri="{FF2B5EF4-FFF2-40B4-BE49-F238E27FC236}">
                <a16:creationId xmlns:a16="http://schemas.microsoft.com/office/drawing/2014/main" id="{C02CFE2D-9E0A-73E4-038B-AF5F9BF4C92C}"/>
              </a:ext>
            </a:extLst>
          </p:cNvPr>
          <p:cNvSpPr txBox="1"/>
          <p:nvPr/>
        </p:nvSpPr>
        <p:spPr>
          <a:xfrm>
            <a:off x="23751" y="2011103"/>
            <a:ext cx="15453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n</a:t>
            </a:r>
            <a:r>
              <a:rPr lang="en" dirty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umpy, pandas, matplotlib, seaborn</a:t>
            </a:r>
            <a:endParaRPr sz="1600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" name="Google Shape;812;p45">
            <a:extLst>
              <a:ext uri="{FF2B5EF4-FFF2-40B4-BE49-F238E27FC236}">
                <a16:creationId xmlns:a16="http://schemas.microsoft.com/office/drawing/2014/main" id="{858BC999-DBB5-EB4C-9755-F623389C23DE}"/>
              </a:ext>
            </a:extLst>
          </p:cNvPr>
          <p:cNvSpPr txBox="1"/>
          <p:nvPr/>
        </p:nvSpPr>
        <p:spPr>
          <a:xfrm>
            <a:off x="1611862" y="2011103"/>
            <a:ext cx="15453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rchivo"/>
                <a:ea typeface="Archivo"/>
                <a:cs typeface="Archivo"/>
                <a:sym typeface="Archivo"/>
              </a:rPr>
              <a:t>sm</a:t>
            </a:r>
            <a:r>
              <a:rPr lang="en-US" dirty="0">
                <a:latin typeface="Archivo"/>
                <a:ea typeface="Archivo"/>
                <a:cs typeface="Archivo"/>
                <a:sym typeface="Archivo"/>
              </a:rPr>
              <a:t>, l</a:t>
            </a: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ogit</a:t>
            </a:r>
            <a:endParaRPr sz="1600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" name="Google Shape;812;p45">
            <a:extLst>
              <a:ext uri="{FF2B5EF4-FFF2-40B4-BE49-F238E27FC236}">
                <a16:creationId xmlns:a16="http://schemas.microsoft.com/office/drawing/2014/main" id="{4A6C91CD-3F31-EC77-1F04-A0115653B902}"/>
              </a:ext>
            </a:extLst>
          </p:cNvPr>
          <p:cNvSpPr txBox="1"/>
          <p:nvPr/>
        </p:nvSpPr>
        <p:spPr>
          <a:xfrm>
            <a:off x="3331709" y="2085229"/>
            <a:ext cx="15453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chivo"/>
                <a:ea typeface="Archivo"/>
                <a:cs typeface="Archivo"/>
                <a:sym typeface="Archivo"/>
              </a:rPr>
              <a:t>m</a:t>
            </a: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etrics, train_test_split</a:t>
            </a:r>
            <a:endParaRPr sz="1600" dirty="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094EF99-B93F-24CB-8DF7-67292C8B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096" y="1267096"/>
            <a:ext cx="4242328" cy="34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0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842" name="Google Shape;842;p46"/>
          <p:cNvSpPr txBox="1">
            <a:spLocks noGrp="1"/>
          </p:cNvSpPr>
          <p:nvPr>
            <p:ph type="subTitle" idx="1"/>
          </p:nvPr>
        </p:nvSpPr>
        <p:spPr>
          <a:xfrm>
            <a:off x="614363" y="1181765"/>
            <a:ext cx="2450868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Monthly Income</a:t>
            </a:r>
            <a:endParaRPr dirty="0"/>
          </a:p>
        </p:txBody>
      </p:sp>
      <p:sp>
        <p:nvSpPr>
          <p:cNvPr id="843" name="Google Shape;843;p46"/>
          <p:cNvSpPr txBox="1">
            <a:spLocks noGrp="1"/>
          </p:cNvSpPr>
          <p:nvPr>
            <p:ph type="subTitle" idx="2"/>
          </p:nvPr>
        </p:nvSpPr>
        <p:spPr>
          <a:xfrm>
            <a:off x="4834621" y="1181765"/>
            <a:ext cx="22770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Attrition</a:t>
            </a:r>
            <a:endParaRPr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8CAE19C-2A4E-C842-1A78-862B78D8F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1785806"/>
            <a:ext cx="3027041" cy="318885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B11EF52-EB07-14D2-D83B-646F50C02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21" y="1785805"/>
            <a:ext cx="3987911" cy="31888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7256D0-2346-F2E3-8483-947E7F89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" y="1256848"/>
            <a:ext cx="9110523" cy="2629804"/>
          </a:xfrm>
          <a:prstGeom prst="rect">
            <a:avLst/>
          </a:prstGeom>
        </p:spPr>
      </p:pic>
      <p:sp>
        <p:nvSpPr>
          <p:cNvPr id="11" name="Google Shape;981;p50">
            <a:extLst>
              <a:ext uri="{FF2B5EF4-FFF2-40B4-BE49-F238E27FC236}">
                <a16:creationId xmlns:a16="http://schemas.microsoft.com/office/drawing/2014/main" id="{7B8683E6-C4C5-1C0A-B518-F83CF796AA60}"/>
              </a:ext>
            </a:extLst>
          </p:cNvPr>
          <p:cNvSpPr txBox="1"/>
          <p:nvPr/>
        </p:nvSpPr>
        <p:spPr>
          <a:xfrm>
            <a:off x="2509966" y="4026400"/>
            <a:ext cx="4116319" cy="9621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High Correlation Between: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NumComOverAge</a:t>
            </a: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 and </a:t>
            </a:r>
            <a:r>
              <a:rPr lang="en-US" dirty="0" err="1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NumCompaniesWorked</a:t>
            </a:r>
            <a:endParaRPr lang="en-US"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Salary Hike and Performance Rating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YearsSinceLastPromotion</a:t>
            </a: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 and </a:t>
            </a:r>
            <a:r>
              <a:rPr lang="en-US" dirty="0" err="1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YearsAtCompany</a:t>
            </a:r>
            <a:endParaRPr lang="en-US"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3574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4530300" cy="629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</a:t>
            </a:r>
            <a:r>
              <a:rPr lang="en" dirty="0">
                <a:solidFill>
                  <a:schemeClr val="tx2"/>
                </a:solidFill>
              </a:rPr>
              <a:t>Regression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07" name="Google Shape;807;p45"/>
          <p:cNvSpPr txBox="1"/>
          <p:nvPr/>
        </p:nvSpPr>
        <p:spPr>
          <a:xfrm>
            <a:off x="720000" y="1289278"/>
            <a:ext cx="265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clonica"/>
                <a:ea typeface="Aclonica"/>
                <a:cs typeface="Aclonica"/>
                <a:sym typeface="Aclonica"/>
              </a:rPr>
              <a:t>Preparation</a:t>
            </a:r>
            <a:endParaRPr sz="2000" dirty="0"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86D7CE-FA36-C310-FFF7-19622106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07" y="1848666"/>
            <a:ext cx="5789832" cy="2909072"/>
          </a:xfrm>
          <a:prstGeom prst="rect">
            <a:avLst/>
          </a:prstGeom>
        </p:spPr>
      </p:pic>
      <p:sp>
        <p:nvSpPr>
          <p:cNvPr id="4" name="Google Shape;1169;p57">
            <a:extLst>
              <a:ext uri="{FF2B5EF4-FFF2-40B4-BE49-F238E27FC236}">
                <a16:creationId xmlns:a16="http://schemas.microsoft.com/office/drawing/2014/main" id="{A5DDFA4F-3FA0-9339-E6FD-B91C221E7839}"/>
              </a:ext>
            </a:extLst>
          </p:cNvPr>
          <p:cNvSpPr txBox="1"/>
          <p:nvPr/>
        </p:nvSpPr>
        <p:spPr>
          <a:xfrm>
            <a:off x="6025581" y="2371725"/>
            <a:ext cx="1722000" cy="572700"/>
          </a:xfrm>
          <a:prstGeom prst="rect">
            <a:avLst/>
          </a:prstGeom>
          <a:solidFill>
            <a:srgbClr val="F794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Prepare X and y</a:t>
            </a:r>
            <a:endParaRPr sz="1800" dirty="0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5" name="Google Shape;1169;p57">
            <a:extLst>
              <a:ext uri="{FF2B5EF4-FFF2-40B4-BE49-F238E27FC236}">
                <a16:creationId xmlns:a16="http://schemas.microsoft.com/office/drawing/2014/main" id="{E48B5CD9-BA2A-3C34-4F87-4675F71A2C7F}"/>
              </a:ext>
            </a:extLst>
          </p:cNvPr>
          <p:cNvSpPr txBox="1"/>
          <p:nvPr/>
        </p:nvSpPr>
        <p:spPr>
          <a:xfrm>
            <a:off x="6025581" y="3902868"/>
            <a:ext cx="1722000" cy="572700"/>
          </a:xfrm>
          <a:prstGeom prst="rect">
            <a:avLst/>
          </a:prstGeom>
          <a:solidFill>
            <a:srgbClr val="F794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Partition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75% - 25%</a:t>
            </a:r>
            <a:endParaRPr sz="1800" dirty="0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Linear </a:t>
            </a:r>
            <a:r>
              <a:rPr lang="en" dirty="0">
                <a:solidFill>
                  <a:schemeClr val="tx2"/>
                </a:solidFill>
              </a:rPr>
              <a:t>Regression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68" name="Google Shape;1168;p57"/>
          <p:cNvSpPr txBox="1"/>
          <p:nvPr/>
        </p:nvSpPr>
        <p:spPr>
          <a:xfrm>
            <a:off x="5205686" y="1653619"/>
            <a:ext cx="32841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The accuracy of linear regression model is 38.8%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Variables Significant at </a:t>
            </a:r>
            <a:r>
              <a:rPr lang="en-US" altLang="zh-C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alpha = 0.05</a:t>
            </a:r>
            <a:endParaRPr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-US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Age</a:t>
            </a:r>
            <a:endParaRPr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-US" dirty="0" err="1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NumCompaniesWorked</a:t>
            </a:r>
            <a:endParaRPr dirty="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◍"/>
            </a:pPr>
            <a:r>
              <a:rPr lang="en" dirty="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YearsAtCompany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1E78194-ED77-A4EF-C9CC-68A9E15E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4" y="1250950"/>
            <a:ext cx="4331111" cy="36169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4530300" cy="629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</a:t>
            </a:r>
            <a:r>
              <a:rPr lang="en" dirty="0">
                <a:solidFill>
                  <a:schemeClr val="tx2"/>
                </a:solidFill>
              </a:rPr>
              <a:t>Regression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Google Shape;1169;p57">
            <a:extLst>
              <a:ext uri="{FF2B5EF4-FFF2-40B4-BE49-F238E27FC236}">
                <a16:creationId xmlns:a16="http://schemas.microsoft.com/office/drawing/2014/main" id="{A5DDFA4F-3FA0-9339-E6FD-B91C221E7839}"/>
              </a:ext>
            </a:extLst>
          </p:cNvPr>
          <p:cNvSpPr txBox="1"/>
          <p:nvPr/>
        </p:nvSpPr>
        <p:spPr>
          <a:xfrm>
            <a:off x="5317401" y="1505740"/>
            <a:ext cx="2983638" cy="572700"/>
          </a:xfrm>
          <a:prstGeom prst="rect">
            <a:avLst/>
          </a:prstGeom>
          <a:solidFill>
            <a:srgbClr val="F794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Visualize predicted vs. actual</a:t>
            </a:r>
            <a:endParaRPr sz="1800" dirty="0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5" name="Google Shape;1169;p57">
            <a:extLst>
              <a:ext uri="{FF2B5EF4-FFF2-40B4-BE49-F238E27FC236}">
                <a16:creationId xmlns:a16="http://schemas.microsoft.com/office/drawing/2014/main" id="{E48B5CD9-BA2A-3C34-4F87-4675F71A2C7F}"/>
              </a:ext>
            </a:extLst>
          </p:cNvPr>
          <p:cNvSpPr txBox="1"/>
          <p:nvPr/>
        </p:nvSpPr>
        <p:spPr>
          <a:xfrm>
            <a:off x="309813" y="3731418"/>
            <a:ext cx="3062037" cy="572700"/>
          </a:xfrm>
          <a:prstGeom prst="rect">
            <a:avLst/>
          </a:prstGeom>
          <a:solidFill>
            <a:srgbClr val="F794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Compare Training and Testing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3071F2E-7B46-6E1D-CD10-716D438C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01" y="2317520"/>
            <a:ext cx="3516785" cy="2548965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F8306E-5024-C5C1-A033-F17503E24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4" y="1232214"/>
            <a:ext cx="4620197" cy="22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2178"/>
      </p:ext>
    </p:extLst>
  </p:cSld>
  <p:clrMapOvr>
    <a:masterClrMapping/>
  </p:clrMapOvr>
</p:sld>
</file>

<file path=ppt/theme/theme1.xml><?xml version="1.0" encoding="utf-8"?>
<a:theme xmlns:a="http://schemas.openxmlformats.org/drawingml/2006/main" name="Lynx Protection Thesis Defense to Celebrate International Day of the Iberian Lynx by Slidesgo">
  <a:themeElements>
    <a:clrScheme name="Simple Light">
      <a:dk1>
        <a:srgbClr val="000000"/>
      </a:dk1>
      <a:lt1>
        <a:srgbClr val="E3D9CA"/>
      </a:lt1>
      <a:dk2>
        <a:srgbClr val="F7941D"/>
      </a:dk2>
      <a:lt2>
        <a:srgbClr val="BC751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363</Words>
  <Application>Microsoft Office PowerPoint</Application>
  <PresentationFormat>On-screen Show (16:9)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Aclonica</vt:lpstr>
      <vt:lpstr>-apple-system</vt:lpstr>
      <vt:lpstr>Archivo</vt:lpstr>
      <vt:lpstr>Bebas Neue</vt:lpstr>
      <vt:lpstr>Lynx Protection Thesis Defense to Celebrate International Day of the Iberian Lynx by Slidesgo</vt:lpstr>
      <vt:lpstr>Employee Compensation &amp; Attrition Analysis</vt:lpstr>
      <vt:lpstr>01</vt:lpstr>
      <vt:lpstr>Project Introduction</vt:lpstr>
      <vt:lpstr>Data</vt:lpstr>
      <vt:lpstr>Data</vt:lpstr>
      <vt:lpstr>Data</vt:lpstr>
      <vt:lpstr>Linear Regression</vt:lpstr>
      <vt:lpstr>Linear Regression</vt:lpstr>
      <vt:lpstr>Linear Regression</vt:lpstr>
      <vt:lpstr>Generalized Linear Model Logit</vt:lpstr>
      <vt:lpstr>Generalized Linear Model Logit</vt:lpstr>
      <vt:lpstr>Generalized Linear Model Logit</vt:lpstr>
      <vt:lpstr>Generalized Linear Model Logit</vt:lpstr>
      <vt:lpstr>Conclusions</vt:lpstr>
      <vt:lpstr>Further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cp:lastModifiedBy>Yue Wang</cp:lastModifiedBy>
  <cp:revision>8</cp:revision>
  <dcterms:modified xsi:type="dcterms:W3CDTF">2022-11-17T03:14:48Z</dcterms:modified>
</cp:coreProperties>
</file>