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3"/>
  </p:notesMasterIdLst>
  <p:sldIdLst>
    <p:sldId id="256" r:id="rId3"/>
    <p:sldId id="257" r:id="rId4"/>
    <p:sldId id="258" r:id="rId5"/>
    <p:sldId id="265" r:id="rId6"/>
    <p:sldId id="259" r:id="rId7"/>
    <p:sldId id="275" r:id="rId8"/>
    <p:sldId id="286" r:id="rId9"/>
    <p:sldId id="260" r:id="rId10"/>
    <p:sldId id="268" r:id="rId11"/>
    <p:sldId id="261" r:id="rId12"/>
    <p:sldId id="292" r:id="rId13"/>
    <p:sldId id="287" r:id="rId14"/>
    <p:sldId id="266" r:id="rId15"/>
    <p:sldId id="288" r:id="rId16"/>
    <p:sldId id="262" r:id="rId17"/>
    <p:sldId id="289" r:id="rId18"/>
    <p:sldId id="273" r:id="rId19"/>
    <p:sldId id="290" r:id="rId20"/>
    <p:sldId id="269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763"/>
    <a:srgbClr val="338459"/>
    <a:srgbClr val="36AB50"/>
    <a:srgbClr val="288755"/>
    <a:srgbClr val="15874A"/>
    <a:srgbClr val="25A05F"/>
    <a:srgbClr val="1F8851"/>
    <a:srgbClr val="2E8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26" y="-60"/>
      </p:cViewPr>
      <p:guideLst>
        <p:guide orient="horz" pos="358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3D46D-08CB-4925-95BF-0E07A148DC87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227D4-4B8E-4316-8E22-FFFABE77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0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2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8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1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4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3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5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69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44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8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2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99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5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2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3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8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9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2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B6D04F9-5212-4629-9B4B-94ABA97D6D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147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D20F3-9876-48B6-8679-36D23F61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69140-0500-4BF0-819F-DCFCE81B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E5542-B178-4162-B809-91ECCCCD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928A-603C-45DC-A6B6-545A9A461BA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C6438-234C-4A35-BE67-115D2BD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92CA0-36D2-45B5-9593-208CE29B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AB19-263C-49F7-A1CB-2A657C30F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8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E93DC0-FB87-4C79-B7C1-462983DD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F65AA-821A-4E56-A8C6-538AC127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DC6D1-5ECD-47DA-B91D-09E01F36D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928A-603C-45DC-A6B6-545A9A461BA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F3A4-1F9A-40DB-AD73-3E9FA5AB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B4387-32B2-4C0A-AF50-7C981DBFE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AB19-263C-49F7-A1CB-2A657C30F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7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1389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866896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25" indent="-216725" algn="l" defTabSz="866896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73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3618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17063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14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83955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17406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0851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84299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449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6896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342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3783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7234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686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127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576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8876529-0FE9-4CE5-A353-14615E3C9622}"/>
              </a:ext>
            </a:extLst>
          </p:cNvPr>
          <p:cNvSpPr txBox="1"/>
          <p:nvPr/>
        </p:nvSpPr>
        <p:spPr>
          <a:xfrm>
            <a:off x="5204772" y="529997"/>
            <a:ext cx="2154436" cy="6069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         </a:t>
            </a:r>
            <a:r>
              <a:rPr lang="en-US" altLang="zh-CN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MOOC</a:t>
            </a:r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课程资源建设</a:t>
            </a:r>
            <a:endParaRPr lang="en-US" altLang="zh-CN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r>
              <a:rPr lang="en-US" altLang="zh-CN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 </a:t>
            </a:r>
            <a:r>
              <a:rPr lang="en-US" altLang="zh-CN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《</a:t>
            </a:r>
            <a:r>
              <a:rPr lang="zh-CN" altLang="en-US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数据与计算</a:t>
            </a:r>
            <a:r>
              <a:rPr lang="en-US" altLang="zh-CN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》</a:t>
            </a:r>
            <a:r>
              <a:rPr lang="zh-CN" altLang="en-US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第一章</a:t>
            </a:r>
            <a:endParaRPr lang="en-US" altLang="zh-CN" sz="3200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          高中信息技术新课标</a:t>
            </a:r>
            <a:endParaRPr lang="en-US" altLang="zh-CN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r>
              <a:rPr lang="en-US" altLang="zh-CN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《</a:t>
            </a:r>
            <a:r>
              <a:rPr lang="zh-CN" altLang="en-US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中学信息技术教学技能训练</a:t>
            </a:r>
            <a:r>
              <a:rPr lang="en-US" altLang="zh-CN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》</a:t>
            </a:r>
            <a:endParaRPr lang="zh-CN" altLang="en-US" sz="3200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E8E54C-0D94-4EF3-950C-DCB0BE3A40E2}"/>
              </a:ext>
            </a:extLst>
          </p:cNvPr>
          <p:cNvGrpSpPr/>
          <p:nvPr/>
        </p:nvGrpSpPr>
        <p:grpSpPr>
          <a:xfrm>
            <a:off x="8497194" y="4033005"/>
            <a:ext cx="430887" cy="1729775"/>
            <a:chOff x="8497194" y="4033005"/>
            <a:chExt cx="430887" cy="1729775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DA533D4-C58A-4ECD-87DC-76570F48ED92}"/>
                </a:ext>
              </a:extLst>
            </p:cNvPr>
            <p:cNvSpPr/>
            <p:nvPr/>
          </p:nvSpPr>
          <p:spPr>
            <a:xfrm>
              <a:off x="8497194" y="4033005"/>
              <a:ext cx="411771" cy="1729775"/>
            </a:xfrm>
            <a:prstGeom prst="roundRect">
              <a:avLst>
                <a:gd name="adj" fmla="val 50000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DEB6252-3800-4C1A-8FDF-5F3FB5FEF773}"/>
                </a:ext>
              </a:extLst>
            </p:cNvPr>
            <p:cNvSpPr txBox="1"/>
            <p:nvPr/>
          </p:nvSpPr>
          <p:spPr>
            <a:xfrm>
              <a:off x="8497194" y="4099181"/>
              <a:ext cx="430887" cy="15974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汇报人：岳文静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A36816B3-676C-428A-A4EE-DCE76A945ED2}"/>
              </a:ext>
            </a:extLst>
          </p:cNvPr>
          <p:cNvSpPr txBox="1"/>
          <p:nvPr/>
        </p:nvSpPr>
        <p:spPr>
          <a:xfrm>
            <a:off x="7035690" y="4147794"/>
            <a:ext cx="23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19ABC5-CFF3-4DAD-9396-64C0C617876E}"/>
              </a:ext>
            </a:extLst>
          </p:cNvPr>
          <p:cNvGrpSpPr/>
          <p:nvPr/>
        </p:nvGrpSpPr>
        <p:grpSpPr>
          <a:xfrm>
            <a:off x="7660788" y="3694208"/>
            <a:ext cx="440445" cy="2282521"/>
            <a:chOff x="7660788" y="3694208"/>
            <a:chExt cx="440445" cy="2282521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A4E2858F-72CE-407C-A7E8-1CBB026C17A6}"/>
                </a:ext>
              </a:extLst>
            </p:cNvPr>
            <p:cNvSpPr/>
            <p:nvPr/>
          </p:nvSpPr>
          <p:spPr>
            <a:xfrm>
              <a:off x="7707994" y="3768945"/>
              <a:ext cx="393239" cy="2133045"/>
            </a:xfrm>
            <a:prstGeom prst="roundRect">
              <a:avLst>
                <a:gd name="adj" fmla="val 50000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D8DF972-707C-4570-B51A-0E9959FB8EC2}"/>
                </a:ext>
              </a:extLst>
            </p:cNvPr>
            <p:cNvSpPr txBox="1"/>
            <p:nvPr/>
          </p:nvSpPr>
          <p:spPr>
            <a:xfrm>
              <a:off x="7660788" y="3694208"/>
              <a:ext cx="430887" cy="228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指导教师：王素坤</a:t>
              </a:r>
            </a:p>
          </p:txBody>
        </p: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EF0394EE-06AE-4D64-AED9-D19ED6DED25D}"/>
              </a:ext>
            </a:extLst>
          </p:cNvPr>
          <p:cNvSpPr/>
          <p:nvPr/>
        </p:nvSpPr>
        <p:spPr>
          <a:xfrm>
            <a:off x="3821795" y="2078966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题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5933599-6EBF-4D15-9EC7-D8FD16C1D98A}"/>
              </a:ext>
            </a:extLst>
          </p:cNvPr>
          <p:cNvSpPr/>
          <p:nvPr/>
        </p:nvSpPr>
        <p:spPr>
          <a:xfrm>
            <a:off x="3821795" y="2923651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报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009442E-A3A2-483D-9867-A7B6F724C88F}"/>
              </a:ext>
            </a:extLst>
          </p:cNvPr>
          <p:cNvSpPr/>
          <p:nvPr/>
        </p:nvSpPr>
        <p:spPr>
          <a:xfrm>
            <a:off x="3821795" y="3768336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告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A469040-4B85-4224-BCD3-D2E7E8A38569}"/>
              </a:ext>
            </a:extLst>
          </p:cNvPr>
          <p:cNvCxnSpPr>
            <a:cxnSpLocks/>
          </p:cNvCxnSpPr>
          <p:nvPr/>
        </p:nvCxnSpPr>
        <p:spPr>
          <a:xfrm flipH="1">
            <a:off x="3934425" y="4197052"/>
            <a:ext cx="878612" cy="878611"/>
          </a:xfrm>
          <a:prstGeom prst="line">
            <a:avLst/>
          </a:prstGeom>
          <a:ln w="28575">
            <a:solidFill>
              <a:srgbClr val="2E8641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9A7A994-06EB-49DD-8702-6834EB6FA784}"/>
              </a:ext>
            </a:extLst>
          </p:cNvPr>
          <p:cNvCxnSpPr>
            <a:cxnSpLocks/>
          </p:cNvCxnSpPr>
          <p:nvPr/>
        </p:nvCxnSpPr>
        <p:spPr>
          <a:xfrm flipH="1">
            <a:off x="4521746" y="1059137"/>
            <a:ext cx="455836" cy="455835"/>
          </a:xfrm>
          <a:prstGeom prst="line">
            <a:avLst/>
          </a:prstGeom>
          <a:ln>
            <a:solidFill>
              <a:srgbClr val="2E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4076EAB-B8E1-49EA-810D-BEC53A55889F}"/>
              </a:ext>
            </a:extLst>
          </p:cNvPr>
          <p:cNvSpPr/>
          <p:nvPr/>
        </p:nvSpPr>
        <p:spPr>
          <a:xfrm>
            <a:off x="3821795" y="1239004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方正正准黑简体" panose="02000000000000000000"/>
              </a:rPr>
              <a:t>开</a:t>
            </a:r>
          </a:p>
        </p:txBody>
      </p:sp>
    </p:spTree>
    <p:extLst>
      <p:ext uri="{BB962C8B-B14F-4D97-AF65-F5344CB8AC3E}">
        <p14:creationId xmlns:p14="http://schemas.microsoft.com/office/powerpoint/2010/main" val="42238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4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3" grpId="0" animBg="1"/>
      <p:bldP spid="26" grpId="0" animBg="1"/>
      <p:bldP spid="27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研究方案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04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43">
            <a:extLst>
              <a:ext uri="{FF2B5EF4-FFF2-40B4-BE49-F238E27FC236}">
                <a16:creationId xmlns:a16="http://schemas.microsoft.com/office/drawing/2014/main" id="{9D3D699E-A9A0-4934-BB1F-A4D745FE9196}"/>
              </a:ext>
            </a:extLst>
          </p:cNvPr>
          <p:cNvSpPr/>
          <p:nvPr/>
        </p:nvSpPr>
        <p:spPr>
          <a:xfrm>
            <a:off x="-432200" y="2997946"/>
            <a:ext cx="13056400" cy="923308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-1" fmla="*/ 0 w 7762075"/>
              <a:gd name="connsiteY0-2" fmla="*/ 1079512 h 1079512"/>
              <a:gd name="connsiteX1-3" fmla="*/ 1917700 w 7762075"/>
              <a:gd name="connsiteY1-4" fmla="*/ 12 h 1079512"/>
              <a:gd name="connsiteX2-5" fmla="*/ 3810000 w 7762075"/>
              <a:gd name="connsiteY2-6" fmla="*/ 1054112 h 1079512"/>
              <a:gd name="connsiteX3-7" fmla="*/ 7762075 w 7762075"/>
              <a:gd name="connsiteY3-8" fmla="*/ 887355 h 1079512"/>
              <a:gd name="connsiteX0-9" fmla="*/ 0 w 7762075"/>
              <a:gd name="connsiteY0-10" fmla="*/ 1258016 h 1258016"/>
              <a:gd name="connsiteX1-11" fmla="*/ 1917700 w 7762075"/>
              <a:gd name="connsiteY1-12" fmla="*/ 178516 h 1258016"/>
              <a:gd name="connsiteX2-13" fmla="*/ 3810000 w 7762075"/>
              <a:gd name="connsiteY2-14" fmla="*/ 1232616 h 1258016"/>
              <a:gd name="connsiteX3-15" fmla="*/ 6120167 w 7762075"/>
              <a:gd name="connsiteY3-16" fmla="*/ 511 h 1258016"/>
              <a:gd name="connsiteX4" fmla="*/ 7762075 w 7762075"/>
              <a:gd name="connsiteY4" fmla="*/ 1065859 h 1258016"/>
              <a:gd name="connsiteX0-17" fmla="*/ 0 w 7872948"/>
              <a:gd name="connsiteY0-18" fmla="*/ 1257930 h 1296609"/>
              <a:gd name="connsiteX1-19" fmla="*/ 1917700 w 7872948"/>
              <a:gd name="connsiteY1-20" fmla="*/ 178430 h 1296609"/>
              <a:gd name="connsiteX2-21" fmla="*/ 3810000 w 7872948"/>
              <a:gd name="connsiteY2-22" fmla="*/ 1232530 h 1296609"/>
              <a:gd name="connsiteX3-23" fmla="*/ 6120167 w 7872948"/>
              <a:gd name="connsiteY3-24" fmla="*/ 425 h 1296609"/>
              <a:gd name="connsiteX4-25" fmla="*/ 7872948 w 7872948"/>
              <a:gd name="connsiteY4-26" fmla="*/ 1296361 h 1296609"/>
              <a:gd name="connsiteX0-27" fmla="*/ 0 w 7872948"/>
              <a:gd name="connsiteY0-28" fmla="*/ 1257930 h 1296609"/>
              <a:gd name="connsiteX1-29" fmla="*/ 1650430 w 7872948"/>
              <a:gd name="connsiteY1-30" fmla="*/ 263677 h 1296609"/>
              <a:gd name="connsiteX2-31" fmla="*/ 3810000 w 7872948"/>
              <a:gd name="connsiteY2-32" fmla="*/ 1232530 h 1296609"/>
              <a:gd name="connsiteX3-33" fmla="*/ 6120167 w 7872948"/>
              <a:gd name="connsiteY3-34" fmla="*/ 425 h 1296609"/>
              <a:gd name="connsiteX4-35" fmla="*/ 7872948 w 7872948"/>
              <a:gd name="connsiteY4-36" fmla="*/ 1296361 h 1296609"/>
              <a:gd name="connsiteX0-37" fmla="*/ 0 w 7872948"/>
              <a:gd name="connsiteY0-38" fmla="*/ 1257930 h 1296609"/>
              <a:gd name="connsiteX1-39" fmla="*/ 1650430 w 7872948"/>
              <a:gd name="connsiteY1-40" fmla="*/ 263677 h 1296609"/>
              <a:gd name="connsiteX2-41" fmla="*/ 3430071 w 7872948"/>
              <a:gd name="connsiteY2-42" fmla="*/ 1226591 h 1296609"/>
              <a:gd name="connsiteX3-43" fmla="*/ 6120167 w 7872948"/>
              <a:gd name="connsiteY3-44" fmla="*/ 425 h 1296609"/>
              <a:gd name="connsiteX4-45" fmla="*/ 7872948 w 7872948"/>
              <a:gd name="connsiteY4-46" fmla="*/ 1296361 h 1296609"/>
              <a:gd name="connsiteX0-47" fmla="*/ 0 w 7872948"/>
              <a:gd name="connsiteY0-48" fmla="*/ 1191562 h 1230254"/>
              <a:gd name="connsiteX1-49" fmla="*/ 1650430 w 7872948"/>
              <a:gd name="connsiteY1-50" fmla="*/ 197309 h 1230254"/>
              <a:gd name="connsiteX2-51" fmla="*/ 3430071 w 7872948"/>
              <a:gd name="connsiteY2-52" fmla="*/ 1160223 h 1230254"/>
              <a:gd name="connsiteX3-53" fmla="*/ 5639957 w 7872948"/>
              <a:gd name="connsiteY3-54" fmla="*/ 447 h 1230254"/>
              <a:gd name="connsiteX4-55" fmla="*/ 7872948 w 7872948"/>
              <a:gd name="connsiteY4-56" fmla="*/ 1229993 h 1230254"/>
              <a:gd name="connsiteX0-57" fmla="*/ 0 w 7681228"/>
              <a:gd name="connsiteY0-58" fmla="*/ 1191632 h 1191632"/>
              <a:gd name="connsiteX1-59" fmla="*/ 1650430 w 7681228"/>
              <a:gd name="connsiteY1-60" fmla="*/ 197379 h 1191632"/>
              <a:gd name="connsiteX2-61" fmla="*/ 3430071 w 7681228"/>
              <a:gd name="connsiteY2-62" fmla="*/ 1160293 h 1191632"/>
              <a:gd name="connsiteX3-63" fmla="*/ 5639957 w 7681228"/>
              <a:gd name="connsiteY3-64" fmla="*/ 517 h 1191632"/>
              <a:gd name="connsiteX4-65" fmla="*/ 7681228 w 7681228"/>
              <a:gd name="connsiteY4-66" fmla="*/ 1053214 h 1191632"/>
              <a:gd name="connsiteX0-67" fmla="*/ 0 w 7681228"/>
              <a:gd name="connsiteY0-68" fmla="*/ 1191576 h 1191576"/>
              <a:gd name="connsiteX1-69" fmla="*/ 1650430 w 7681228"/>
              <a:gd name="connsiteY1-70" fmla="*/ 197323 h 1191576"/>
              <a:gd name="connsiteX2-71" fmla="*/ 3430071 w 7681228"/>
              <a:gd name="connsiteY2-72" fmla="*/ 1160237 h 1191576"/>
              <a:gd name="connsiteX3-73" fmla="*/ 5639957 w 7681228"/>
              <a:gd name="connsiteY3-74" fmla="*/ 461 h 1191576"/>
              <a:gd name="connsiteX4-75" fmla="*/ 7681228 w 7681228"/>
              <a:gd name="connsiteY4-76" fmla="*/ 1053158 h 1191576"/>
              <a:gd name="connsiteX0-77" fmla="*/ 0 w 7826216"/>
              <a:gd name="connsiteY0-78" fmla="*/ 1191456 h 1508838"/>
              <a:gd name="connsiteX1-79" fmla="*/ 1650430 w 7826216"/>
              <a:gd name="connsiteY1-80" fmla="*/ 197203 h 1508838"/>
              <a:gd name="connsiteX2-81" fmla="*/ 3430071 w 7826216"/>
              <a:gd name="connsiteY2-82" fmla="*/ 1160117 h 1508838"/>
              <a:gd name="connsiteX3-83" fmla="*/ 5639957 w 7826216"/>
              <a:gd name="connsiteY3-84" fmla="*/ 341 h 1508838"/>
              <a:gd name="connsiteX4-85" fmla="*/ 7826216 w 7826216"/>
              <a:gd name="connsiteY4-86" fmla="*/ 1498311 h 1508838"/>
              <a:gd name="connsiteX0-87" fmla="*/ 0 w 7826216"/>
              <a:gd name="connsiteY0-88" fmla="*/ 1008617 h 1327197"/>
              <a:gd name="connsiteX1-89" fmla="*/ 1650430 w 7826216"/>
              <a:gd name="connsiteY1-90" fmla="*/ 14364 h 1327197"/>
              <a:gd name="connsiteX2-91" fmla="*/ 3430071 w 7826216"/>
              <a:gd name="connsiteY2-92" fmla="*/ 977278 h 1327197"/>
              <a:gd name="connsiteX3-93" fmla="*/ 5725245 w 7826216"/>
              <a:gd name="connsiteY3-94" fmla="*/ 382 h 1327197"/>
              <a:gd name="connsiteX4-95" fmla="*/ 7826216 w 7826216"/>
              <a:gd name="connsiteY4-96" fmla="*/ 1315472 h 1327197"/>
              <a:gd name="connsiteX0-97" fmla="*/ 0 w 7826216"/>
              <a:gd name="connsiteY0-98" fmla="*/ 1008617 h 1327197"/>
              <a:gd name="connsiteX1-99" fmla="*/ 1650430 w 7826216"/>
              <a:gd name="connsiteY1-100" fmla="*/ 14364 h 1327197"/>
              <a:gd name="connsiteX2-101" fmla="*/ 3737105 w 7826216"/>
              <a:gd name="connsiteY2-102" fmla="*/ 1136304 h 1327197"/>
              <a:gd name="connsiteX3-103" fmla="*/ 5725245 w 7826216"/>
              <a:gd name="connsiteY3-104" fmla="*/ 382 h 1327197"/>
              <a:gd name="connsiteX4-105" fmla="*/ 7826216 w 7826216"/>
              <a:gd name="connsiteY4-106" fmla="*/ 1315472 h 1327197"/>
              <a:gd name="connsiteX0-107" fmla="*/ 0 w 7826216"/>
              <a:gd name="connsiteY0-108" fmla="*/ 1008617 h 1327197"/>
              <a:gd name="connsiteX1-109" fmla="*/ 1650430 w 7826216"/>
              <a:gd name="connsiteY1-110" fmla="*/ 14364 h 1327197"/>
              <a:gd name="connsiteX2-111" fmla="*/ 3737105 w 7826216"/>
              <a:gd name="connsiteY2-112" fmla="*/ 1136304 h 1327197"/>
              <a:gd name="connsiteX3-113" fmla="*/ 5725245 w 7826216"/>
              <a:gd name="connsiteY3-114" fmla="*/ 382 h 1327197"/>
              <a:gd name="connsiteX4-115" fmla="*/ 7826216 w 7826216"/>
              <a:gd name="connsiteY4-116" fmla="*/ 1315472 h 1327197"/>
              <a:gd name="connsiteX0-117" fmla="*/ 0 w 7826216"/>
              <a:gd name="connsiteY0-118" fmla="*/ 1008617 h 1327197"/>
              <a:gd name="connsiteX1-119" fmla="*/ 1650430 w 7826216"/>
              <a:gd name="connsiteY1-120" fmla="*/ 14364 h 1327197"/>
              <a:gd name="connsiteX2-121" fmla="*/ 3737105 w 7826216"/>
              <a:gd name="connsiteY2-122" fmla="*/ 1136304 h 1327197"/>
              <a:gd name="connsiteX3-123" fmla="*/ 5725245 w 7826216"/>
              <a:gd name="connsiteY3-124" fmla="*/ 382 h 1327197"/>
              <a:gd name="connsiteX4-125" fmla="*/ 7826216 w 7826216"/>
              <a:gd name="connsiteY4-126" fmla="*/ 1315472 h 1327197"/>
              <a:gd name="connsiteX0-127" fmla="*/ 0 w 7826216"/>
              <a:gd name="connsiteY0-128" fmla="*/ 994938 h 1314128"/>
              <a:gd name="connsiteX1-129" fmla="*/ 1650430 w 7826216"/>
              <a:gd name="connsiteY1-130" fmla="*/ 685 h 1314128"/>
              <a:gd name="connsiteX2-131" fmla="*/ 3737105 w 7826216"/>
              <a:gd name="connsiteY2-132" fmla="*/ 1122625 h 1314128"/>
              <a:gd name="connsiteX3-133" fmla="*/ 5946991 w 7826216"/>
              <a:gd name="connsiteY3-134" fmla="*/ 66216 h 1314128"/>
              <a:gd name="connsiteX4-135" fmla="*/ 7826216 w 7826216"/>
              <a:gd name="connsiteY4-136" fmla="*/ 1301793 h 1314128"/>
              <a:gd name="connsiteX0-137" fmla="*/ 0 w 7826216"/>
              <a:gd name="connsiteY0-138" fmla="*/ 929125 h 1248315"/>
              <a:gd name="connsiteX1-139" fmla="*/ 1641902 w 7826216"/>
              <a:gd name="connsiteY1-140" fmla="*/ 30287 h 1248315"/>
              <a:gd name="connsiteX2-141" fmla="*/ 3737105 w 7826216"/>
              <a:gd name="connsiteY2-142" fmla="*/ 1056812 h 1248315"/>
              <a:gd name="connsiteX3-143" fmla="*/ 5946991 w 7826216"/>
              <a:gd name="connsiteY3-144" fmla="*/ 403 h 1248315"/>
              <a:gd name="connsiteX4-145" fmla="*/ 7826216 w 7826216"/>
              <a:gd name="connsiteY4-146" fmla="*/ 1235980 h 1248315"/>
              <a:gd name="connsiteX0-147" fmla="*/ 0 w 7826216"/>
              <a:gd name="connsiteY0-148" fmla="*/ 929125 h 1248315"/>
              <a:gd name="connsiteX1-149" fmla="*/ 1641902 w 7826216"/>
              <a:gd name="connsiteY1-150" fmla="*/ 30287 h 1248315"/>
              <a:gd name="connsiteX2-151" fmla="*/ 3941795 w 7826216"/>
              <a:gd name="connsiteY2-152" fmla="*/ 1088617 h 1248315"/>
              <a:gd name="connsiteX3-153" fmla="*/ 5946991 w 7826216"/>
              <a:gd name="connsiteY3-154" fmla="*/ 403 h 1248315"/>
              <a:gd name="connsiteX4-155" fmla="*/ 7826216 w 7826216"/>
              <a:gd name="connsiteY4-156" fmla="*/ 1235980 h 1248315"/>
              <a:gd name="connsiteX0-157" fmla="*/ 0 w 7698285"/>
              <a:gd name="connsiteY0-158" fmla="*/ 929138 h 1201018"/>
              <a:gd name="connsiteX1-159" fmla="*/ 1641902 w 7698285"/>
              <a:gd name="connsiteY1-160" fmla="*/ 30300 h 1201018"/>
              <a:gd name="connsiteX2-161" fmla="*/ 3941795 w 7698285"/>
              <a:gd name="connsiteY2-162" fmla="*/ 1088630 h 1201018"/>
              <a:gd name="connsiteX3-163" fmla="*/ 5946991 w 7698285"/>
              <a:gd name="connsiteY3-164" fmla="*/ 416 h 1201018"/>
              <a:gd name="connsiteX4-165" fmla="*/ 7698285 w 7698285"/>
              <a:gd name="connsiteY4-166" fmla="*/ 1188285 h 1201018"/>
              <a:gd name="connsiteX0-167" fmla="*/ 0 w 7698285"/>
              <a:gd name="connsiteY0-168" fmla="*/ 929194 h 1188341"/>
              <a:gd name="connsiteX1-169" fmla="*/ 1641902 w 7698285"/>
              <a:gd name="connsiteY1-170" fmla="*/ 30356 h 1188341"/>
              <a:gd name="connsiteX2-171" fmla="*/ 3941795 w 7698285"/>
              <a:gd name="connsiteY2-172" fmla="*/ 1088686 h 1188341"/>
              <a:gd name="connsiteX3-173" fmla="*/ 5946991 w 7698285"/>
              <a:gd name="connsiteY3-174" fmla="*/ 472 h 1188341"/>
              <a:gd name="connsiteX4-175" fmla="*/ 7698285 w 7698285"/>
              <a:gd name="connsiteY4-176" fmla="*/ 1188341 h 1188341"/>
              <a:gd name="connsiteX0-177" fmla="*/ 0 w 7766515"/>
              <a:gd name="connsiteY0-178" fmla="*/ 1064367 h 1188341"/>
              <a:gd name="connsiteX1-179" fmla="*/ 1710132 w 7766515"/>
              <a:gd name="connsiteY1-180" fmla="*/ 30356 h 1188341"/>
              <a:gd name="connsiteX2-181" fmla="*/ 4010025 w 7766515"/>
              <a:gd name="connsiteY2-182" fmla="*/ 1088686 h 1188341"/>
              <a:gd name="connsiteX3-183" fmla="*/ 6015221 w 7766515"/>
              <a:gd name="connsiteY3-184" fmla="*/ 472 h 1188341"/>
              <a:gd name="connsiteX4-185" fmla="*/ 7766515 w 7766515"/>
              <a:gd name="connsiteY4-186" fmla="*/ 1188341 h 1188341"/>
              <a:gd name="connsiteX0-187" fmla="*/ 0 w 7809158"/>
              <a:gd name="connsiteY0-188" fmla="*/ 682705 h 1188341"/>
              <a:gd name="connsiteX1-189" fmla="*/ 1752775 w 7809158"/>
              <a:gd name="connsiteY1-190" fmla="*/ 30356 h 1188341"/>
              <a:gd name="connsiteX2-191" fmla="*/ 4052668 w 7809158"/>
              <a:gd name="connsiteY2-192" fmla="*/ 1088686 h 1188341"/>
              <a:gd name="connsiteX3-193" fmla="*/ 6057864 w 7809158"/>
              <a:gd name="connsiteY3-194" fmla="*/ 472 h 1188341"/>
              <a:gd name="connsiteX4-195" fmla="*/ 7809158 w 7809158"/>
              <a:gd name="connsiteY4-196" fmla="*/ 1188341 h 1188341"/>
              <a:gd name="connsiteX0-197" fmla="*/ 0 w 7809158"/>
              <a:gd name="connsiteY0-198" fmla="*/ 682705 h 1188341"/>
              <a:gd name="connsiteX1-199" fmla="*/ 1752775 w 7809158"/>
              <a:gd name="connsiteY1-200" fmla="*/ 30356 h 1188341"/>
              <a:gd name="connsiteX2-201" fmla="*/ 4052668 w 7809158"/>
              <a:gd name="connsiteY2-202" fmla="*/ 1088686 h 1188341"/>
              <a:gd name="connsiteX3-203" fmla="*/ 6057864 w 7809158"/>
              <a:gd name="connsiteY3-204" fmla="*/ 472 h 1188341"/>
              <a:gd name="connsiteX4-205" fmla="*/ 7809158 w 7809158"/>
              <a:gd name="connsiteY4-206" fmla="*/ 1188341 h 1188341"/>
              <a:gd name="connsiteX0-207" fmla="*/ 0 w 7800630"/>
              <a:gd name="connsiteY0-208" fmla="*/ 1104124 h 1188341"/>
              <a:gd name="connsiteX1-209" fmla="*/ 1744247 w 7800630"/>
              <a:gd name="connsiteY1-210" fmla="*/ 30356 h 1188341"/>
              <a:gd name="connsiteX2-211" fmla="*/ 4044140 w 7800630"/>
              <a:gd name="connsiteY2-212" fmla="*/ 1088686 h 1188341"/>
              <a:gd name="connsiteX3-213" fmla="*/ 6049336 w 7800630"/>
              <a:gd name="connsiteY3-214" fmla="*/ 472 h 1188341"/>
              <a:gd name="connsiteX4-215" fmla="*/ 7800630 w 7800630"/>
              <a:gd name="connsiteY4-216" fmla="*/ 1188341 h 1188341"/>
              <a:gd name="connsiteX0-217" fmla="*/ 0 w 7800630"/>
              <a:gd name="connsiteY0-218" fmla="*/ 1120027 h 1188341"/>
              <a:gd name="connsiteX1-219" fmla="*/ 1744247 w 7800630"/>
              <a:gd name="connsiteY1-220" fmla="*/ 30356 h 1188341"/>
              <a:gd name="connsiteX2-221" fmla="*/ 4044140 w 7800630"/>
              <a:gd name="connsiteY2-222" fmla="*/ 1088686 h 1188341"/>
              <a:gd name="connsiteX3-223" fmla="*/ 6049336 w 7800630"/>
              <a:gd name="connsiteY3-224" fmla="*/ 472 h 1188341"/>
              <a:gd name="connsiteX4-225" fmla="*/ 7800630 w 7800630"/>
              <a:gd name="connsiteY4-226" fmla="*/ 1188341 h 1188341"/>
              <a:gd name="connsiteX0-227" fmla="*/ 0 w 7800630"/>
              <a:gd name="connsiteY0-228" fmla="*/ 1120027 h 1188341"/>
              <a:gd name="connsiteX1-229" fmla="*/ 1744247 w 7800630"/>
              <a:gd name="connsiteY1-230" fmla="*/ 30356 h 1188341"/>
              <a:gd name="connsiteX2-231" fmla="*/ 4044140 w 7800630"/>
              <a:gd name="connsiteY2-232" fmla="*/ 1088686 h 1188341"/>
              <a:gd name="connsiteX3-233" fmla="*/ 6049336 w 7800630"/>
              <a:gd name="connsiteY3-234" fmla="*/ 472 h 1188341"/>
              <a:gd name="connsiteX4-235" fmla="*/ 7800630 w 7800630"/>
              <a:gd name="connsiteY4-236" fmla="*/ 1188341 h 1188341"/>
              <a:gd name="connsiteX0-237" fmla="*/ 0 w 7851801"/>
              <a:gd name="connsiteY0-238" fmla="*/ 1120082 h 1120082"/>
              <a:gd name="connsiteX1-239" fmla="*/ 1744247 w 7851801"/>
              <a:gd name="connsiteY1-240" fmla="*/ 30411 h 1120082"/>
              <a:gd name="connsiteX2-241" fmla="*/ 4044140 w 7851801"/>
              <a:gd name="connsiteY2-242" fmla="*/ 1088741 h 1120082"/>
              <a:gd name="connsiteX3-243" fmla="*/ 6049336 w 7851801"/>
              <a:gd name="connsiteY3-244" fmla="*/ 527 h 1120082"/>
              <a:gd name="connsiteX4-245" fmla="*/ 7851801 w 7851801"/>
              <a:gd name="connsiteY4-246" fmla="*/ 1061175 h 1120082"/>
              <a:gd name="connsiteX0-247" fmla="*/ 0 w 7851801"/>
              <a:gd name="connsiteY0-248" fmla="*/ 1120082 h 1120082"/>
              <a:gd name="connsiteX1-249" fmla="*/ 1744247 w 7851801"/>
              <a:gd name="connsiteY1-250" fmla="*/ 30411 h 1120082"/>
              <a:gd name="connsiteX2-251" fmla="*/ 4044140 w 7851801"/>
              <a:gd name="connsiteY2-252" fmla="*/ 1088741 h 1120082"/>
              <a:gd name="connsiteX3-253" fmla="*/ 6049336 w 7851801"/>
              <a:gd name="connsiteY3-254" fmla="*/ 527 h 1120082"/>
              <a:gd name="connsiteX4-255" fmla="*/ 7851801 w 7851801"/>
              <a:gd name="connsiteY4-256" fmla="*/ 1061175 h 1120082"/>
              <a:gd name="connsiteX0-257" fmla="*/ 0 w 7851801"/>
              <a:gd name="connsiteY0-258" fmla="*/ 1120082 h 1120082"/>
              <a:gd name="connsiteX1-259" fmla="*/ 1744247 w 7851801"/>
              <a:gd name="connsiteY1-260" fmla="*/ 30411 h 1120082"/>
              <a:gd name="connsiteX2-261" fmla="*/ 4044140 w 7851801"/>
              <a:gd name="connsiteY2-262" fmla="*/ 1088741 h 1120082"/>
              <a:gd name="connsiteX3-263" fmla="*/ 6049336 w 7851801"/>
              <a:gd name="connsiteY3-264" fmla="*/ 527 h 1120082"/>
              <a:gd name="connsiteX4-265" fmla="*/ 7851801 w 7851801"/>
              <a:gd name="connsiteY4-266" fmla="*/ 1061175 h 1120082"/>
              <a:gd name="connsiteX0-267" fmla="*/ 0 w 7851801"/>
              <a:gd name="connsiteY0-268" fmla="*/ 1119555 h 1119555"/>
              <a:gd name="connsiteX1-269" fmla="*/ 1744247 w 7851801"/>
              <a:gd name="connsiteY1-270" fmla="*/ 29884 h 1119555"/>
              <a:gd name="connsiteX2-271" fmla="*/ 4044140 w 7851801"/>
              <a:gd name="connsiteY2-272" fmla="*/ 1088214 h 1119555"/>
              <a:gd name="connsiteX3-273" fmla="*/ 6049336 w 7851801"/>
              <a:gd name="connsiteY3-274" fmla="*/ 0 h 1119555"/>
              <a:gd name="connsiteX4-275" fmla="*/ 7851801 w 7851801"/>
              <a:gd name="connsiteY4-276" fmla="*/ 1060648 h 1119555"/>
              <a:gd name="connsiteX0-277" fmla="*/ 0 w 7851801"/>
              <a:gd name="connsiteY0-278" fmla="*/ 1119555 h 1119555"/>
              <a:gd name="connsiteX1-279" fmla="*/ 1744247 w 7851801"/>
              <a:gd name="connsiteY1-280" fmla="*/ 29884 h 1119555"/>
              <a:gd name="connsiteX2-281" fmla="*/ 4044140 w 7851801"/>
              <a:gd name="connsiteY2-282" fmla="*/ 1088214 h 1119555"/>
              <a:gd name="connsiteX3-283" fmla="*/ 6049336 w 7851801"/>
              <a:gd name="connsiteY3-284" fmla="*/ 0 h 1119555"/>
              <a:gd name="connsiteX4-285" fmla="*/ 7851801 w 7851801"/>
              <a:gd name="connsiteY4-286" fmla="*/ 1060648 h 1119555"/>
              <a:gd name="connsiteX0-287" fmla="*/ 0 w 7851801"/>
              <a:gd name="connsiteY0-288" fmla="*/ 1119555 h 1119555"/>
              <a:gd name="connsiteX1-289" fmla="*/ 2349784 w 7851801"/>
              <a:gd name="connsiteY1-290" fmla="*/ 13981 h 1119555"/>
              <a:gd name="connsiteX2-291" fmla="*/ 4044140 w 7851801"/>
              <a:gd name="connsiteY2-292" fmla="*/ 1088214 h 1119555"/>
              <a:gd name="connsiteX3-293" fmla="*/ 6049336 w 7851801"/>
              <a:gd name="connsiteY3-294" fmla="*/ 0 h 1119555"/>
              <a:gd name="connsiteX4-295" fmla="*/ 7851801 w 7851801"/>
              <a:gd name="connsiteY4-296" fmla="*/ 1060648 h 1119555"/>
              <a:gd name="connsiteX0-297" fmla="*/ 0 w 7118332"/>
              <a:gd name="connsiteY0-298" fmla="*/ 1079799 h 1088237"/>
              <a:gd name="connsiteX1-299" fmla="*/ 1616315 w 7118332"/>
              <a:gd name="connsiteY1-300" fmla="*/ 13981 h 1088237"/>
              <a:gd name="connsiteX2-301" fmla="*/ 3310671 w 7118332"/>
              <a:gd name="connsiteY2-302" fmla="*/ 1088214 h 1088237"/>
              <a:gd name="connsiteX3-303" fmla="*/ 5315867 w 7118332"/>
              <a:gd name="connsiteY3-304" fmla="*/ 0 h 1088237"/>
              <a:gd name="connsiteX4-305" fmla="*/ 7118332 w 7118332"/>
              <a:gd name="connsiteY4-306" fmla="*/ 1060648 h 1088237"/>
              <a:gd name="connsiteX0-307" fmla="*/ 0 w 7118332"/>
              <a:gd name="connsiteY0-308" fmla="*/ 1079799 h 1088237"/>
              <a:gd name="connsiteX1-309" fmla="*/ 1616315 w 7118332"/>
              <a:gd name="connsiteY1-310" fmla="*/ 13981 h 1088237"/>
              <a:gd name="connsiteX2-311" fmla="*/ 3310671 w 7118332"/>
              <a:gd name="connsiteY2-312" fmla="*/ 1088214 h 1088237"/>
              <a:gd name="connsiteX3-313" fmla="*/ 5315867 w 7118332"/>
              <a:gd name="connsiteY3-314" fmla="*/ 0 h 1088237"/>
              <a:gd name="connsiteX4-315" fmla="*/ 7118332 w 7118332"/>
              <a:gd name="connsiteY4-316" fmla="*/ 1060648 h 1088237"/>
              <a:gd name="connsiteX0-317" fmla="*/ 0 w 7118332"/>
              <a:gd name="connsiteY0-318" fmla="*/ 1065820 h 1074258"/>
              <a:gd name="connsiteX1-319" fmla="*/ 1616315 w 7118332"/>
              <a:gd name="connsiteY1-320" fmla="*/ 2 h 1074258"/>
              <a:gd name="connsiteX2-321" fmla="*/ 3310671 w 7118332"/>
              <a:gd name="connsiteY2-322" fmla="*/ 1074235 h 1074258"/>
              <a:gd name="connsiteX3-323" fmla="*/ 4974720 w 7118332"/>
              <a:gd name="connsiteY3-324" fmla="*/ 1924 h 1074258"/>
              <a:gd name="connsiteX4-325" fmla="*/ 7118332 w 7118332"/>
              <a:gd name="connsiteY4-326" fmla="*/ 1046669 h 1074258"/>
              <a:gd name="connsiteX0-327" fmla="*/ 0 w 6623667"/>
              <a:gd name="connsiteY0-328" fmla="*/ 1065820 h 1074258"/>
              <a:gd name="connsiteX1-329" fmla="*/ 1616315 w 6623667"/>
              <a:gd name="connsiteY1-330" fmla="*/ 2 h 1074258"/>
              <a:gd name="connsiteX2-331" fmla="*/ 3310671 w 6623667"/>
              <a:gd name="connsiteY2-332" fmla="*/ 1074235 h 1074258"/>
              <a:gd name="connsiteX3-333" fmla="*/ 4974720 w 6623667"/>
              <a:gd name="connsiteY3-334" fmla="*/ 1924 h 1074258"/>
              <a:gd name="connsiteX4-335" fmla="*/ 6623667 w 6623667"/>
              <a:gd name="connsiteY4-336" fmla="*/ 1038718 h 1074258"/>
              <a:gd name="connsiteX0-337" fmla="*/ 0 w 6478679"/>
              <a:gd name="connsiteY0-338" fmla="*/ 1065820 h 1074258"/>
              <a:gd name="connsiteX1-339" fmla="*/ 1616315 w 6478679"/>
              <a:gd name="connsiteY1-340" fmla="*/ 2 h 1074258"/>
              <a:gd name="connsiteX2-341" fmla="*/ 3310671 w 6478679"/>
              <a:gd name="connsiteY2-342" fmla="*/ 1074235 h 1074258"/>
              <a:gd name="connsiteX3-343" fmla="*/ 4974720 w 6478679"/>
              <a:gd name="connsiteY3-344" fmla="*/ 1924 h 1074258"/>
              <a:gd name="connsiteX4-345" fmla="*/ 6478679 w 6478679"/>
              <a:gd name="connsiteY4-346" fmla="*/ 1070523 h 1074258"/>
              <a:gd name="connsiteX0-347" fmla="*/ 0 w 6700425"/>
              <a:gd name="connsiteY0-348" fmla="*/ 1065820 h 1074258"/>
              <a:gd name="connsiteX1-349" fmla="*/ 1616315 w 6700425"/>
              <a:gd name="connsiteY1-350" fmla="*/ 2 h 1074258"/>
              <a:gd name="connsiteX2-351" fmla="*/ 3310671 w 6700425"/>
              <a:gd name="connsiteY2-352" fmla="*/ 1074235 h 1074258"/>
              <a:gd name="connsiteX3-353" fmla="*/ 4974720 w 6700425"/>
              <a:gd name="connsiteY3-354" fmla="*/ 1924 h 1074258"/>
              <a:gd name="connsiteX4-355" fmla="*/ 6700425 w 6700425"/>
              <a:gd name="connsiteY4-356" fmla="*/ 1038717 h 1074258"/>
              <a:gd name="connsiteX0-357" fmla="*/ 0 w 6700425"/>
              <a:gd name="connsiteY0-358" fmla="*/ 1127507 h 1135945"/>
              <a:gd name="connsiteX1-359" fmla="*/ 1616315 w 6700425"/>
              <a:gd name="connsiteY1-360" fmla="*/ 61689 h 1135945"/>
              <a:gd name="connsiteX2-361" fmla="*/ 3310671 w 6700425"/>
              <a:gd name="connsiteY2-362" fmla="*/ 1135922 h 1135945"/>
              <a:gd name="connsiteX3-363" fmla="*/ 5034421 w 6700425"/>
              <a:gd name="connsiteY3-364" fmla="*/ 0 h 1135945"/>
              <a:gd name="connsiteX4-365" fmla="*/ 6700425 w 6700425"/>
              <a:gd name="connsiteY4-366" fmla="*/ 1100404 h 1135945"/>
              <a:gd name="connsiteX0-367" fmla="*/ 0 w 6700425"/>
              <a:gd name="connsiteY0-368" fmla="*/ 1127507 h 1135945"/>
              <a:gd name="connsiteX1-369" fmla="*/ 1616315 w 6700425"/>
              <a:gd name="connsiteY1-370" fmla="*/ 61689 h 1135945"/>
              <a:gd name="connsiteX2-371" fmla="*/ 3310671 w 6700425"/>
              <a:gd name="connsiteY2-372" fmla="*/ 1135922 h 1135945"/>
              <a:gd name="connsiteX3-373" fmla="*/ 5034421 w 6700425"/>
              <a:gd name="connsiteY3-374" fmla="*/ 0 h 1135945"/>
              <a:gd name="connsiteX4-375" fmla="*/ 6700425 w 6700425"/>
              <a:gd name="connsiteY4-376" fmla="*/ 1100404 h 1135945"/>
              <a:gd name="connsiteX0-377" fmla="*/ 0 w 6700425"/>
              <a:gd name="connsiteY0-378" fmla="*/ 1127507 h 1135945"/>
              <a:gd name="connsiteX1-379" fmla="*/ 1616315 w 6700425"/>
              <a:gd name="connsiteY1-380" fmla="*/ 61689 h 1135945"/>
              <a:gd name="connsiteX2-381" fmla="*/ 3310671 w 6700425"/>
              <a:gd name="connsiteY2-382" fmla="*/ 1135922 h 1135945"/>
              <a:gd name="connsiteX3-383" fmla="*/ 5034421 w 6700425"/>
              <a:gd name="connsiteY3-384" fmla="*/ 0 h 1135945"/>
              <a:gd name="connsiteX4-385" fmla="*/ 6700425 w 6700425"/>
              <a:gd name="connsiteY4-386" fmla="*/ 1100404 h 1135945"/>
              <a:gd name="connsiteX0-387" fmla="*/ 0 w 6700425"/>
              <a:gd name="connsiteY0-388" fmla="*/ 1127507 h 1135945"/>
              <a:gd name="connsiteX1-389" fmla="*/ 1616315 w 6700425"/>
              <a:gd name="connsiteY1-390" fmla="*/ 61689 h 1135945"/>
              <a:gd name="connsiteX2-391" fmla="*/ 3310671 w 6700425"/>
              <a:gd name="connsiteY2-392" fmla="*/ 1135922 h 1135945"/>
              <a:gd name="connsiteX3-393" fmla="*/ 5034421 w 6700425"/>
              <a:gd name="connsiteY3-394" fmla="*/ 0 h 1135945"/>
              <a:gd name="connsiteX4-395" fmla="*/ 6700425 w 6700425"/>
              <a:gd name="connsiteY4-396" fmla="*/ 1100404 h 1135945"/>
              <a:gd name="connsiteX0-397" fmla="*/ 0 w 6700425"/>
              <a:gd name="connsiteY0-398" fmla="*/ 1127507 h 1135922"/>
              <a:gd name="connsiteX1-399" fmla="*/ 1616315 w 6700425"/>
              <a:gd name="connsiteY1-400" fmla="*/ 61689 h 1135922"/>
              <a:gd name="connsiteX2-401" fmla="*/ 3310671 w 6700425"/>
              <a:gd name="connsiteY2-402" fmla="*/ 1135922 h 1135922"/>
              <a:gd name="connsiteX3-403" fmla="*/ 5034421 w 6700425"/>
              <a:gd name="connsiteY3-404" fmla="*/ 0 h 1135922"/>
              <a:gd name="connsiteX4-405" fmla="*/ 6700425 w 6700425"/>
              <a:gd name="connsiteY4-406" fmla="*/ 1100404 h 1135922"/>
              <a:gd name="connsiteX0-407" fmla="*/ 0 w 6700425"/>
              <a:gd name="connsiteY0-408" fmla="*/ 1127509 h 1135924"/>
              <a:gd name="connsiteX1-409" fmla="*/ 1616315 w 6700425"/>
              <a:gd name="connsiteY1-410" fmla="*/ 61691 h 1135924"/>
              <a:gd name="connsiteX2-411" fmla="*/ 3310671 w 6700425"/>
              <a:gd name="connsiteY2-412" fmla="*/ 1135924 h 1135924"/>
              <a:gd name="connsiteX3-413" fmla="*/ 5034421 w 6700425"/>
              <a:gd name="connsiteY3-414" fmla="*/ 2 h 1135924"/>
              <a:gd name="connsiteX4-415" fmla="*/ 6700425 w 6700425"/>
              <a:gd name="connsiteY4-416" fmla="*/ 1100406 h 1135924"/>
              <a:gd name="connsiteX0-417" fmla="*/ 0 w 6700425"/>
              <a:gd name="connsiteY0-418" fmla="*/ 1127509 h 1135924"/>
              <a:gd name="connsiteX1-419" fmla="*/ 1616315 w 6700425"/>
              <a:gd name="connsiteY1-420" fmla="*/ 61691 h 1135924"/>
              <a:gd name="connsiteX2-421" fmla="*/ 3310671 w 6700425"/>
              <a:gd name="connsiteY2-422" fmla="*/ 1135924 h 1135924"/>
              <a:gd name="connsiteX3-423" fmla="*/ 5034421 w 6700425"/>
              <a:gd name="connsiteY3-424" fmla="*/ 2 h 1135924"/>
              <a:gd name="connsiteX4-425" fmla="*/ 6700425 w 6700425"/>
              <a:gd name="connsiteY4-426" fmla="*/ 1100406 h 1135924"/>
              <a:gd name="connsiteX0-427" fmla="*/ 0 w 6700425"/>
              <a:gd name="connsiteY0-428" fmla="*/ 1127509 h 1135924"/>
              <a:gd name="connsiteX1-429" fmla="*/ 1616315 w 6700425"/>
              <a:gd name="connsiteY1-430" fmla="*/ 61691 h 1135924"/>
              <a:gd name="connsiteX2-431" fmla="*/ 3310671 w 6700425"/>
              <a:gd name="connsiteY2-432" fmla="*/ 1135924 h 1135924"/>
              <a:gd name="connsiteX3-433" fmla="*/ 5034421 w 6700425"/>
              <a:gd name="connsiteY3-434" fmla="*/ 2 h 1135924"/>
              <a:gd name="connsiteX4-435" fmla="*/ 6700425 w 6700425"/>
              <a:gd name="connsiteY4-436" fmla="*/ 1072905 h 1135924"/>
              <a:gd name="connsiteX0-437" fmla="*/ 0 w 6715173"/>
              <a:gd name="connsiteY0-438" fmla="*/ 1127509 h 1135924"/>
              <a:gd name="connsiteX1-439" fmla="*/ 1616315 w 6715173"/>
              <a:gd name="connsiteY1-440" fmla="*/ 61691 h 1135924"/>
              <a:gd name="connsiteX2-441" fmla="*/ 3310671 w 6715173"/>
              <a:gd name="connsiteY2-442" fmla="*/ 1135924 h 1135924"/>
              <a:gd name="connsiteX3-443" fmla="*/ 5034421 w 6715173"/>
              <a:gd name="connsiteY3-444" fmla="*/ 2 h 1135924"/>
              <a:gd name="connsiteX4-445" fmla="*/ 6715173 w 6715173"/>
              <a:gd name="connsiteY4-446" fmla="*/ 1059155 h 1135924"/>
              <a:gd name="connsiteX0-1" fmla="*/ 0 w 5034421"/>
              <a:gd name="connsiteY0-2" fmla="*/ 1127507 h 1135922"/>
              <a:gd name="connsiteX1-3" fmla="*/ 1616315 w 5034421"/>
              <a:gd name="connsiteY1-4" fmla="*/ 61689 h 1135922"/>
              <a:gd name="connsiteX2-5" fmla="*/ 3310671 w 5034421"/>
              <a:gd name="connsiteY2-6" fmla="*/ 1135922 h 1135922"/>
              <a:gd name="connsiteX3-7" fmla="*/ 5034421 w 5034421"/>
              <a:gd name="connsiteY3-8" fmla="*/ 0 h 113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034421" h="1135922">
                <a:moveTo>
                  <a:pt x="0" y="1127507"/>
                </a:moveTo>
                <a:cubicBezTo>
                  <a:pt x="507007" y="1133132"/>
                  <a:pt x="1064537" y="60287"/>
                  <a:pt x="1616315" y="61689"/>
                </a:cubicBezTo>
                <a:cubicBezTo>
                  <a:pt x="2168093" y="63091"/>
                  <a:pt x="2778719" y="1127985"/>
                  <a:pt x="3310671" y="1135922"/>
                </a:cubicBezTo>
                <a:cubicBezTo>
                  <a:pt x="3866607" y="1117435"/>
                  <a:pt x="4488155" y="10814"/>
                  <a:pt x="5034421" y="0"/>
                </a:cubicBezTo>
              </a:path>
            </a:pathLst>
          </a:custGeom>
          <a:ln w="76200">
            <a:solidFill>
              <a:srgbClr val="4BB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D83349-D897-4860-8141-AD300A35D13F}"/>
              </a:ext>
            </a:extLst>
          </p:cNvPr>
          <p:cNvGrpSpPr/>
          <p:nvPr/>
        </p:nvGrpSpPr>
        <p:grpSpPr>
          <a:xfrm>
            <a:off x="9930589" y="3125587"/>
            <a:ext cx="591587" cy="591587"/>
            <a:chOff x="6358307" y="4652853"/>
            <a:chExt cx="591587" cy="59158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DC97AE8-4DB2-4962-9289-59093688DD39}"/>
                </a:ext>
              </a:extLst>
            </p:cNvPr>
            <p:cNvSpPr/>
            <p:nvPr/>
          </p:nvSpPr>
          <p:spPr>
            <a:xfrm>
              <a:off x="6358307" y="4652853"/>
              <a:ext cx="591587" cy="591587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new-email-envelope_20520">
              <a:extLst>
                <a:ext uri="{FF2B5EF4-FFF2-40B4-BE49-F238E27FC236}">
                  <a16:creationId xmlns:a16="http://schemas.microsoft.com/office/drawing/2014/main" id="{021EC841-DAE0-4AD1-B887-3B2B5DE9F6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3310" y="4841882"/>
              <a:ext cx="341581" cy="213528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F23D53-C6F2-4F93-A880-82AF841B0C0F}"/>
              </a:ext>
            </a:extLst>
          </p:cNvPr>
          <p:cNvGrpSpPr/>
          <p:nvPr/>
        </p:nvGrpSpPr>
        <p:grpSpPr>
          <a:xfrm>
            <a:off x="1840614" y="3093416"/>
            <a:ext cx="591587" cy="591587"/>
            <a:chOff x="587246" y="844771"/>
            <a:chExt cx="591587" cy="59158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C455ED-7E9A-42A9-A0FC-62664CFF0095}"/>
                </a:ext>
              </a:extLst>
            </p:cNvPr>
            <p:cNvSpPr/>
            <p:nvPr/>
          </p:nvSpPr>
          <p:spPr>
            <a:xfrm>
              <a:off x="587246" y="844771"/>
              <a:ext cx="591587" cy="591587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arrows-in-dart-boards_16065">
              <a:extLst>
                <a:ext uri="{FF2B5EF4-FFF2-40B4-BE49-F238E27FC236}">
                  <a16:creationId xmlns:a16="http://schemas.microsoft.com/office/drawing/2014/main" id="{71C06647-DD2F-491B-A4B3-39C085B7C7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2249" y="970094"/>
              <a:ext cx="341580" cy="340940"/>
            </a:xfrm>
            <a:custGeom>
              <a:avLst/>
              <a:gdLst>
                <a:gd name="connsiteX0" fmla="*/ 278663 w 601358"/>
                <a:gd name="connsiteY0" fmla="*/ 227291 h 600230"/>
                <a:gd name="connsiteX1" fmla="*/ 321097 w 601358"/>
                <a:gd name="connsiteY1" fmla="*/ 237836 h 600230"/>
                <a:gd name="connsiteX2" fmla="*/ 278077 w 601358"/>
                <a:gd name="connsiteY2" fmla="*/ 280600 h 600230"/>
                <a:gd name="connsiteX3" fmla="*/ 237207 w 601358"/>
                <a:gd name="connsiteY3" fmla="*/ 321998 h 600230"/>
                <a:gd name="connsiteX4" fmla="*/ 278663 w 601358"/>
                <a:gd name="connsiteY4" fmla="*/ 363591 h 600230"/>
                <a:gd name="connsiteX5" fmla="*/ 320119 w 601358"/>
                <a:gd name="connsiteY5" fmla="*/ 322779 h 600230"/>
                <a:gd name="connsiteX6" fmla="*/ 363139 w 601358"/>
                <a:gd name="connsiteY6" fmla="*/ 279819 h 600230"/>
                <a:gd name="connsiteX7" fmla="*/ 373503 w 601358"/>
                <a:gd name="connsiteY7" fmla="*/ 321998 h 600230"/>
                <a:gd name="connsiteX8" fmla="*/ 278663 w 601358"/>
                <a:gd name="connsiteY8" fmla="*/ 416900 h 600230"/>
                <a:gd name="connsiteX9" fmla="*/ 183823 w 601358"/>
                <a:gd name="connsiteY9" fmla="*/ 321998 h 600230"/>
                <a:gd name="connsiteX10" fmla="*/ 278663 w 601358"/>
                <a:gd name="connsiteY10" fmla="*/ 227291 h 600230"/>
                <a:gd name="connsiteX11" fmla="*/ 278663 w 601358"/>
                <a:gd name="connsiteY11" fmla="*/ 135486 h 600230"/>
                <a:gd name="connsiteX12" fmla="*/ 387996 w 601358"/>
                <a:gd name="connsiteY12" fmla="*/ 171031 h 600230"/>
                <a:gd name="connsiteX13" fmla="*/ 349466 w 601358"/>
                <a:gd name="connsiteY13" fmla="*/ 209310 h 600230"/>
                <a:gd name="connsiteX14" fmla="*/ 278663 w 601358"/>
                <a:gd name="connsiteY14" fmla="*/ 188803 h 600230"/>
                <a:gd name="connsiteX15" fmla="*/ 145271 w 601358"/>
                <a:gd name="connsiteY15" fmla="*/ 321999 h 600230"/>
                <a:gd name="connsiteX16" fmla="*/ 278663 w 601358"/>
                <a:gd name="connsiteY16" fmla="*/ 455390 h 600230"/>
                <a:gd name="connsiteX17" fmla="*/ 412249 w 601358"/>
                <a:gd name="connsiteY17" fmla="*/ 321999 h 600230"/>
                <a:gd name="connsiteX18" fmla="*/ 391517 w 601358"/>
                <a:gd name="connsiteY18" fmla="*/ 251300 h 600230"/>
                <a:gd name="connsiteX19" fmla="*/ 430048 w 601358"/>
                <a:gd name="connsiteY19" fmla="*/ 213021 h 600230"/>
                <a:gd name="connsiteX20" fmla="*/ 465449 w 601358"/>
                <a:gd name="connsiteY20" fmla="*/ 321999 h 600230"/>
                <a:gd name="connsiteX21" fmla="*/ 278663 w 601358"/>
                <a:gd name="connsiteY21" fmla="*/ 508707 h 600230"/>
                <a:gd name="connsiteX22" fmla="*/ 91876 w 601358"/>
                <a:gd name="connsiteY22" fmla="*/ 321999 h 600230"/>
                <a:gd name="connsiteX23" fmla="*/ 278663 w 601358"/>
                <a:gd name="connsiteY23" fmla="*/ 135486 h 600230"/>
                <a:gd name="connsiteX24" fmla="*/ 278671 w 601358"/>
                <a:gd name="connsiteY24" fmla="*/ 43751 h 600230"/>
                <a:gd name="connsiteX25" fmla="*/ 453500 w 601358"/>
                <a:gd name="connsiteY25" fmla="*/ 105647 h 600230"/>
                <a:gd name="connsiteX26" fmla="*/ 415366 w 601358"/>
                <a:gd name="connsiteY26" fmla="*/ 143527 h 600230"/>
                <a:gd name="connsiteX27" fmla="*/ 278671 w 601358"/>
                <a:gd name="connsiteY27" fmla="*/ 97056 h 600230"/>
                <a:gd name="connsiteX28" fmla="*/ 53387 w 601358"/>
                <a:gd name="connsiteY28" fmla="*/ 321991 h 600230"/>
                <a:gd name="connsiteX29" fmla="*/ 278671 w 601358"/>
                <a:gd name="connsiteY29" fmla="*/ 547120 h 600230"/>
                <a:gd name="connsiteX30" fmla="*/ 504150 w 601358"/>
                <a:gd name="connsiteY30" fmla="*/ 321991 h 600230"/>
                <a:gd name="connsiteX31" fmla="*/ 457411 w 601358"/>
                <a:gd name="connsiteY31" fmla="*/ 185507 h 600230"/>
                <a:gd name="connsiteX32" fmla="*/ 495545 w 601358"/>
                <a:gd name="connsiteY32" fmla="*/ 147627 h 600230"/>
                <a:gd name="connsiteX33" fmla="*/ 557537 w 601358"/>
                <a:gd name="connsiteY33" fmla="*/ 321991 h 600230"/>
                <a:gd name="connsiteX34" fmla="*/ 278671 w 601358"/>
                <a:gd name="connsiteY34" fmla="*/ 600230 h 600230"/>
                <a:gd name="connsiteX35" fmla="*/ 0 w 601358"/>
                <a:gd name="connsiteY35" fmla="*/ 321991 h 600230"/>
                <a:gd name="connsiteX36" fmla="*/ 278671 w 601358"/>
                <a:gd name="connsiteY36" fmla="*/ 43751 h 600230"/>
                <a:gd name="connsiteX37" fmla="*/ 531345 w 601358"/>
                <a:gd name="connsiteY37" fmla="*/ 0 h 600230"/>
                <a:gd name="connsiteX38" fmla="*/ 549142 w 601358"/>
                <a:gd name="connsiteY38" fmla="*/ 17770 h 600230"/>
                <a:gd name="connsiteX39" fmla="*/ 549142 w 601358"/>
                <a:gd name="connsiteY39" fmla="*/ 52138 h 600230"/>
                <a:gd name="connsiteX40" fmla="*/ 583562 w 601358"/>
                <a:gd name="connsiteY40" fmla="*/ 52138 h 600230"/>
                <a:gd name="connsiteX41" fmla="*/ 601358 w 601358"/>
                <a:gd name="connsiteY41" fmla="*/ 69907 h 600230"/>
                <a:gd name="connsiteX42" fmla="*/ 583562 w 601358"/>
                <a:gd name="connsiteY42" fmla="*/ 87677 h 600230"/>
                <a:gd name="connsiteX43" fmla="*/ 538777 w 601358"/>
                <a:gd name="connsiteY43" fmla="*/ 87677 h 600230"/>
                <a:gd name="connsiteX44" fmla="*/ 522936 w 601358"/>
                <a:gd name="connsiteY44" fmla="*/ 103299 h 600230"/>
                <a:gd name="connsiteX45" fmla="*/ 531150 w 601358"/>
                <a:gd name="connsiteY45" fmla="*/ 103299 h 600230"/>
                <a:gd name="connsiteX46" fmla="*/ 548946 w 601358"/>
                <a:gd name="connsiteY46" fmla="*/ 121069 h 600230"/>
                <a:gd name="connsiteX47" fmla="*/ 531150 w 601358"/>
                <a:gd name="connsiteY47" fmla="*/ 138838 h 600230"/>
                <a:gd name="connsiteX48" fmla="*/ 487343 w 601358"/>
                <a:gd name="connsiteY48" fmla="*/ 138838 h 600230"/>
                <a:gd name="connsiteX49" fmla="*/ 291385 w 601358"/>
                <a:gd name="connsiteY49" fmla="*/ 334696 h 600230"/>
                <a:gd name="connsiteX50" fmla="*/ 278673 w 601358"/>
                <a:gd name="connsiteY50" fmla="*/ 339773 h 600230"/>
                <a:gd name="connsiteX51" fmla="*/ 266157 w 601358"/>
                <a:gd name="connsiteY51" fmla="*/ 334696 h 600230"/>
                <a:gd name="connsiteX52" fmla="*/ 266157 w 601358"/>
                <a:gd name="connsiteY52" fmla="*/ 309506 h 600230"/>
                <a:gd name="connsiteX53" fmla="*/ 461332 w 601358"/>
                <a:gd name="connsiteY53" fmla="*/ 114625 h 600230"/>
                <a:gd name="connsiteX54" fmla="*/ 461332 w 601358"/>
                <a:gd name="connsiteY54" fmla="*/ 69126 h 600230"/>
                <a:gd name="connsiteX55" fmla="*/ 479129 w 601358"/>
                <a:gd name="connsiteY55" fmla="*/ 51356 h 600230"/>
                <a:gd name="connsiteX56" fmla="*/ 496926 w 601358"/>
                <a:gd name="connsiteY56" fmla="*/ 69126 h 600230"/>
                <a:gd name="connsiteX57" fmla="*/ 496926 w 601358"/>
                <a:gd name="connsiteY57" fmla="*/ 79085 h 600230"/>
                <a:gd name="connsiteX58" fmla="*/ 513549 w 601358"/>
                <a:gd name="connsiteY58" fmla="*/ 62487 h 600230"/>
                <a:gd name="connsiteX59" fmla="*/ 513549 w 601358"/>
                <a:gd name="connsiteY59" fmla="*/ 17770 h 600230"/>
                <a:gd name="connsiteX60" fmla="*/ 531345 w 601358"/>
                <a:gd name="connsiteY60" fmla="*/ 0 h 6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1358" h="600230">
                  <a:moveTo>
                    <a:pt x="278663" y="227291"/>
                  </a:moveTo>
                  <a:cubicBezTo>
                    <a:pt x="293916" y="227291"/>
                    <a:pt x="308191" y="231392"/>
                    <a:pt x="321097" y="237836"/>
                  </a:cubicBezTo>
                  <a:lnTo>
                    <a:pt x="278077" y="280600"/>
                  </a:lnTo>
                  <a:cubicBezTo>
                    <a:pt x="255393" y="280991"/>
                    <a:pt x="237207" y="299346"/>
                    <a:pt x="237207" y="321998"/>
                  </a:cubicBezTo>
                  <a:cubicBezTo>
                    <a:pt x="237207" y="344845"/>
                    <a:pt x="255784" y="363591"/>
                    <a:pt x="278663" y="363591"/>
                  </a:cubicBezTo>
                  <a:cubicBezTo>
                    <a:pt x="301347" y="363591"/>
                    <a:pt x="319728" y="345235"/>
                    <a:pt x="320119" y="322779"/>
                  </a:cubicBezTo>
                  <a:lnTo>
                    <a:pt x="363139" y="279819"/>
                  </a:lnTo>
                  <a:cubicBezTo>
                    <a:pt x="369592" y="292512"/>
                    <a:pt x="373503" y="306767"/>
                    <a:pt x="373503" y="321998"/>
                  </a:cubicBezTo>
                  <a:cubicBezTo>
                    <a:pt x="373503" y="374331"/>
                    <a:pt x="331070" y="416900"/>
                    <a:pt x="278663" y="416900"/>
                  </a:cubicBezTo>
                  <a:cubicBezTo>
                    <a:pt x="226452" y="416900"/>
                    <a:pt x="183823" y="374331"/>
                    <a:pt x="183823" y="321998"/>
                  </a:cubicBezTo>
                  <a:cubicBezTo>
                    <a:pt x="183823" y="269860"/>
                    <a:pt x="226452" y="227291"/>
                    <a:pt x="278663" y="227291"/>
                  </a:cubicBezTo>
                  <a:close/>
                  <a:moveTo>
                    <a:pt x="278663" y="135486"/>
                  </a:moveTo>
                  <a:cubicBezTo>
                    <a:pt x="319541" y="135486"/>
                    <a:pt x="357094" y="148766"/>
                    <a:pt x="387996" y="171031"/>
                  </a:cubicBezTo>
                  <a:lnTo>
                    <a:pt x="349466" y="209310"/>
                  </a:lnTo>
                  <a:cubicBezTo>
                    <a:pt x="328929" y="196420"/>
                    <a:pt x="304676" y="188803"/>
                    <a:pt x="278663" y="188803"/>
                  </a:cubicBezTo>
                  <a:cubicBezTo>
                    <a:pt x="205121" y="188803"/>
                    <a:pt x="145271" y="248566"/>
                    <a:pt x="145271" y="321999"/>
                  </a:cubicBezTo>
                  <a:cubicBezTo>
                    <a:pt x="145271" y="395432"/>
                    <a:pt x="205121" y="455390"/>
                    <a:pt x="278663" y="455390"/>
                  </a:cubicBezTo>
                  <a:cubicBezTo>
                    <a:pt x="352204" y="455390"/>
                    <a:pt x="412249" y="395627"/>
                    <a:pt x="412249" y="321999"/>
                  </a:cubicBezTo>
                  <a:cubicBezTo>
                    <a:pt x="412249" y="296024"/>
                    <a:pt x="404621" y="271806"/>
                    <a:pt x="391517" y="251300"/>
                  </a:cubicBezTo>
                  <a:lnTo>
                    <a:pt x="430048" y="213021"/>
                  </a:lnTo>
                  <a:cubicBezTo>
                    <a:pt x="452345" y="243683"/>
                    <a:pt x="465449" y="281376"/>
                    <a:pt x="465449" y="321999"/>
                  </a:cubicBezTo>
                  <a:cubicBezTo>
                    <a:pt x="465449" y="424923"/>
                    <a:pt x="381738" y="508707"/>
                    <a:pt x="278663" y="508707"/>
                  </a:cubicBezTo>
                  <a:cubicBezTo>
                    <a:pt x="175587" y="508707"/>
                    <a:pt x="91876" y="424923"/>
                    <a:pt x="91876" y="321999"/>
                  </a:cubicBezTo>
                  <a:cubicBezTo>
                    <a:pt x="91876" y="219270"/>
                    <a:pt x="175587" y="135486"/>
                    <a:pt x="278663" y="135486"/>
                  </a:cubicBezTo>
                  <a:close/>
                  <a:moveTo>
                    <a:pt x="278671" y="43751"/>
                  </a:moveTo>
                  <a:cubicBezTo>
                    <a:pt x="344770" y="43751"/>
                    <a:pt x="405588" y="66986"/>
                    <a:pt x="453500" y="105647"/>
                  </a:cubicBezTo>
                  <a:lnTo>
                    <a:pt x="415366" y="143527"/>
                  </a:lnTo>
                  <a:cubicBezTo>
                    <a:pt x="377428" y="114629"/>
                    <a:pt x="330103" y="97056"/>
                    <a:pt x="278671" y="97056"/>
                  </a:cubicBezTo>
                  <a:cubicBezTo>
                    <a:pt x="154491" y="97056"/>
                    <a:pt x="53387" y="198003"/>
                    <a:pt x="53387" y="321991"/>
                  </a:cubicBezTo>
                  <a:cubicBezTo>
                    <a:pt x="53387" y="446173"/>
                    <a:pt x="154491" y="547120"/>
                    <a:pt x="278671" y="547120"/>
                  </a:cubicBezTo>
                  <a:cubicBezTo>
                    <a:pt x="403046" y="547120"/>
                    <a:pt x="504150" y="446173"/>
                    <a:pt x="504150" y="321991"/>
                  </a:cubicBezTo>
                  <a:cubicBezTo>
                    <a:pt x="504150" y="270638"/>
                    <a:pt x="486550" y="223582"/>
                    <a:pt x="457411" y="185507"/>
                  </a:cubicBezTo>
                  <a:lnTo>
                    <a:pt x="495545" y="147627"/>
                  </a:lnTo>
                  <a:cubicBezTo>
                    <a:pt x="534070" y="195269"/>
                    <a:pt x="557537" y="255994"/>
                    <a:pt x="557537" y="321991"/>
                  </a:cubicBezTo>
                  <a:cubicBezTo>
                    <a:pt x="557537" y="475462"/>
                    <a:pt x="432380" y="600230"/>
                    <a:pt x="278671" y="600230"/>
                  </a:cubicBezTo>
                  <a:cubicBezTo>
                    <a:pt x="124962" y="600230"/>
                    <a:pt x="0" y="475462"/>
                    <a:pt x="0" y="321991"/>
                  </a:cubicBezTo>
                  <a:cubicBezTo>
                    <a:pt x="0" y="168519"/>
                    <a:pt x="124962" y="43751"/>
                    <a:pt x="278671" y="43751"/>
                  </a:cubicBezTo>
                  <a:close/>
                  <a:moveTo>
                    <a:pt x="531345" y="0"/>
                  </a:moveTo>
                  <a:cubicBezTo>
                    <a:pt x="541124" y="0"/>
                    <a:pt x="549142" y="8006"/>
                    <a:pt x="549142" y="17770"/>
                  </a:cubicBezTo>
                  <a:lnTo>
                    <a:pt x="549142" y="52138"/>
                  </a:lnTo>
                  <a:lnTo>
                    <a:pt x="583562" y="52138"/>
                  </a:lnTo>
                  <a:cubicBezTo>
                    <a:pt x="593340" y="52138"/>
                    <a:pt x="601358" y="59948"/>
                    <a:pt x="601358" y="69907"/>
                  </a:cubicBezTo>
                  <a:cubicBezTo>
                    <a:pt x="601358" y="79671"/>
                    <a:pt x="593340" y="87677"/>
                    <a:pt x="583562" y="87677"/>
                  </a:cubicBezTo>
                  <a:lnTo>
                    <a:pt x="538777" y="87677"/>
                  </a:lnTo>
                  <a:lnTo>
                    <a:pt x="522936" y="103299"/>
                  </a:lnTo>
                  <a:lnTo>
                    <a:pt x="531150" y="103299"/>
                  </a:lnTo>
                  <a:cubicBezTo>
                    <a:pt x="541124" y="103299"/>
                    <a:pt x="548946" y="111305"/>
                    <a:pt x="548946" y="121069"/>
                  </a:cubicBezTo>
                  <a:cubicBezTo>
                    <a:pt x="548946" y="130832"/>
                    <a:pt x="541124" y="138838"/>
                    <a:pt x="531150" y="138838"/>
                  </a:cubicBezTo>
                  <a:lnTo>
                    <a:pt x="487343" y="138838"/>
                  </a:lnTo>
                  <a:lnTo>
                    <a:pt x="291385" y="334696"/>
                  </a:lnTo>
                  <a:cubicBezTo>
                    <a:pt x="287865" y="338016"/>
                    <a:pt x="283367" y="339773"/>
                    <a:pt x="278673" y="339773"/>
                  </a:cubicBezTo>
                  <a:cubicBezTo>
                    <a:pt x="274175" y="339773"/>
                    <a:pt x="269677" y="338016"/>
                    <a:pt x="266157" y="334696"/>
                  </a:cubicBezTo>
                  <a:cubicBezTo>
                    <a:pt x="259116" y="327666"/>
                    <a:pt x="259116" y="316536"/>
                    <a:pt x="266157" y="309506"/>
                  </a:cubicBezTo>
                  <a:lnTo>
                    <a:pt x="461332" y="114625"/>
                  </a:lnTo>
                  <a:lnTo>
                    <a:pt x="461332" y="69126"/>
                  </a:lnTo>
                  <a:cubicBezTo>
                    <a:pt x="461332" y="59167"/>
                    <a:pt x="469155" y="51356"/>
                    <a:pt x="479129" y="51356"/>
                  </a:cubicBezTo>
                  <a:cubicBezTo>
                    <a:pt x="488907" y="51356"/>
                    <a:pt x="496926" y="59167"/>
                    <a:pt x="496926" y="69126"/>
                  </a:cubicBezTo>
                  <a:lnTo>
                    <a:pt x="496926" y="79085"/>
                  </a:lnTo>
                  <a:lnTo>
                    <a:pt x="513549" y="62487"/>
                  </a:lnTo>
                  <a:lnTo>
                    <a:pt x="513549" y="17770"/>
                  </a:lnTo>
                  <a:cubicBezTo>
                    <a:pt x="513549" y="8006"/>
                    <a:pt x="521567" y="0"/>
                    <a:pt x="53134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3FB49655-07F6-4BDF-BF71-C8E50254A1E4}"/>
              </a:ext>
            </a:extLst>
          </p:cNvPr>
          <p:cNvSpPr txBox="1"/>
          <p:nvPr/>
        </p:nvSpPr>
        <p:spPr>
          <a:xfrm>
            <a:off x="762602" y="443107"/>
            <a:ext cx="2865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查阅文献，了解并对比微课的开发、设计及其应用的历史、现状和最新研究成果，为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FLASH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动画制作的微课提供借鉴。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6CB02E-1E97-41D8-893D-6B627AB1CE7C}"/>
              </a:ext>
            </a:extLst>
          </p:cNvPr>
          <p:cNvSpPr txBox="1"/>
          <p:nvPr/>
        </p:nvSpPr>
        <p:spPr>
          <a:xfrm>
            <a:off x="8793720" y="494101"/>
            <a:ext cx="2865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在实践研究中，研究微课与传统教学的差异，微课的使用对学习者的学习方式、学习习惯、思维方式的影响。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D5131-BE6F-4E69-9864-900D495770E2}"/>
              </a:ext>
            </a:extLst>
          </p:cNvPr>
          <p:cNvSpPr txBox="1"/>
          <p:nvPr/>
        </p:nvSpPr>
        <p:spPr>
          <a:xfrm>
            <a:off x="5054379" y="4133458"/>
            <a:ext cx="2974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在设计制作微课的过程中，对该过程进行总结、反思、改进、提升，并将获得的有效经验应用到本课题的实践中。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C4C49A-2D51-418F-88C0-BE107B3F8F11}"/>
              </a:ext>
            </a:extLst>
          </p:cNvPr>
          <p:cNvGrpSpPr/>
          <p:nvPr/>
        </p:nvGrpSpPr>
        <p:grpSpPr>
          <a:xfrm>
            <a:off x="6096000" y="3314616"/>
            <a:ext cx="591587" cy="591587"/>
            <a:chOff x="1748389" y="4652853"/>
            <a:chExt cx="591587" cy="591587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0F4939-7698-474F-BF16-B9F2ADBEF03D}"/>
                </a:ext>
              </a:extLst>
            </p:cNvPr>
            <p:cNvSpPr/>
            <p:nvPr/>
          </p:nvSpPr>
          <p:spPr>
            <a:xfrm>
              <a:off x="1748389" y="4652853"/>
              <a:ext cx="591587" cy="591587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-closed-tool_59175">
              <a:extLst>
                <a:ext uri="{FF2B5EF4-FFF2-40B4-BE49-F238E27FC236}">
                  <a16:creationId xmlns:a16="http://schemas.microsoft.com/office/drawing/2014/main" id="{077ACA4C-8BBA-48B4-A8EC-B45DFB0B58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94589" y="4763519"/>
              <a:ext cx="299186" cy="327964"/>
            </a:xfrm>
            <a:custGeom>
              <a:avLst/>
              <a:gdLst>
                <a:gd name="T0" fmla="*/ 1160 w 1187"/>
                <a:gd name="T1" fmla="*/ 0 h 1303"/>
                <a:gd name="T2" fmla="*/ 1098 w 1187"/>
                <a:gd name="T3" fmla="*/ 0 h 1303"/>
                <a:gd name="T4" fmla="*/ 1071 w 1187"/>
                <a:gd name="T5" fmla="*/ 27 h 1303"/>
                <a:gd name="T6" fmla="*/ 1071 w 1187"/>
                <a:gd name="T7" fmla="*/ 1187 h 1303"/>
                <a:gd name="T8" fmla="*/ 342 w 1187"/>
                <a:gd name="T9" fmla="*/ 1187 h 1303"/>
                <a:gd name="T10" fmla="*/ 246 w 1187"/>
                <a:gd name="T11" fmla="*/ 1091 h 1303"/>
                <a:gd name="T12" fmla="*/ 342 w 1187"/>
                <a:gd name="T13" fmla="*/ 994 h 1303"/>
                <a:gd name="T14" fmla="*/ 911 w 1187"/>
                <a:gd name="T15" fmla="*/ 994 h 1303"/>
                <a:gd name="T16" fmla="*/ 938 w 1187"/>
                <a:gd name="T17" fmla="*/ 968 h 1303"/>
                <a:gd name="T18" fmla="*/ 938 w 1187"/>
                <a:gd name="T19" fmla="*/ 27 h 1303"/>
                <a:gd name="T20" fmla="*/ 911 w 1187"/>
                <a:gd name="T21" fmla="*/ 0 h 1303"/>
                <a:gd name="T22" fmla="*/ 306 w 1187"/>
                <a:gd name="T23" fmla="*/ 0 h 1303"/>
                <a:gd name="T24" fmla="*/ 0 w 1187"/>
                <a:gd name="T25" fmla="*/ 306 h 1303"/>
                <a:gd name="T26" fmla="*/ 0 w 1187"/>
                <a:gd name="T27" fmla="*/ 996 h 1303"/>
                <a:gd name="T28" fmla="*/ 307 w 1187"/>
                <a:gd name="T29" fmla="*/ 1303 h 1303"/>
                <a:gd name="T30" fmla="*/ 1160 w 1187"/>
                <a:gd name="T31" fmla="*/ 1303 h 1303"/>
                <a:gd name="T32" fmla="*/ 1187 w 1187"/>
                <a:gd name="T33" fmla="*/ 1276 h 1303"/>
                <a:gd name="T34" fmla="*/ 1187 w 1187"/>
                <a:gd name="T35" fmla="*/ 27 h 1303"/>
                <a:gd name="T36" fmla="*/ 1160 w 1187"/>
                <a:gd name="T37" fmla="*/ 0 h 1303"/>
                <a:gd name="T38" fmla="*/ 331 w 1187"/>
                <a:gd name="T39" fmla="*/ 134 h 1303"/>
                <a:gd name="T40" fmla="*/ 378 w 1187"/>
                <a:gd name="T41" fmla="*/ 87 h 1303"/>
                <a:gd name="T42" fmla="*/ 425 w 1187"/>
                <a:gd name="T43" fmla="*/ 134 h 1303"/>
                <a:gd name="T44" fmla="*/ 425 w 1187"/>
                <a:gd name="T45" fmla="*/ 860 h 1303"/>
                <a:gd name="T46" fmla="*/ 378 w 1187"/>
                <a:gd name="T47" fmla="*/ 907 h 1303"/>
                <a:gd name="T48" fmla="*/ 331 w 1187"/>
                <a:gd name="T49" fmla="*/ 860 h 1303"/>
                <a:gd name="T50" fmla="*/ 331 w 1187"/>
                <a:gd name="T51" fmla="*/ 13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7" h="1303">
                  <a:moveTo>
                    <a:pt x="1160" y="0"/>
                  </a:moveTo>
                  <a:lnTo>
                    <a:pt x="1098" y="0"/>
                  </a:lnTo>
                  <a:cubicBezTo>
                    <a:pt x="1083" y="0"/>
                    <a:pt x="1071" y="12"/>
                    <a:pt x="1071" y="27"/>
                  </a:cubicBezTo>
                  <a:lnTo>
                    <a:pt x="1071" y="1187"/>
                  </a:lnTo>
                  <a:lnTo>
                    <a:pt x="342" y="1187"/>
                  </a:lnTo>
                  <a:cubicBezTo>
                    <a:pt x="289" y="1187"/>
                    <a:pt x="246" y="1144"/>
                    <a:pt x="246" y="1091"/>
                  </a:cubicBezTo>
                  <a:cubicBezTo>
                    <a:pt x="246" y="1037"/>
                    <a:pt x="289" y="994"/>
                    <a:pt x="342" y="994"/>
                  </a:cubicBezTo>
                  <a:lnTo>
                    <a:pt x="911" y="994"/>
                  </a:lnTo>
                  <a:cubicBezTo>
                    <a:pt x="926" y="994"/>
                    <a:pt x="938" y="982"/>
                    <a:pt x="938" y="968"/>
                  </a:cubicBezTo>
                  <a:lnTo>
                    <a:pt x="938" y="27"/>
                  </a:lnTo>
                  <a:cubicBezTo>
                    <a:pt x="938" y="12"/>
                    <a:pt x="926" y="0"/>
                    <a:pt x="911" y="0"/>
                  </a:cubicBezTo>
                  <a:lnTo>
                    <a:pt x="306" y="0"/>
                  </a:lnTo>
                  <a:cubicBezTo>
                    <a:pt x="138" y="0"/>
                    <a:pt x="0" y="137"/>
                    <a:pt x="0" y="306"/>
                  </a:cubicBezTo>
                  <a:lnTo>
                    <a:pt x="0" y="996"/>
                  </a:lnTo>
                  <a:cubicBezTo>
                    <a:pt x="0" y="1165"/>
                    <a:pt x="138" y="1303"/>
                    <a:pt x="307" y="1303"/>
                  </a:cubicBezTo>
                  <a:lnTo>
                    <a:pt x="1160" y="1303"/>
                  </a:lnTo>
                  <a:cubicBezTo>
                    <a:pt x="1175" y="1303"/>
                    <a:pt x="1187" y="1291"/>
                    <a:pt x="1187" y="1276"/>
                  </a:cubicBezTo>
                  <a:lnTo>
                    <a:pt x="1187" y="27"/>
                  </a:lnTo>
                  <a:cubicBezTo>
                    <a:pt x="1187" y="12"/>
                    <a:pt x="1175" y="0"/>
                    <a:pt x="1160" y="0"/>
                  </a:cubicBezTo>
                  <a:close/>
                  <a:moveTo>
                    <a:pt x="331" y="134"/>
                  </a:moveTo>
                  <a:cubicBezTo>
                    <a:pt x="331" y="108"/>
                    <a:pt x="352" y="87"/>
                    <a:pt x="378" y="87"/>
                  </a:cubicBezTo>
                  <a:cubicBezTo>
                    <a:pt x="404" y="87"/>
                    <a:pt x="425" y="108"/>
                    <a:pt x="425" y="134"/>
                  </a:cubicBezTo>
                  <a:lnTo>
                    <a:pt x="425" y="860"/>
                  </a:lnTo>
                  <a:cubicBezTo>
                    <a:pt x="425" y="886"/>
                    <a:pt x="404" y="907"/>
                    <a:pt x="378" y="907"/>
                  </a:cubicBezTo>
                  <a:cubicBezTo>
                    <a:pt x="352" y="907"/>
                    <a:pt x="331" y="886"/>
                    <a:pt x="331" y="860"/>
                  </a:cubicBezTo>
                  <a:lnTo>
                    <a:pt x="331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6913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0" grpId="0" animBg="1"/>
      <p:bldP spid="19" grpId="0"/>
      <p:bldP spid="2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进度安排及预期目标</a:t>
            </a:r>
            <a:endParaRPr lang="en-US" altLang="zh-CN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05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ValueBack">
            <a:extLst>
              <a:ext uri="{FF2B5EF4-FFF2-40B4-BE49-F238E27FC236}">
                <a16:creationId xmlns:a16="http://schemas.microsoft.com/office/drawing/2014/main" id="{5DCF7AD7-0EAD-4E7C-87D1-5924B1737E03}"/>
              </a:ext>
            </a:extLst>
          </p:cNvPr>
          <p:cNvSpPr/>
          <p:nvPr/>
        </p:nvSpPr>
        <p:spPr>
          <a:xfrm>
            <a:off x="9382458" y="2213270"/>
            <a:ext cx="2001648" cy="2035012"/>
          </a:xfrm>
          <a:custGeom>
            <a:avLst/>
            <a:gdLst>
              <a:gd name="connsiteX0" fmla="*/ 2106763 w 2102709"/>
              <a:gd name="connsiteY0" fmla="*/ 1053382 h 2102709"/>
              <a:gd name="connsiteX1" fmla="*/ 1053382 w 2102709"/>
              <a:gd name="connsiteY1" fmla="*/ 2106763 h 2102709"/>
              <a:gd name="connsiteX2" fmla="*/ 0 w 2102709"/>
              <a:gd name="connsiteY2" fmla="*/ 1053382 h 2102709"/>
              <a:gd name="connsiteX3" fmla="*/ 1053382 w 2102709"/>
              <a:gd name="connsiteY3" fmla="*/ 0 h 2102709"/>
              <a:gd name="connsiteX4" fmla="*/ 2106763 w 2102709"/>
              <a:gd name="connsiteY4" fmla="*/ 1053382 h 210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709" h="2102709">
                <a:moveTo>
                  <a:pt x="2106763" y="1053382"/>
                </a:moveTo>
                <a:cubicBezTo>
                  <a:pt x="2106763" y="1635148"/>
                  <a:pt x="1635148" y="2106763"/>
                  <a:pt x="1053382" y="2106763"/>
                </a:cubicBezTo>
                <a:cubicBezTo>
                  <a:pt x="471615" y="2106763"/>
                  <a:pt x="0" y="1635148"/>
                  <a:pt x="0" y="1053382"/>
                </a:cubicBezTo>
                <a:cubicBezTo>
                  <a:pt x="0" y="471615"/>
                  <a:pt x="471615" y="0"/>
                  <a:pt x="1053382" y="0"/>
                </a:cubicBezTo>
                <a:cubicBezTo>
                  <a:pt x="1635148" y="0"/>
                  <a:pt x="2106763" y="471615"/>
                  <a:pt x="2106763" y="10533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IconShape">
            <a:extLst>
              <a:ext uri="{FF2B5EF4-FFF2-40B4-BE49-F238E27FC236}">
                <a16:creationId xmlns:a16="http://schemas.microsoft.com/office/drawing/2014/main" id="{91B07A0D-9B41-4790-B9D6-458B8EE92796}"/>
              </a:ext>
            </a:extLst>
          </p:cNvPr>
          <p:cNvSpPr/>
          <p:nvPr/>
        </p:nvSpPr>
        <p:spPr>
          <a:xfrm>
            <a:off x="10007984" y="2794283"/>
            <a:ext cx="750597" cy="872986"/>
          </a:xfrm>
          <a:custGeom>
            <a:avLst/>
            <a:gdLst>
              <a:gd name="connsiteX0" fmla="*/ 434758 w 526841"/>
              <a:gd name="connsiteY0" fmla="*/ 495205 h 602699"/>
              <a:gd name="connsiteX1" fmla="*/ 400286 w 526841"/>
              <a:gd name="connsiteY1" fmla="*/ 529622 h 602699"/>
              <a:gd name="connsiteX2" fmla="*/ 434758 w 526841"/>
              <a:gd name="connsiteY2" fmla="*/ 564196 h 602699"/>
              <a:gd name="connsiteX3" fmla="*/ 469230 w 526841"/>
              <a:gd name="connsiteY3" fmla="*/ 529622 h 602699"/>
              <a:gd name="connsiteX4" fmla="*/ 434758 w 526841"/>
              <a:gd name="connsiteY4" fmla="*/ 495205 h 602699"/>
              <a:gd name="connsiteX5" fmla="*/ 21093 w 526841"/>
              <a:gd name="connsiteY5" fmla="*/ 451830 h 602699"/>
              <a:gd name="connsiteX6" fmla="*/ 505906 w 526841"/>
              <a:gd name="connsiteY6" fmla="*/ 451830 h 602699"/>
              <a:gd name="connsiteX7" fmla="*/ 526841 w 526841"/>
              <a:gd name="connsiteY7" fmla="*/ 472889 h 602699"/>
              <a:gd name="connsiteX8" fmla="*/ 526841 w 526841"/>
              <a:gd name="connsiteY8" fmla="*/ 581798 h 602699"/>
              <a:gd name="connsiteX9" fmla="*/ 505906 w 526841"/>
              <a:gd name="connsiteY9" fmla="*/ 602699 h 602699"/>
              <a:gd name="connsiteX10" fmla="*/ 21093 w 526841"/>
              <a:gd name="connsiteY10" fmla="*/ 602699 h 602699"/>
              <a:gd name="connsiteX11" fmla="*/ 0 w 526841"/>
              <a:gd name="connsiteY11" fmla="*/ 581798 h 602699"/>
              <a:gd name="connsiteX12" fmla="*/ 0 w 526841"/>
              <a:gd name="connsiteY12" fmla="*/ 472889 h 602699"/>
              <a:gd name="connsiteX13" fmla="*/ 21093 w 526841"/>
              <a:gd name="connsiteY13" fmla="*/ 451830 h 602699"/>
              <a:gd name="connsiteX14" fmla="*/ 434758 w 526841"/>
              <a:gd name="connsiteY14" fmla="*/ 276584 h 602699"/>
              <a:gd name="connsiteX15" fmla="*/ 400286 w 526841"/>
              <a:gd name="connsiteY15" fmla="*/ 311001 h 602699"/>
              <a:gd name="connsiteX16" fmla="*/ 434758 w 526841"/>
              <a:gd name="connsiteY16" fmla="*/ 345418 h 602699"/>
              <a:gd name="connsiteX17" fmla="*/ 469230 w 526841"/>
              <a:gd name="connsiteY17" fmla="*/ 311001 h 602699"/>
              <a:gd name="connsiteX18" fmla="*/ 434758 w 526841"/>
              <a:gd name="connsiteY18" fmla="*/ 276584 h 602699"/>
              <a:gd name="connsiteX19" fmla="*/ 21093 w 526841"/>
              <a:gd name="connsiteY19" fmla="*/ 233995 h 602699"/>
              <a:gd name="connsiteX20" fmla="*/ 505906 w 526841"/>
              <a:gd name="connsiteY20" fmla="*/ 233995 h 602699"/>
              <a:gd name="connsiteX21" fmla="*/ 526841 w 526841"/>
              <a:gd name="connsiteY21" fmla="*/ 254896 h 602699"/>
              <a:gd name="connsiteX22" fmla="*/ 526841 w 526841"/>
              <a:gd name="connsiteY22" fmla="*/ 363805 h 602699"/>
              <a:gd name="connsiteX23" fmla="*/ 505906 w 526841"/>
              <a:gd name="connsiteY23" fmla="*/ 384864 h 602699"/>
              <a:gd name="connsiteX24" fmla="*/ 21093 w 526841"/>
              <a:gd name="connsiteY24" fmla="*/ 384864 h 602699"/>
              <a:gd name="connsiteX25" fmla="*/ 0 w 526841"/>
              <a:gd name="connsiteY25" fmla="*/ 363805 h 602699"/>
              <a:gd name="connsiteX26" fmla="*/ 0 w 526841"/>
              <a:gd name="connsiteY26" fmla="*/ 254896 h 602699"/>
              <a:gd name="connsiteX27" fmla="*/ 21093 w 526841"/>
              <a:gd name="connsiteY27" fmla="*/ 233995 h 602699"/>
              <a:gd name="connsiteX28" fmla="*/ 262875 w 526841"/>
              <a:gd name="connsiteY28" fmla="*/ 118479 h 602699"/>
              <a:gd name="connsiteX29" fmla="*/ 350706 w 526841"/>
              <a:gd name="connsiteY29" fmla="*/ 146768 h 602699"/>
              <a:gd name="connsiteX30" fmla="*/ 355585 w 526841"/>
              <a:gd name="connsiteY30" fmla="*/ 190931 h 602699"/>
              <a:gd name="connsiteX31" fmla="*/ 331030 w 526841"/>
              <a:gd name="connsiteY31" fmla="*/ 202718 h 602699"/>
              <a:gd name="connsiteX32" fmla="*/ 311355 w 526841"/>
              <a:gd name="connsiteY32" fmla="*/ 195803 h 602699"/>
              <a:gd name="connsiteX33" fmla="*/ 262875 w 526841"/>
              <a:gd name="connsiteY33" fmla="*/ 181344 h 602699"/>
              <a:gd name="connsiteX34" fmla="*/ 214710 w 526841"/>
              <a:gd name="connsiteY34" fmla="*/ 195489 h 602699"/>
              <a:gd name="connsiteX35" fmla="*/ 170480 w 526841"/>
              <a:gd name="connsiteY35" fmla="*/ 190459 h 602699"/>
              <a:gd name="connsiteX36" fmla="*/ 175517 w 526841"/>
              <a:gd name="connsiteY36" fmla="*/ 146297 h 602699"/>
              <a:gd name="connsiteX37" fmla="*/ 262875 w 526841"/>
              <a:gd name="connsiteY37" fmla="*/ 118479 h 602699"/>
              <a:gd name="connsiteX38" fmla="*/ 262709 w 526841"/>
              <a:gd name="connsiteY38" fmla="*/ 0 h 602699"/>
              <a:gd name="connsiteX39" fmla="*/ 388602 w 526841"/>
              <a:gd name="connsiteY39" fmla="*/ 41652 h 602699"/>
              <a:gd name="connsiteX40" fmla="*/ 393481 w 526841"/>
              <a:gd name="connsiteY40" fmla="*/ 85820 h 602699"/>
              <a:gd name="connsiteX41" fmla="*/ 368932 w 526841"/>
              <a:gd name="connsiteY41" fmla="*/ 97608 h 602699"/>
              <a:gd name="connsiteX42" fmla="*/ 349103 w 526841"/>
              <a:gd name="connsiteY42" fmla="*/ 90692 h 602699"/>
              <a:gd name="connsiteX43" fmla="*/ 262709 w 526841"/>
              <a:gd name="connsiteY43" fmla="*/ 62871 h 602699"/>
              <a:gd name="connsiteX44" fmla="*/ 176787 w 526841"/>
              <a:gd name="connsiteY44" fmla="*/ 90063 h 602699"/>
              <a:gd name="connsiteX45" fmla="*/ 132567 w 526841"/>
              <a:gd name="connsiteY45" fmla="*/ 85034 h 602699"/>
              <a:gd name="connsiteX46" fmla="*/ 137760 w 526841"/>
              <a:gd name="connsiteY46" fmla="*/ 40866 h 602699"/>
              <a:gd name="connsiteX47" fmla="*/ 262709 w 526841"/>
              <a:gd name="connsiteY47" fmla="*/ 0 h 6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6841" h="602699">
                <a:moveTo>
                  <a:pt x="434758" y="495205"/>
                </a:moveTo>
                <a:cubicBezTo>
                  <a:pt x="415712" y="495205"/>
                  <a:pt x="400286" y="510606"/>
                  <a:pt x="400286" y="529622"/>
                </a:cubicBezTo>
                <a:cubicBezTo>
                  <a:pt x="400286" y="548638"/>
                  <a:pt x="415712" y="564196"/>
                  <a:pt x="434758" y="564196"/>
                </a:cubicBezTo>
                <a:cubicBezTo>
                  <a:pt x="453804" y="564196"/>
                  <a:pt x="469230" y="548638"/>
                  <a:pt x="469230" y="529622"/>
                </a:cubicBezTo>
                <a:cubicBezTo>
                  <a:pt x="469230" y="510606"/>
                  <a:pt x="453804" y="495205"/>
                  <a:pt x="434758" y="495205"/>
                </a:cubicBezTo>
                <a:close/>
                <a:moveTo>
                  <a:pt x="21093" y="451830"/>
                </a:moveTo>
                <a:lnTo>
                  <a:pt x="505906" y="451830"/>
                </a:lnTo>
                <a:cubicBezTo>
                  <a:pt x="517397" y="451830"/>
                  <a:pt x="526841" y="461260"/>
                  <a:pt x="526841" y="472889"/>
                </a:cubicBezTo>
                <a:lnTo>
                  <a:pt x="526841" y="581798"/>
                </a:lnTo>
                <a:cubicBezTo>
                  <a:pt x="526841" y="593270"/>
                  <a:pt x="517397" y="602699"/>
                  <a:pt x="505906" y="602699"/>
                </a:cubicBezTo>
                <a:lnTo>
                  <a:pt x="21093" y="602699"/>
                </a:lnTo>
                <a:cubicBezTo>
                  <a:pt x="9444" y="602699"/>
                  <a:pt x="0" y="593270"/>
                  <a:pt x="0" y="581798"/>
                </a:cubicBezTo>
                <a:lnTo>
                  <a:pt x="0" y="472889"/>
                </a:lnTo>
                <a:cubicBezTo>
                  <a:pt x="0" y="461260"/>
                  <a:pt x="9444" y="451830"/>
                  <a:pt x="21093" y="451830"/>
                </a:cubicBezTo>
                <a:close/>
                <a:moveTo>
                  <a:pt x="434758" y="276584"/>
                </a:moveTo>
                <a:cubicBezTo>
                  <a:pt x="415712" y="276584"/>
                  <a:pt x="400286" y="291985"/>
                  <a:pt x="400286" y="311001"/>
                </a:cubicBezTo>
                <a:cubicBezTo>
                  <a:pt x="400286" y="330017"/>
                  <a:pt x="415712" y="345418"/>
                  <a:pt x="434758" y="345418"/>
                </a:cubicBezTo>
                <a:cubicBezTo>
                  <a:pt x="453804" y="345418"/>
                  <a:pt x="469230" y="330017"/>
                  <a:pt x="469230" y="311001"/>
                </a:cubicBezTo>
                <a:cubicBezTo>
                  <a:pt x="469230" y="291985"/>
                  <a:pt x="453804" y="276584"/>
                  <a:pt x="434758" y="276584"/>
                </a:cubicBezTo>
                <a:close/>
                <a:moveTo>
                  <a:pt x="21093" y="233995"/>
                </a:moveTo>
                <a:lnTo>
                  <a:pt x="505906" y="233995"/>
                </a:lnTo>
                <a:cubicBezTo>
                  <a:pt x="517397" y="233995"/>
                  <a:pt x="526841" y="243267"/>
                  <a:pt x="526841" y="254896"/>
                </a:cubicBezTo>
                <a:lnTo>
                  <a:pt x="526841" y="363805"/>
                </a:lnTo>
                <a:cubicBezTo>
                  <a:pt x="526841" y="375434"/>
                  <a:pt x="517397" y="384864"/>
                  <a:pt x="505906" y="384864"/>
                </a:cubicBezTo>
                <a:lnTo>
                  <a:pt x="21093" y="384864"/>
                </a:lnTo>
                <a:cubicBezTo>
                  <a:pt x="9444" y="384864"/>
                  <a:pt x="0" y="375434"/>
                  <a:pt x="0" y="363805"/>
                </a:cubicBezTo>
                <a:lnTo>
                  <a:pt x="0" y="254896"/>
                </a:lnTo>
                <a:cubicBezTo>
                  <a:pt x="0" y="243267"/>
                  <a:pt x="9444" y="233995"/>
                  <a:pt x="21093" y="233995"/>
                </a:cubicBezTo>
                <a:close/>
                <a:moveTo>
                  <a:pt x="262875" y="118479"/>
                </a:moveTo>
                <a:cubicBezTo>
                  <a:pt x="294828" y="118479"/>
                  <a:pt x="329456" y="129637"/>
                  <a:pt x="350706" y="146768"/>
                </a:cubicBezTo>
                <a:cubicBezTo>
                  <a:pt x="364242" y="157612"/>
                  <a:pt x="366446" y="177415"/>
                  <a:pt x="355585" y="190931"/>
                </a:cubicBezTo>
                <a:cubicBezTo>
                  <a:pt x="349289" y="198632"/>
                  <a:pt x="340160" y="202718"/>
                  <a:pt x="331030" y="202718"/>
                </a:cubicBezTo>
                <a:cubicBezTo>
                  <a:pt x="324105" y="202718"/>
                  <a:pt x="317179" y="200361"/>
                  <a:pt x="311355" y="195803"/>
                </a:cubicBezTo>
                <a:cubicBezTo>
                  <a:pt x="301281" y="187630"/>
                  <a:pt x="280032" y="181344"/>
                  <a:pt x="262875" y="181344"/>
                </a:cubicBezTo>
                <a:cubicBezTo>
                  <a:pt x="245876" y="181344"/>
                  <a:pt x="224626" y="187630"/>
                  <a:pt x="214710" y="195489"/>
                </a:cubicBezTo>
                <a:cubicBezTo>
                  <a:pt x="201016" y="206333"/>
                  <a:pt x="181341" y="203975"/>
                  <a:pt x="170480" y="190459"/>
                </a:cubicBezTo>
                <a:cubicBezTo>
                  <a:pt x="159619" y="176786"/>
                  <a:pt x="161980" y="156984"/>
                  <a:pt x="175517" y="146297"/>
                </a:cubicBezTo>
                <a:cubicBezTo>
                  <a:pt x="201488" y="125865"/>
                  <a:pt x="238793" y="118479"/>
                  <a:pt x="262875" y="118479"/>
                </a:cubicBezTo>
                <a:close/>
                <a:moveTo>
                  <a:pt x="262709" y="0"/>
                </a:moveTo>
                <a:cubicBezTo>
                  <a:pt x="308345" y="0"/>
                  <a:pt x="356657" y="15875"/>
                  <a:pt x="388602" y="41652"/>
                </a:cubicBezTo>
                <a:cubicBezTo>
                  <a:pt x="402136" y="52498"/>
                  <a:pt x="404339" y="72302"/>
                  <a:pt x="393481" y="85820"/>
                </a:cubicBezTo>
                <a:cubicBezTo>
                  <a:pt x="387186" y="93521"/>
                  <a:pt x="378059" y="97608"/>
                  <a:pt x="368932" y="97608"/>
                </a:cubicBezTo>
                <a:cubicBezTo>
                  <a:pt x="362007" y="97608"/>
                  <a:pt x="354926" y="95250"/>
                  <a:pt x="349103" y="90692"/>
                </a:cubicBezTo>
                <a:cubicBezTo>
                  <a:pt x="328488" y="74031"/>
                  <a:pt x="293710" y="62871"/>
                  <a:pt x="262709" y="62871"/>
                </a:cubicBezTo>
                <a:cubicBezTo>
                  <a:pt x="231865" y="62871"/>
                  <a:pt x="197402" y="73874"/>
                  <a:pt x="176787" y="90063"/>
                </a:cubicBezTo>
                <a:cubicBezTo>
                  <a:pt x="163253" y="100909"/>
                  <a:pt x="143425" y="98708"/>
                  <a:pt x="132567" y="85034"/>
                </a:cubicBezTo>
                <a:cubicBezTo>
                  <a:pt x="121866" y="71516"/>
                  <a:pt x="124069" y="51712"/>
                  <a:pt x="137760" y="40866"/>
                </a:cubicBezTo>
                <a:cubicBezTo>
                  <a:pt x="169548" y="15718"/>
                  <a:pt x="217388" y="0"/>
                  <a:pt x="262709" y="0"/>
                </a:cubicBezTo>
                <a:close/>
              </a:path>
            </a:pathLst>
          </a:custGeom>
          <a:solidFill>
            <a:schemeClr val="bg1"/>
          </a:solidFill>
          <a:ln w="12650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52" name="BackShape1">
            <a:extLst>
              <a:ext uri="{FF2B5EF4-FFF2-40B4-BE49-F238E27FC236}">
                <a16:creationId xmlns:a16="http://schemas.microsoft.com/office/drawing/2014/main" id="{BD8DF470-F19B-44F5-B87F-03CD72326806}"/>
              </a:ext>
            </a:extLst>
          </p:cNvPr>
          <p:cNvSpPr/>
          <p:nvPr/>
        </p:nvSpPr>
        <p:spPr>
          <a:xfrm>
            <a:off x="8574564" y="1391910"/>
            <a:ext cx="3617436" cy="3677733"/>
          </a:xfrm>
          <a:custGeom>
            <a:avLst/>
            <a:gdLst>
              <a:gd name="connsiteX0" fmla="*/ 2858199 w 3800078"/>
              <a:gd name="connsiteY0" fmla="*/ 952733 h 3800077"/>
              <a:gd name="connsiteX1" fmla="*/ 2858200 w 3800078"/>
              <a:gd name="connsiteY1" fmla="*/ 2858200 h 3800077"/>
              <a:gd name="connsiteX2" fmla="*/ 952733 w 3800078"/>
              <a:gd name="connsiteY2" fmla="*/ 2858200 h 3800077"/>
              <a:gd name="connsiteX3" fmla="*/ 952733 w 3800078"/>
              <a:gd name="connsiteY3" fmla="*/ 952733 h 3800077"/>
              <a:gd name="connsiteX4" fmla="*/ 2858199 w 3800078"/>
              <a:gd name="connsiteY4" fmla="*/ 952733 h 380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0078" h="3800077">
                <a:moveTo>
                  <a:pt x="2858199" y="952733"/>
                </a:moveTo>
                <a:cubicBezTo>
                  <a:pt x="3384379" y="1478913"/>
                  <a:pt x="3384379" y="2332020"/>
                  <a:pt x="2858200" y="2858200"/>
                </a:cubicBezTo>
                <a:cubicBezTo>
                  <a:pt x="2332020" y="3384379"/>
                  <a:pt x="1478913" y="3384379"/>
                  <a:pt x="952733" y="2858200"/>
                </a:cubicBezTo>
                <a:cubicBezTo>
                  <a:pt x="426553" y="2332020"/>
                  <a:pt x="426553" y="1478913"/>
                  <a:pt x="952733" y="952733"/>
                </a:cubicBezTo>
                <a:cubicBezTo>
                  <a:pt x="1478913" y="426553"/>
                  <a:pt x="2332020" y="426553"/>
                  <a:pt x="2858199" y="952733"/>
                </a:cubicBezTo>
                <a:close/>
              </a:path>
            </a:pathLst>
          </a:custGeom>
          <a:noFill/>
          <a:ln w="33111" cap="flat">
            <a:solidFill>
              <a:schemeClr val="accent3">
                <a:lumMod val="60000"/>
                <a:lumOff val="40000"/>
              </a:schemeClr>
            </a:solidFill>
            <a:custDash>
              <a:ds d="391620" sp="391620"/>
            </a:custDash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BackShape1">
            <a:extLst>
              <a:ext uri="{FF2B5EF4-FFF2-40B4-BE49-F238E27FC236}">
                <a16:creationId xmlns:a16="http://schemas.microsoft.com/office/drawing/2014/main" id="{20B6BF14-7B3B-496C-A161-5D1B86210511}"/>
              </a:ext>
            </a:extLst>
          </p:cNvPr>
          <p:cNvSpPr/>
          <p:nvPr/>
        </p:nvSpPr>
        <p:spPr>
          <a:xfrm>
            <a:off x="8857930" y="1679999"/>
            <a:ext cx="3050705" cy="3101554"/>
          </a:xfrm>
          <a:custGeom>
            <a:avLst/>
            <a:gdLst>
              <a:gd name="connsiteX0" fmla="*/ 3209039 w 3204732"/>
              <a:gd name="connsiteY0" fmla="*/ 1604520 h 3204732"/>
              <a:gd name="connsiteX1" fmla="*/ 1604520 w 3204732"/>
              <a:gd name="connsiteY1" fmla="*/ 3209039 h 3204732"/>
              <a:gd name="connsiteX2" fmla="*/ 0 w 3204732"/>
              <a:gd name="connsiteY2" fmla="*/ 1604520 h 3204732"/>
              <a:gd name="connsiteX3" fmla="*/ 1604520 w 3204732"/>
              <a:gd name="connsiteY3" fmla="*/ 0 h 3204732"/>
              <a:gd name="connsiteX4" fmla="*/ 3209039 w 3204732"/>
              <a:gd name="connsiteY4" fmla="*/ 1604520 h 320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4732" h="3204732">
                <a:moveTo>
                  <a:pt x="3209039" y="1604520"/>
                </a:moveTo>
                <a:cubicBezTo>
                  <a:pt x="3209039" y="2490671"/>
                  <a:pt x="2490671" y="3209039"/>
                  <a:pt x="1604520" y="3209039"/>
                </a:cubicBezTo>
                <a:cubicBezTo>
                  <a:pt x="718368" y="3209039"/>
                  <a:pt x="0" y="2490671"/>
                  <a:pt x="0" y="1604520"/>
                </a:cubicBezTo>
                <a:cubicBezTo>
                  <a:pt x="0" y="718368"/>
                  <a:pt x="718368" y="0"/>
                  <a:pt x="1604520" y="0"/>
                </a:cubicBezTo>
                <a:cubicBezTo>
                  <a:pt x="2490672" y="0"/>
                  <a:pt x="3209039" y="718368"/>
                  <a:pt x="3209039" y="1604520"/>
                </a:cubicBezTo>
                <a:close/>
              </a:path>
            </a:pathLst>
          </a:custGeom>
          <a:noFill/>
          <a:ln w="33111" cap="flat">
            <a:solidFill>
              <a:schemeClr val="accent3">
                <a:lumMod val="60000"/>
                <a:lumOff val="40000"/>
              </a:schemeClr>
            </a:solidFill>
            <a:custDash>
              <a:ds d="392730" sp="39273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ValueShape">
            <a:extLst>
              <a:ext uri="{FF2B5EF4-FFF2-40B4-BE49-F238E27FC236}">
                <a16:creationId xmlns:a16="http://schemas.microsoft.com/office/drawing/2014/main" id="{83AD4583-13A9-4169-8728-74D17CB2EC87}"/>
              </a:ext>
            </a:extLst>
          </p:cNvPr>
          <p:cNvSpPr/>
          <p:nvPr/>
        </p:nvSpPr>
        <p:spPr bwMode="auto">
          <a:xfrm rot="19735679" flipH="1">
            <a:off x="8574564" y="1391910"/>
            <a:ext cx="3617436" cy="3677733"/>
          </a:xfrm>
          <a:prstGeom prst="blockArc">
            <a:avLst>
              <a:gd name="adj1" fmla="val 13199073"/>
              <a:gd name="adj2" fmla="val 4984615"/>
              <a:gd name="adj3" fmla="val 10970"/>
            </a:avLst>
          </a:prstGeom>
          <a:solidFill>
            <a:srgbClr val="338459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BFCF9B8-8F9D-4727-B0A5-058DE7A882CD}"/>
              </a:ext>
            </a:extLst>
          </p:cNvPr>
          <p:cNvSpPr txBox="1"/>
          <p:nvPr/>
        </p:nvSpPr>
        <p:spPr>
          <a:xfrm>
            <a:off x="8723658" y="5333717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工作完成度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91990EC-013A-4232-8DB0-C3DCC3517BFD}"/>
              </a:ext>
            </a:extLst>
          </p:cNvPr>
          <p:cNvSpPr txBox="1"/>
          <p:nvPr/>
        </p:nvSpPr>
        <p:spPr>
          <a:xfrm>
            <a:off x="8723658" y="5690124"/>
            <a:ext cx="2703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Loading……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B04E0D-1C26-47D2-8F23-ABD6EA2A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52307"/>
              </p:ext>
            </p:extLst>
          </p:nvPr>
        </p:nvGraphicFramePr>
        <p:xfrm>
          <a:off x="310895" y="929640"/>
          <a:ext cx="8100000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7309">
                  <a:extLst>
                    <a:ext uri="{9D8B030D-6E8A-4147-A177-3AD203B41FA5}">
                      <a16:colId xmlns:a16="http://schemas.microsoft.com/office/drawing/2014/main" val="2425107108"/>
                    </a:ext>
                  </a:extLst>
                </a:gridCol>
                <a:gridCol w="5722691">
                  <a:extLst>
                    <a:ext uri="{9D8B030D-6E8A-4147-A177-3AD203B41FA5}">
                      <a16:colId xmlns:a16="http://schemas.microsoft.com/office/drawing/2014/main" val="57994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时间</a:t>
                      </a:r>
                    </a:p>
                  </a:txBody>
                  <a:tcPr>
                    <a:solidFill>
                      <a:srgbClr val="338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事件</a:t>
                      </a:r>
                    </a:p>
                  </a:txBody>
                  <a:tcPr>
                    <a:solidFill>
                      <a:srgbClr val="338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2019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11</a:t>
                      </a:r>
                      <a:r>
                        <a:rPr lang="zh-CN" altLang="en-US" sz="2200" dirty="0"/>
                        <a:t>月</a:t>
                      </a:r>
                      <a:r>
                        <a:rPr lang="en-US" altLang="zh-CN" sz="2200" dirty="0"/>
                        <a:t>22</a:t>
                      </a:r>
                      <a:r>
                        <a:rPr lang="zh-CN" altLang="en-US" sz="2200" dirty="0"/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通过查找文献资料，对当前研究内容进行了解、归纳，设计开题报告；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2019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1</a:t>
                      </a:r>
                      <a:r>
                        <a:rPr lang="zh-CN" altLang="en-US" sz="2200" dirty="0"/>
                        <a:t>月</a:t>
                      </a:r>
                      <a:r>
                        <a:rPr lang="en-US" altLang="zh-CN" sz="2200" dirty="0"/>
                        <a:t>6</a:t>
                      </a:r>
                      <a:r>
                        <a:rPr lang="zh-CN" altLang="en-US" sz="2200" dirty="0"/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完成三个高质量微课，包括教学设计、教学课件、教学视频、案例操作步骤等其他辅助教学资料；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1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2020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2</a:t>
                      </a:r>
                      <a:r>
                        <a:rPr lang="zh-CN" altLang="en-US" sz="2200" dirty="0"/>
                        <a:t>月初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完成五个精品微课，包括教学设计、教学课件、教学视频、案例操作步骤等其他辅助教学资料；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2020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3</a:t>
                      </a:r>
                      <a:r>
                        <a:rPr lang="zh-CN" altLang="en-US" sz="2200" dirty="0"/>
                        <a:t>月初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完成论文初稿，接受答辩资格审查，参加中期检查等；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2020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5</a:t>
                      </a:r>
                      <a:r>
                        <a:rPr lang="zh-CN" altLang="en-US" sz="2200" dirty="0"/>
                        <a:t>月中旬前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参加毕业设计答辩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2020</a:t>
                      </a:r>
                      <a:r>
                        <a:rPr lang="zh-CN" altLang="en-US" sz="2200" dirty="0"/>
                        <a:t>年答辩后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完成毕业设计文档的归档等全部工作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4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74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课题已具备和所需的条件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06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">
            <a:extLst>
              <a:ext uri="{FF2B5EF4-FFF2-40B4-BE49-F238E27FC236}">
                <a16:creationId xmlns:a16="http://schemas.microsoft.com/office/drawing/2014/main" id="{2E4DA596-A0FF-4A23-833F-E950F1FF9F6B}"/>
              </a:ext>
            </a:extLst>
          </p:cNvPr>
          <p:cNvSpPr/>
          <p:nvPr/>
        </p:nvSpPr>
        <p:spPr>
          <a:xfrm>
            <a:off x="268514" y="1457451"/>
            <a:ext cx="11654971" cy="1575765"/>
          </a:xfrm>
          <a:custGeom>
            <a:avLst/>
            <a:gdLst>
              <a:gd name="connsiteX0" fmla="*/ 0 w 9174994"/>
              <a:gd name="connsiteY0" fmla="*/ 1472931 h 1630140"/>
              <a:gd name="connsiteX1" fmla="*/ 8287657 w 9174994"/>
              <a:gd name="connsiteY1" fmla="*/ 1516474 h 1630140"/>
              <a:gd name="connsiteX2" fmla="*/ 8810171 w 9174994"/>
              <a:gd name="connsiteY2" fmla="*/ 195674 h 1630140"/>
              <a:gd name="connsiteX3" fmla="*/ 7126514 w 9174994"/>
              <a:gd name="connsiteY3" fmla="*/ 6988 h 1630140"/>
              <a:gd name="connsiteX4" fmla="*/ 7126514 w 9174994"/>
              <a:gd name="connsiteY4" fmla="*/ 6988 h 1630140"/>
              <a:gd name="connsiteX0-1" fmla="*/ 0 w 9174994"/>
              <a:gd name="connsiteY0-2" fmla="*/ 1472931 h 1630140"/>
              <a:gd name="connsiteX1-3" fmla="*/ 8287657 w 9174994"/>
              <a:gd name="connsiteY1-4" fmla="*/ 1516474 h 1630140"/>
              <a:gd name="connsiteX2-5" fmla="*/ 8810171 w 9174994"/>
              <a:gd name="connsiteY2-6" fmla="*/ 195674 h 1630140"/>
              <a:gd name="connsiteX3-7" fmla="*/ 7126514 w 9174994"/>
              <a:gd name="connsiteY3-8" fmla="*/ 6988 h 1630140"/>
              <a:gd name="connsiteX4-9" fmla="*/ 7126514 w 9174994"/>
              <a:gd name="connsiteY4-10" fmla="*/ 6988 h 1630140"/>
              <a:gd name="connsiteX0-11" fmla="*/ 0 w 9174994"/>
              <a:gd name="connsiteY0-12" fmla="*/ 1472931 h 1630140"/>
              <a:gd name="connsiteX1-13" fmla="*/ 8287657 w 9174994"/>
              <a:gd name="connsiteY1-14" fmla="*/ 1516474 h 1630140"/>
              <a:gd name="connsiteX2-15" fmla="*/ 8810171 w 9174994"/>
              <a:gd name="connsiteY2-16" fmla="*/ 195674 h 1630140"/>
              <a:gd name="connsiteX3-17" fmla="*/ 7126514 w 9174994"/>
              <a:gd name="connsiteY3-18" fmla="*/ 6988 h 1630140"/>
              <a:gd name="connsiteX4-19" fmla="*/ 7126514 w 9174994"/>
              <a:gd name="connsiteY4-20" fmla="*/ 6988 h 1630140"/>
              <a:gd name="connsiteX0-21" fmla="*/ 0 w 9256864"/>
              <a:gd name="connsiteY0-22" fmla="*/ 1466918 h 1624127"/>
              <a:gd name="connsiteX1-23" fmla="*/ 8287657 w 9256864"/>
              <a:gd name="connsiteY1-24" fmla="*/ 1510461 h 1624127"/>
              <a:gd name="connsiteX2-25" fmla="*/ 8810171 w 9256864"/>
              <a:gd name="connsiteY2-26" fmla="*/ 189661 h 1624127"/>
              <a:gd name="connsiteX3-27" fmla="*/ 7126514 w 9256864"/>
              <a:gd name="connsiteY3-28" fmla="*/ 975 h 1624127"/>
              <a:gd name="connsiteX4-29" fmla="*/ 7126514 w 9256864"/>
              <a:gd name="connsiteY4-30" fmla="*/ 975 h 1624127"/>
              <a:gd name="connsiteX0-31" fmla="*/ 0 w 9231812"/>
              <a:gd name="connsiteY0-32" fmla="*/ 1466918 h 1624127"/>
              <a:gd name="connsiteX1-33" fmla="*/ 8287657 w 9231812"/>
              <a:gd name="connsiteY1-34" fmla="*/ 1510461 h 1624127"/>
              <a:gd name="connsiteX2-35" fmla="*/ 8764976 w 9231812"/>
              <a:gd name="connsiteY2-36" fmla="*/ 189661 h 1624127"/>
              <a:gd name="connsiteX3-37" fmla="*/ 7126514 w 9231812"/>
              <a:gd name="connsiteY3-38" fmla="*/ 975 h 1624127"/>
              <a:gd name="connsiteX4-39" fmla="*/ 7126514 w 9231812"/>
              <a:gd name="connsiteY4-40" fmla="*/ 975 h 1624127"/>
              <a:gd name="connsiteX0-41" fmla="*/ 0 w 9082621"/>
              <a:gd name="connsiteY0-42" fmla="*/ 1466918 h 1640330"/>
              <a:gd name="connsiteX1-43" fmla="*/ 8287657 w 9082621"/>
              <a:gd name="connsiteY1-44" fmla="*/ 1510461 h 1640330"/>
              <a:gd name="connsiteX2-45" fmla="*/ 8764976 w 9082621"/>
              <a:gd name="connsiteY2-46" fmla="*/ 189661 h 1640330"/>
              <a:gd name="connsiteX3-47" fmla="*/ 7126514 w 9082621"/>
              <a:gd name="connsiteY3-48" fmla="*/ 975 h 1640330"/>
              <a:gd name="connsiteX4-49" fmla="*/ 7126514 w 9082621"/>
              <a:gd name="connsiteY4-50" fmla="*/ 975 h 1640330"/>
              <a:gd name="connsiteX0-51" fmla="*/ 0 w 8991593"/>
              <a:gd name="connsiteY0-52" fmla="*/ 1470992 h 1609059"/>
              <a:gd name="connsiteX1-53" fmla="*/ 8287657 w 8991593"/>
              <a:gd name="connsiteY1-54" fmla="*/ 1458970 h 1609059"/>
              <a:gd name="connsiteX2-55" fmla="*/ 8764976 w 8991593"/>
              <a:gd name="connsiteY2-56" fmla="*/ 193735 h 1609059"/>
              <a:gd name="connsiteX3-57" fmla="*/ 7126514 w 8991593"/>
              <a:gd name="connsiteY3-58" fmla="*/ 5049 h 1609059"/>
              <a:gd name="connsiteX4-59" fmla="*/ 7126514 w 8991593"/>
              <a:gd name="connsiteY4-60" fmla="*/ 5049 h 1609059"/>
              <a:gd name="connsiteX0-61" fmla="*/ 0 w 8991593"/>
              <a:gd name="connsiteY0-62" fmla="*/ 1470992 h 1609059"/>
              <a:gd name="connsiteX1-63" fmla="*/ 8287657 w 8991593"/>
              <a:gd name="connsiteY1-64" fmla="*/ 1458970 h 1609059"/>
              <a:gd name="connsiteX2-65" fmla="*/ 8764976 w 8991593"/>
              <a:gd name="connsiteY2-66" fmla="*/ 193735 h 1609059"/>
              <a:gd name="connsiteX3-67" fmla="*/ 7126514 w 8991593"/>
              <a:gd name="connsiteY3-68" fmla="*/ 5049 h 1609059"/>
              <a:gd name="connsiteX4-69" fmla="*/ 7126514 w 8991593"/>
              <a:gd name="connsiteY4-70" fmla="*/ 5049 h 1609059"/>
              <a:gd name="connsiteX0-71" fmla="*/ 0 w 9056641"/>
              <a:gd name="connsiteY0-72" fmla="*/ 1472931 h 1610998"/>
              <a:gd name="connsiteX1-73" fmla="*/ 8287657 w 9056641"/>
              <a:gd name="connsiteY1-74" fmla="*/ 1460909 h 1610998"/>
              <a:gd name="connsiteX2-75" fmla="*/ 8764976 w 9056641"/>
              <a:gd name="connsiteY2-76" fmla="*/ 195674 h 1610998"/>
              <a:gd name="connsiteX3-77" fmla="*/ 7126514 w 9056641"/>
              <a:gd name="connsiteY3-78" fmla="*/ 6988 h 1610998"/>
              <a:gd name="connsiteX4-79" fmla="*/ 7126514 w 9056641"/>
              <a:gd name="connsiteY4-80" fmla="*/ 6988 h 1610998"/>
              <a:gd name="connsiteX0-81" fmla="*/ 0 w 9256984"/>
              <a:gd name="connsiteY0-82" fmla="*/ 1537756 h 1632203"/>
              <a:gd name="connsiteX1-83" fmla="*/ 8332853 w 9256984"/>
              <a:gd name="connsiteY1-84" fmla="*/ 1460909 h 1632203"/>
              <a:gd name="connsiteX2-85" fmla="*/ 8810172 w 9256984"/>
              <a:gd name="connsiteY2-86" fmla="*/ 195674 h 1632203"/>
              <a:gd name="connsiteX3-87" fmla="*/ 7171710 w 9256984"/>
              <a:gd name="connsiteY3-88" fmla="*/ 6988 h 1632203"/>
              <a:gd name="connsiteX4-89" fmla="*/ 7171710 w 9256984"/>
              <a:gd name="connsiteY4-90" fmla="*/ 6988 h 1632203"/>
              <a:gd name="connsiteX0-91" fmla="*/ 0 w 9119750"/>
              <a:gd name="connsiteY0-92" fmla="*/ 1537756 h 1611852"/>
              <a:gd name="connsiteX1-93" fmla="*/ 8332853 w 9119750"/>
              <a:gd name="connsiteY1-94" fmla="*/ 1460909 h 1611852"/>
              <a:gd name="connsiteX2-95" fmla="*/ 8810172 w 9119750"/>
              <a:gd name="connsiteY2-96" fmla="*/ 195674 h 1611852"/>
              <a:gd name="connsiteX3-97" fmla="*/ 7171710 w 9119750"/>
              <a:gd name="connsiteY3-98" fmla="*/ 6988 h 1611852"/>
              <a:gd name="connsiteX4-99" fmla="*/ 7171710 w 9119750"/>
              <a:gd name="connsiteY4-100" fmla="*/ 6988 h 1611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19750" h="1611852">
                <a:moveTo>
                  <a:pt x="0" y="1537756"/>
                </a:moveTo>
                <a:cubicBezTo>
                  <a:pt x="3409647" y="1665965"/>
                  <a:pt x="7235097" y="1619764"/>
                  <a:pt x="8332853" y="1460909"/>
                </a:cubicBezTo>
                <a:cubicBezTo>
                  <a:pt x="9430609" y="1302054"/>
                  <a:pt x="9166400" y="447255"/>
                  <a:pt x="8810172" y="195674"/>
                </a:cubicBezTo>
                <a:cubicBezTo>
                  <a:pt x="8453944" y="-55907"/>
                  <a:pt x="7171710" y="6988"/>
                  <a:pt x="7171710" y="6988"/>
                </a:cubicBezTo>
                <a:lnTo>
                  <a:pt x="7171710" y="6988"/>
                </a:ln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579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DEB58B-EED6-4FE1-94E4-D2C89C141605}"/>
              </a:ext>
            </a:extLst>
          </p:cNvPr>
          <p:cNvGrpSpPr/>
          <p:nvPr/>
        </p:nvGrpSpPr>
        <p:grpSpPr>
          <a:xfrm>
            <a:off x="862996" y="2637431"/>
            <a:ext cx="791569" cy="791569"/>
            <a:chOff x="7036905" y="3337950"/>
            <a:chExt cx="791569" cy="791569"/>
          </a:xfrm>
        </p:grpSpPr>
        <p:sp>
          <p:nvSpPr>
            <p:cNvPr id="15" name="圆: 空心 14">
              <a:extLst>
                <a:ext uri="{FF2B5EF4-FFF2-40B4-BE49-F238E27FC236}">
                  <a16:creationId xmlns:a16="http://schemas.microsoft.com/office/drawing/2014/main" id="{11325C97-ECC6-4B90-A754-95F2FDCF34BA}"/>
                </a:ext>
              </a:extLst>
            </p:cNvPr>
            <p:cNvSpPr/>
            <p:nvPr/>
          </p:nvSpPr>
          <p:spPr>
            <a:xfrm>
              <a:off x="7036905" y="3337950"/>
              <a:ext cx="791569" cy="791569"/>
            </a:xfrm>
            <a:prstGeom prst="donut">
              <a:avLst>
                <a:gd name="adj" fmla="val 2177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an-succesing_75727">
              <a:extLst>
                <a:ext uri="{FF2B5EF4-FFF2-40B4-BE49-F238E27FC236}">
                  <a16:creationId xmlns:a16="http://schemas.microsoft.com/office/drawing/2014/main" id="{8BA470B1-17BF-4BAD-B263-9A4FC4CF71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44641" y="3549846"/>
              <a:ext cx="376096" cy="367776"/>
            </a:xfrm>
            <a:custGeom>
              <a:avLst/>
              <a:gdLst>
                <a:gd name="connsiteX0" fmla="*/ 454143 w 606157"/>
                <a:gd name="connsiteY0" fmla="*/ 386956 h 592750"/>
                <a:gd name="connsiteX1" fmla="*/ 454143 w 606157"/>
                <a:gd name="connsiteY1" fmla="*/ 559114 h 592750"/>
                <a:gd name="connsiteX2" fmla="*/ 456800 w 606157"/>
                <a:gd name="connsiteY2" fmla="*/ 561957 h 592750"/>
                <a:gd name="connsiteX3" fmla="*/ 466005 w 606157"/>
                <a:gd name="connsiteY3" fmla="*/ 561957 h 592750"/>
                <a:gd name="connsiteX4" fmla="*/ 467997 w 606157"/>
                <a:gd name="connsiteY4" fmla="*/ 559114 h 592750"/>
                <a:gd name="connsiteX5" fmla="*/ 467997 w 606157"/>
                <a:gd name="connsiteY5" fmla="*/ 386956 h 592750"/>
                <a:gd name="connsiteX6" fmla="*/ 242918 w 606157"/>
                <a:gd name="connsiteY6" fmla="*/ 134357 h 592750"/>
                <a:gd name="connsiteX7" fmla="*/ 256203 w 606157"/>
                <a:gd name="connsiteY7" fmla="*/ 141463 h 592750"/>
                <a:gd name="connsiteX8" fmla="*/ 323764 w 606157"/>
                <a:gd name="connsiteY8" fmla="*/ 230906 h 592750"/>
                <a:gd name="connsiteX9" fmla="*/ 326327 w 606157"/>
                <a:gd name="connsiteY9" fmla="*/ 244644 h 592750"/>
                <a:gd name="connsiteX10" fmla="*/ 313801 w 606157"/>
                <a:gd name="connsiteY10" fmla="*/ 250803 h 592750"/>
                <a:gd name="connsiteX11" fmla="*/ 286757 w 606157"/>
                <a:gd name="connsiteY11" fmla="*/ 250803 h 592750"/>
                <a:gd name="connsiteX12" fmla="*/ 286757 w 606157"/>
                <a:gd name="connsiteY12" fmla="*/ 561957 h 592750"/>
                <a:gd name="connsiteX13" fmla="*/ 386202 w 606157"/>
                <a:gd name="connsiteY13" fmla="*/ 561957 h 592750"/>
                <a:gd name="connsiteX14" fmla="*/ 389144 w 606157"/>
                <a:gd name="connsiteY14" fmla="*/ 559114 h 592750"/>
                <a:gd name="connsiteX15" fmla="*/ 389144 w 606157"/>
                <a:gd name="connsiteY15" fmla="*/ 332760 h 592750"/>
                <a:gd name="connsiteX16" fmla="*/ 389144 w 606157"/>
                <a:gd name="connsiteY16" fmla="*/ 306799 h 592750"/>
                <a:gd name="connsiteX17" fmla="*/ 378136 w 606157"/>
                <a:gd name="connsiteY17" fmla="*/ 332192 h 592750"/>
                <a:gd name="connsiteX18" fmla="*/ 350998 w 606157"/>
                <a:gd name="connsiteY18" fmla="*/ 350004 h 592750"/>
                <a:gd name="connsiteX19" fmla="*/ 339232 w 606157"/>
                <a:gd name="connsiteY19" fmla="*/ 347541 h 592750"/>
                <a:gd name="connsiteX20" fmla="*/ 323575 w 606157"/>
                <a:gd name="connsiteY20" fmla="*/ 331339 h 592750"/>
                <a:gd name="connsiteX21" fmla="*/ 323859 w 606157"/>
                <a:gd name="connsiteY21" fmla="*/ 308789 h 592750"/>
                <a:gd name="connsiteX22" fmla="*/ 380793 w 606157"/>
                <a:gd name="connsiteY22" fmla="*/ 177278 h 592750"/>
                <a:gd name="connsiteX23" fmla="*/ 404041 w 606157"/>
                <a:gd name="connsiteY23" fmla="*/ 159750 h 592750"/>
                <a:gd name="connsiteX24" fmla="*/ 514683 w 606157"/>
                <a:gd name="connsiteY24" fmla="*/ 159465 h 592750"/>
                <a:gd name="connsiteX25" fmla="*/ 542296 w 606157"/>
                <a:gd name="connsiteY25" fmla="*/ 177278 h 592750"/>
                <a:gd name="connsiteX26" fmla="*/ 599230 w 606157"/>
                <a:gd name="connsiteY26" fmla="*/ 308789 h 592750"/>
                <a:gd name="connsiteX27" fmla="*/ 599610 w 606157"/>
                <a:gd name="connsiteY27" fmla="*/ 331339 h 592750"/>
                <a:gd name="connsiteX28" fmla="*/ 583858 w 606157"/>
                <a:gd name="connsiteY28" fmla="*/ 347541 h 592750"/>
                <a:gd name="connsiteX29" fmla="*/ 572092 w 606157"/>
                <a:gd name="connsiteY29" fmla="*/ 350004 h 592750"/>
                <a:gd name="connsiteX30" fmla="*/ 544953 w 606157"/>
                <a:gd name="connsiteY30" fmla="*/ 332192 h 592750"/>
                <a:gd name="connsiteX31" fmla="*/ 532997 w 606157"/>
                <a:gd name="connsiteY31" fmla="*/ 304525 h 592750"/>
                <a:gd name="connsiteX32" fmla="*/ 532997 w 606157"/>
                <a:gd name="connsiteY32" fmla="*/ 332760 h 592750"/>
                <a:gd name="connsiteX33" fmla="*/ 532997 w 606157"/>
                <a:gd name="connsiteY33" fmla="*/ 559114 h 592750"/>
                <a:gd name="connsiteX34" fmla="*/ 536887 w 606157"/>
                <a:gd name="connsiteY34" fmla="*/ 561957 h 592750"/>
                <a:gd name="connsiteX35" fmla="*/ 590785 w 606157"/>
                <a:gd name="connsiteY35" fmla="*/ 561957 h 592750"/>
                <a:gd name="connsiteX36" fmla="*/ 606157 w 606157"/>
                <a:gd name="connsiteY36" fmla="*/ 577401 h 592750"/>
                <a:gd name="connsiteX37" fmla="*/ 590785 w 606157"/>
                <a:gd name="connsiteY37" fmla="*/ 592750 h 592750"/>
                <a:gd name="connsiteX38" fmla="*/ 15372 w 606157"/>
                <a:gd name="connsiteY38" fmla="*/ 592750 h 592750"/>
                <a:gd name="connsiteX39" fmla="*/ 0 w 606157"/>
                <a:gd name="connsiteY39" fmla="*/ 577401 h 592750"/>
                <a:gd name="connsiteX40" fmla="*/ 15372 w 606157"/>
                <a:gd name="connsiteY40" fmla="*/ 561957 h 592750"/>
                <a:gd name="connsiteX41" fmla="*/ 50766 w 606157"/>
                <a:gd name="connsiteY41" fmla="*/ 561957 h 592750"/>
                <a:gd name="connsiteX42" fmla="*/ 50766 w 606157"/>
                <a:gd name="connsiteY42" fmla="*/ 369617 h 592750"/>
                <a:gd name="connsiteX43" fmla="*/ 23628 w 606157"/>
                <a:gd name="connsiteY43" fmla="*/ 369617 h 592750"/>
                <a:gd name="connsiteX44" fmla="*/ 11102 w 606157"/>
                <a:gd name="connsiteY44" fmla="*/ 363459 h 592750"/>
                <a:gd name="connsiteX45" fmla="*/ 13759 w 606157"/>
                <a:gd name="connsiteY45" fmla="*/ 349720 h 592750"/>
                <a:gd name="connsiteX46" fmla="*/ 81226 w 606157"/>
                <a:gd name="connsiteY46" fmla="*/ 260278 h 592750"/>
                <a:gd name="connsiteX47" fmla="*/ 94605 w 606157"/>
                <a:gd name="connsiteY47" fmla="*/ 253172 h 592750"/>
                <a:gd name="connsiteX48" fmla="*/ 107890 w 606157"/>
                <a:gd name="connsiteY48" fmla="*/ 260278 h 592750"/>
                <a:gd name="connsiteX49" fmla="*/ 175452 w 606157"/>
                <a:gd name="connsiteY49" fmla="*/ 349720 h 592750"/>
                <a:gd name="connsiteX50" fmla="*/ 178014 w 606157"/>
                <a:gd name="connsiteY50" fmla="*/ 363459 h 592750"/>
                <a:gd name="connsiteX51" fmla="*/ 165488 w 606157"/>
                <a:gd name="connsiteY51" fmla="*/ 369617 h 592750"/>
                <a:gd name="connsiteX52" fmla="*/ 138350 w 606157"/>
                <a:gd name="connsiteY52" fmla="*/ 369617 h 592750"/>
                <a:gd name="connsiteX53" fmla="*/ 138350 w 606157"/>
                <a:gd name="connsiteY53" fmla="*/ 561957 h 592750"/>
                <a:gd name="connsiteX54" fmla="*/ 199079 w 606157"/>
                <a:gd name="connsiteY54" fmla="*/ 561957 h 592750"/>
                <a:gd name="connsiteX55" fmla="*/ 199079 w 606157"/>
                <a:gd name="connsiteY55" fmla="*/ 250803 h 592750"/>
                <a:gd name="connsiteX56" fmla="*/ 172035 w 606157"/>
                <a:gd name="connsiteY56" fmla="*/ 250803 h 592750"/>
                <a:gd name="connsiteX57" fmla="*/ 159510 w 606157"/>
                <a:gd name="connsiteY57" fmla="*/ 244644 h 592750"/>
                <a:gd name="connsiteX58" fmla="*/ 162072 w 606157"/>
                <a:gd name="connsiteY58" fmla="*/ 230906 h 592750"/>
                <a:gd name="connsiteX59" fmla="*/ 229539 w 606157"/>
                <a:gd name="connsiteY59" fmla="*/ 141463 h 592750"/>
                <a:gd name="connsiteX60" fmla="*/ 242918 w 606157"/>
                <a:gd name="connsiteY60" fmla="*/ 134357 h 592750"/>
                <a:gd name="connsiteX61" fmla="*/ 458182 w 606157"/>
                <a:gd name="connsiteY61" fmla="*/ 0 h 592750"/>
                <a:gd name="connsiteX62" fmla="*/ 532629 w 606157"/>
                <a:gd name="connsiteY62" fmla="*/ 74306 h 592750"/>
                <a:gd name="connsiteX63" fmla="*/ 458182 w 606157"/>
                <a:gd name="connsiteY63" fmla="*/ 148612 h 592750"/>
                <a:gd name="connsiteX64" fmla="*/ 383735 w 606157"/>
                <a:gd name="connsiteY64" fmla="*/ 74306 h 592750"/>
                <a:gd name="connsiteX65" fmla="*/ 458182 w 606157"/>
                <a:gd name="connsiteY65" fmla="*/ 0 h 59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592750">
                  <a:moveTo>
                    <a:pt x="454143" y="386956"/>
                  </a:moveTo>
                  <a:lnTo>
                    <a:pt x="454143" y="559114"/>
                  </a:lnTo>
                  <a:cubicBezTo>
                    <a:pt x="454143" y="560062"/>
                    <a:pt x="454048" y="561957"/>
                    <a:pt x="456800" y="561957"/>
                  </a:cubicBezTo>
                  <a:lnTo>
                    <a:pt x="466005" y="561957"/>
                  </a:lnTo>
                  <a:cubicBezTo>
                    <a:pt x="468282" y="561957"/>
                    <a:pt x="467997" y="560062"/>
                    <a:pt x="467997" y="559114"/>
                  </a:cubicBezTo>
                  <a:lnTo>
                    <a:pt x="467997" y="386956"/>
                  </a:lnTo>
                  <a:close/>
                  <a:moveTo>
                    <a:pt x="242918" y="134357"/>
                  </a:moveTo>
                  <a:cubicBezTo>
                    <a:pt x="247947" y="134357"/>
                    <a:pt x="252787" y="136915"/>
                    <a:pt x="256203" y="141463"/>
                  </a:cubicBezTo>
                  <a:lnTo>
                    <a:pt x="323764" y="230906"/>
                  </a:lnTo>
                  <a:cubicBezTo>
                    <a:pt x="328699" y="237443"/>
                    <a:pt x="327465" y="242275"/>
                    <a:pt x="326327" y="244644"/>
                  </a:cubicBezTo>
                  <a:cubicBezTo>
                    <a:pt x="325188" y="246918"/>
                    <a:pt x="322056" y="250803"/>
                    <a:pt x="313801" y="250803"/>
                  </a:cubicBezTo>
                  <a:lnTo>
                    <a:pt x="286757" y="250803"/>
                  </a:lnTo>
                  <a:lnTo>
                    <a:pt x="286757" y="561957"/>
                  </a:lnTo>
                  <a:lnTo>
                    <a:pt x="386202" y="561957"/>
                  </a:lnTo>
                  <a:cubicBezTo>
                    <a:pt x="389713" y="561957"/>
                    <a:pt x="389144" y="560062"/>
                    <a:pt x="389144" y="559114"/>
                  </a:cubicBezTo>
                  <a:lnTo>
                    <a:pt x="389144" y="332760"/>
                  </a:lnTo>
                  <a:lnTo>
                    <a:pt x="389144" y="306799"/>
                  </a:lnTo>
                  <a:lnTo>
                    <a:pt x="378136" y="332192"/>
                  </a:lnTo>
                  <a:cubicBezTo>
                    <a:pt x="373392" y="342993"/>
                    <a:pt x="362764" y="350004"/>
                    <a:pt x="350998" y="350004"/>
                  </a:cubicBezTo>
                  <a:cubicBezTo>
                    <a:pt x="346918" y="350004"/>
                    <a:pt x="343027" y="349152"/>
                    <a:pt x="339232" y="347541"/>
                  </a:cubicBezTo>
                  <a:cubicBezTo>
                    <a:pt x="332020" y="344414"/>
                    <a:pt x="326421" y="338635"/>
                    <a:pt x="323575" y="331339"/>
                  </a:cubicBezTo>
                  <a:cubicBezTo>
                    <a:pt x="320633" y="324043"/>
                    <a:pt x="320728" y="315990"/>
                    <a:pt x="323859" y="308789"/>
                  </a:cubicBezTo>
                  <a:lnTo>
                    <a:pt x="380793" y="177278"/>
                  </a:lnTo>
                  <a:cubicBezTo>
                    <a:pt x="384969" y="167708"/>
                    <a:pt x="393224" y="159750"/>
                    <a:pt x="404041" y="159750"/>
                  </a:cubicBezTo>
                  <a:cubicBezTo>
                    <a:pt x="404990" y="159750"/>
                    <a:pt x="514304" y="159465"/>
                    <a:pt x="514683" y="159465"/>
                  </a:cubicBezTo>
                  <a:cubicBezTo>
                    <a:pt x="526544" y="159465"/>
                    <a:pt x="537552" y="166477"/>
                    <a:pt x="542296" y="177278"/>
                  </a:cubicBezTo>
                  <a:lnTo>
                    <a:pt x="599230" y="308789"/>
                  </a:lnTo>
                  <a:cubicBezTo>
                    <a:pt x="602361" y="315990"/>
                    <a:pt x="602456" y="324043"/>
                    <a:pt x="599610" y="331339"/>
                  </a:cubicBezTo>
                  <a:cubicBezTo>
                    <a:pt x="596668" y="338635"/>
                    <a:pt x="591070" y="344414"/>
                    <a:pt x="583858" y="347541"/>
                  </a:cubicBezTo>
                  <a:cubicBezTo>
                    <a:pt x="580062" y="349152"/>
                    <a:pt x="576172" y="350004"/>
                    <a:pt x="572092" y="350004"/>
                  </a:cubicBezTo>
                  <a:cubicBezTo>
                    <a:pt x="560325" y="350004"/>
                    <a:pt x="549698" y="342993"/>
                    <a:pt x="544953" y="332192"/>
                  </a:cubicBezTo>
                  <a:lnTo>
                    <a:pt x="532997" y="304525"/>
                  </a:lnTo>
                  <a:lnTo>
                    <a:pt x="532997" y="332760"/>
                  </a:lnTo>
                  <a:lnTo>
                    <a:pt x="532997" y="559114"/>
                  </a:lnTo>
                  <a:cubicBezTo>
                    <a:pt x="532997" y="560062"/>
                    <a:pt x="533282" y="561957"/>
                    <a:pt x="536887" y="561957"/>
                  </a:cubicBezTo>
                  <a:lnTo>
                    <a:pt x="590785" y="561957"/>
                  </a:lnTo>
                  <a:cubicBezTo>
                    <a:pt x="599230" y="561957"/>
                    <a:pt x="606157" y="568873"/>
                    <a:pt x="606157" y="577401"/>
                  </a:cubicBezTo>
                  <a:cubicBezTo>
                    <a:pt x="606157" y="585928"/>
                    <a:pt x="599230" y="592750"/>
                    <a:pt x="590785" y="592750"/>
                  </a:cubicBezTo>
                  <a:lnTo>
                    <a:pt x="15372" y="592750"/>
                  </a:lnTo>
                  <a:cubicBezTo>
                    <a:pt x="6927" y="592750"/>
                    <a:pt x="0" y="585833"/>
                    <a:pt x="0" y="577401"/>
                  </a:cubicBezTo>
                  <a:cubicBezTo>
                    <a:pt x="0" y="568873"/>
                    <a:pt x="6927" y="561957"/>
                    <a:pt x="15372" y="561957"/>
                  </a:cubicBezTo>
                  <a:lnTo>
                    <a:pt x="50766" y="561957"/>
                  </a:lnTo>
                  <a:lnTo>
                    <a:pt x="50766" y="369617"/>
                  </a:lnTo>
                  <a:lnTo>
                    <a:pt x="23628" y="369617"/>
                  </a:lnTo>
                  <a:cubicBezTo>
                    <a:pt x="15467" y="369617"/>
                    <a:pt x="12336" y="365733"/>
                    <a:pt x="11102" y="363459"/>
                  </a:cubicBezTo>
                  <a:cubicBezTo>
                    <a:pt x="9963" y="361090"/>
                    <a:pt x="8825" y="356258"/>
                    <a:pt x="13759" y="349720"/>
                  </a:cubicBezTo>
                  <a:lnTo>
                    <a:pt x="81226" y="260278"/>
                  </a:lnTo>
                  <a:cubicBezTo>
                    <a:pt x="84642" y="255730"/>
                    <a:pt x="89481" y="253172"/>
                    <a:pt x="94605" y="253172"/>
                  </a:cubicBezTo>
                  <a:cubicBezTo>
                    <a:pt x="99634" y="253172"/>
                    <a:pt x="104474" y="255730"/>
                    <a:pt x="107890" y="260278"/>
                  </a:cubicBezTo>
                  <a:lnTo>
                    <a:pt x="175452" y="349720"/>
                  </a:lnTo>
                  <a:cubicBezTo>
                    <a:pt x="180386" y="356258"/>
                    <a:pt x="179152" y="361090"/>
                    <a:pt x="178014" y="363459"/>
                  </a:cubicBezTo>
                  <a:cubicBezTo>
                    <a:pt x="176875" y="365733"/>
                    <a:pt x="173649" y="369617"/>
                    <a:pt x="165488" y="369617"/>
                  </a:cubicBezTo>
                  <a:lnTo>
                    <a:pt x="138350" y="369617"/>
                  </a:lnTo>
                  <a:lnTo>
                    <a:pt x="138350" y="561957"/>
                  </a:lnTo>
                  <a:lnTo>
                    <a:pt x="199079" y="561957"/>
                  </a:lnTo>
                  <a:lnTo>
                    <a:pt x="199079" y="250803"/>
                  </a:lnTo>
                  <a:lnTo>
                    <a:pt x="172035" y="250803"/>
                  </a:lnTo>
                  <a:cubicBezTo>
                    <a:pt x="163780" y="250803"/>
                    <a:pt x="160649" y="246918"/>
                    <a:pt x="159510" y="244644"/>
                  </a:cubicBezTo>
                  <a:cubicBezTo>
                    <a:pt x="158276" y="242275"/>
                    <a:pt x="157138" y="237443"/>
                    <a:pt x="162072" y="230906"/>
                  </a:cubicBezTo>
                  <a:lnTo>
                    <a:pt x="229539" y="141463"/>
                  </a:lnTo>
                  <a:cubicBezTo>
                    <a:pt x="232955" y="136915"/>
                    <a:pt x="237889" y="134357"/>
                    <a:pt x="242918" y="134357"/>
                  </a:cubicBezTo>
                  <a:close/>
                  <a:moveTo>
                    <a:pt x="458182" y="0"/>
                  </a:moveTo>
                  <a:cubicBezTo>
                    <a:pt x="499298" y="0"/>
                    <a:pt x="532629" y="33268"/>
                    <a:pt x="532629" y="74306"/>
                  </a:cubicBezTo>
                  <a:cubicBezTo>
                    <a:pt x="532629" y="115344"/>
                    <a:pt x="499298" y="148612"/>
                    <a:pt x="458182" y="148612"/>
                  </a:cubicBezTo>
                  <a:cubicBezTo>
                    <a:pt x="417066" y="148612"/>
                    <a:pt x="383735" y="115344"/>
                    <a:pt x="383735" y="74306"/>
                  </a:cubicBezTo>
                  <a:cubicBezTo>
                    <a:pt x="383735" y="33268"/>
                    <a:pt x="417066" y="0"/>
                    <a:pt x="458182" y="0"/>
                  </a:cubicBezTo>
                  <a:close/>
                </a:path>
              </a:pathLst>
            </a:custGeom>
            <a:solidFill>
              <a:srgbClr val="338459"/>
            </a:solidFill>
            <a:ln>
              <a:noFill/>
            </a:ln>
          </p:spPr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218DF6-D4D0-45A4-9DC6-6E05A7AFE95C}"/>
              </a:ext>
            </a:extLst>
          </p:cNvPr>
          <p:cNvGrpSpPr/>
          <p:nvPr/>
        </p:nvGrpSpPr>
        <p:grpSpPr>
          <a:xfrm>
            <a:off x="3791364" y="2637430"/>
            <a:ext cx="791569" cy="791569"/>
            <a:chOff x="9793753" y="3337950"/>
            <a:chExt cx="791569" cy="791569"/>
          </a:xfrm>
        </p:grpSpPr>
        <p:sp>
          <p:nvSpPr>
            <p:cNvPr id="17" name="圆: 空心 16">
              <a:extLst>
                <a:ext uri="{FF2B5EF4-FFF2-40B4-BE49-F238E27FC236}">
                  <a16:creationId xmlns:a16="http://schemas.microsoft.com/office/drawing/2014/main" id="{A761FEF7-4008-41E8-B1F3-F94AB0EA04CB}"/>
                </a:ext>
              </a:extLst>
            </p:cNvPr>
            <p:cNvSpPr/>
            <p:nvPr/>
          </p:nvSpPr>
          <p:spPr>
            <a:xfrm>
              <a:off x="9793753" y="3337950"/>
              <a:ext cx="791569" cy="791569"/>
            </a:xfrm>
            <a:prstGeom prst="donut">
              <a:avLst>
                <a:gd name="adj" fmla="val 2177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black-lightbulb-symbol_44754">
              <a:extLst>
                <a:ext uri="{FF2B5EF4-FFF2-40B4-BE49-F238E27FC236}">
                  <a16:creationId xmlns:a16="http://schemas.microsoft.com/office/drawing/2014/main" id="{13960E46-6D63-4403-8936-671C49B594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074416" y="3545687"/>
              <a:ext cx="230242" cy="376094"/>
            </a:xfrm>
            <a:custGeom>
              <a:avLst/>
              <a:gdLst>
                <a:gd name="connsiteX0" fmla="*/ 145931 w 371950"/>
                <a:gd name="connsiteY0" fmla="*/ 570451 h 607568"/>
                <a:gd name="connsiteX1" fmla="*/ 226019 w 371950"/>
                <a:gd name="connsiteY1" fmla="*/ 570451 h 607568"/>
                <a:gd name="connsiteX2" fmla="*/ 244650 w 371950"/>
                <a:gd name="connsiteY2" fmla="*/ 589048 h 607568"/>
                <a:gd name="connsiteX3" fmla="*/ 226019 w 371950"/>
                <a:gd name="connsiteY3" fmla="*/ 607568 h 607568"/>
                <a:gd name="connsiteX4" fmla="*/ 145931 w 371950"/>
                <a:gd name="connsiteY4" fmla="*/ 607568 h 607568"/>
                <a:gd name="connsiteX5" fmla="*/ 127300 w 371950"/>
                <a:gd name="connsiteY5" fmla="*/ 589048 h 607568"/>
                <a:gd name="connsiteX6" fmla="*/ 145931 w 371950"/>
                <a:gd name="connsiteY6" fmla="*/ 570451 h 607568"/>
                <a:gd name="connsiteX7" fmla="*/ 130186 w 371950"/>
                <a:gd name="connsiteY7" fmla="*/ 516891 h 607568"/>
                <a:gd name="connsiteX8" fmla="*/ 241764 w 371950"/>
                <a:gd name="connsiteY8" fmla="*/ 516891 h 607568"/>
                <a:gd name="connsiteX9" fmla="*/ 260386 w 371950"/>
                <a:gd name="connsiteY9" fmla="*/ 535520 h 607568"/>
                <a:gd name="connsiteX10" fmla="*/ 241764 w 371950"/>
                <a:gd name="connsiteY10" fmla="*/ 554150 h 607568"/>
                <a:gd name="connsiteX11" fmla="*/ 130186 w 371950"/>
                <a:gd name="connsiteY11" fmla="*/ 554150 h 607568"/>
                <a:gd name="connsiteX12" fmla="*/ 111564 w 371950"/>
                <a:gd name="connsiteY12" fmla="*/ 535520 h 607568"/>
                <a:gd name="connsiteX13" fmla="*/ 130186 w 371950"/>
                <a:gd name="connsiteY13" fmla="*/ 516891 h 607568"/>
                <a:gd name="connsiteX14" fmla="*/ 130186 w 371950"/>
                <a:gd name="connsiteY14" fmla="*/ 464391 h 607568"/>
                <a:gd name="connsiteX15" fmla="*/ 241764 w 371950"/>
                <a:gd name="connsiteY15" fmla="*/ 464391 h 607568"/>
                <a:gd name="connsiteX16" fmla="*/ 260386 w 371950"/>
                <a:gd name="connsiteY16" fmla="*/ 482988 h 607568"/>
                <a:gd name="connsiteX17" fmla="*/ 241764 w 371950"/>
                <a:gd name="connsiteY17" fmla="*/ 501508 h 607568"/>
                <a:gd name="connsiteX18" fmla="*/ 130186 w 371950"/>
                <a:gd name="connsiteY18" fmla="*/ 501508 h 607568"/>
                <a:gd name="connsiteX19" fmla="*/ 111564 w 371950"/>
                <a:gd name="connsiteY19" fmla="*/ 482988 h 607568"/>
                <a:gd name="connsiteX20" fmla="*/ 130186 w 371950"/>
                <a:gd name="connsiteY20" fmla="*/ 464391 h 607568"/>
                <a:gd name="connsiteX21" fmla="*/ 185975 w 371950"/>
                <a:gd name="connsiteY21" fmla="*/ 0 h 607568"/>
                <a:gd name="connsiteX22" fmla="*/ 371950 w 371950"/>
                <a:gd name="connsiteY22" fmla="*/ 185728 h 607568"/>
                <a:gd name="connsiteX23" fmla="*/ 287037 w 371950"/>
                <a:gd name="connsiteY23" fmla="*/ 340745 h 607568"/>
                <a:gd name="connsiteX24" fmla="*/ 279001 w 371950"/>
                <a:gd name="connsiteY24" fmla="*/ 355174 h 607568"/>
                <a:gd name="connsiteX25" fmla="*/ 279001 w 371950"/>
                <a:gd name="connsiteY25" fmla="*/ 408647 h 607568"/>
                <a:gd name="connsiteX26" fmla="*/ 241760 w 371950"/>
                <a:gd name="connsiteY26" fmla="*/ 445762 h 607568"/>
                <a:gd name="connsiteX27" fmla="*/ 130190 w 371950"/>
                <a:gd name="connsiteY27" fmla="*/ 445762 h 607568"/>
                <a:gd name="connsiteX28" fmla="*/ 93026 w 371950"/>
                <a:gd name="connsiteY28" fmla="*/ 408647 h 607568"/>
                <a:gd name="connsiteX29" fmla="*/ 93026 w 371950"/>
                <a:gd name="connsiteY29" fmla="*/ 355174 h 607568"/>
                <a:gd name="connsiteX30" fmla="*/ 84913 w 371950"/>
                <a:gd name="connsiteY30" fmla="*/ 340745 h 607568"/>
                <a:gd name="connsiteX31" fmla="*/ 0 w 371950"/>
                <a:gd name="connsiteY31" fmla="*/ 185728 h 607568"/>
                <a:gd name="connsiteX32" fmla="*/ 185975 w 371950"/>
                <a:gd name="connsiteY32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1950" h="607568">
                  <a:moveTo>
                    <a:pt x="145931" y="570451"/>
                  </a:moveTo>
                  <a:lnTo>
                    <a:pt x="226019" y="570451"/>
                  </a:lnTo>
                  <a:cubicBezTo>
                    <a:pt x="236301" y="570451"/>
                    <a:pt x="244650" y="578785"/>
                    <a:pt x="244650" y="589048"/>
                  </a:cubicBezTo>
                  <a:cubicBezTo>
                    <a:pt x="244650" y="599311"/>
                    <a:pt x="236301" y="607568"/>
                    <a:pt x="226019" y="607568"/>
                  </a:cubicBezTo>
                  <a:lnTo>
                    <a:pt x="145931" y="607568"/>
                  </a:lnTo>
                  <a:cubicBezTo>
                    <a:pt x="135649" y="607568"/>
                    <a:pt x="127300" y="599311"/>
                    <a:pt x="127300" y="589048"/>
                  </a:cubicBezTo>
                  <a:cubicBezTo>
                    <a:pt x="127300" y="578785"/>
                    <a:pt x="135649" y="570451"/>
                    <a:pt x="145931" y="570451"/>
                  </a:cubicBezTo>
                  <a:close/>
                  <a:moveTo>
                    <a:pt x="130186" y="516891"/>
                  </a:moveTo>
                  <a:lnTo>
                    <a:pt x="241764" y="516891"/>
                  </a:lnTo>
                  <a:cubicBezTo>
                    <a:pt x="252041" y="516891"/>
                    <a:pt x="260386" y="525239"/>
                    <a:pt x="260386" y="535520"/>
                  </a:cubicBezTo>
                  <a:cubicBezTo>
                    <a:pt x="260386" y="545802"/>
                    <a:pt x="252041" y="554150"/>
                    <a:pt x="241764" y="554150"/>
                  </a:cubicBezTo>
                  <a:lnTo>
                    <a:pt x="130186" y="554150"/>
                  </a:lnTo>
                  <a:cubicBezTo>
                    <a:pt x="119909" y="554150"/>
                    <a:pt x="111564" y="545802"/>
                    <a:pt x="111564" y="535520"/>
                  </a:cubicBezTo>
                  <a:cubicBezTo>
                    <a:pt x="111564" y="525239"/>
                    <a:pt x="119909" y="516891"/>
                    <a:pt x="130186" y="516891"/>
                  </a:cubicBezTo>
                  <a:close/>
                  <a:moveTo>
                    <a:pt x="130186" y="464391"/>
                  </a:moveTo>
                  <a:lnTo>
                    <a:pt x="241764" y="464391"/>
                  </a:lnTo>
                  <a:cubicBezTo>
                    <a:pt x="252041" y="464391"/>
                    <a:pt x="260386" y="472725"/>
                    <a:pt x="260386" y="482988"/>
                  </a:cubicBezTo>
                  <a:cubicBezTo>
                    <a:pt x="260386" y="493251"/>
                    <a:pt x="252041" y="501508"/>
                    <a:pt x="241764" y="501508"/>
                  </a:cubicBezTo>
                  <a:lnTo>
                    <a:pt x="130186" y="501508"/>
                  </a:lnTo>
                  <a:cubicBezTo>
                    <a:pt x="119909" y="501508"/>
                    <a:pt x="111564" y="493251"/>
                    <a:pt x="111564" y="482988"/>
                  </a:cubicBezTo>
                  <a:cubicBezTo>
                    <a:pt x="111564" y="472725"/>
                    <a:pt x="119909" y="464391"/>
                    <a:pt x="130186" y="464391"/>
                  </a:cubicBezTo>
                  <a:close/>
                  <a:moveTo>
                    <a:pt x="185975" y="0"/>
                  </a:moveTo>
                  <a:cubicBezTo>
                    <a:pt x="288737" y="0"/>
                    <a:pt x="371950" y="83180"/>
                    <a:pt x="371950" y="185728"/>
                  </a:cubicBezTo>
                  <a:cubicBezTo>
                    <a:pt x="371950" y="250929"/>
                    <a:pt x="337954" y="307720"/>
                    <a:pt x="287037" y="340745"/>
                  </a:cubicBezTo>
                  <a:cubicBezTo>
                    <a:pt x="282633" y="343600"/>
                    <a:pt x="279001" y="349927"/>
                    <a:pt x="279001" y="355174"/>
                  </a:cubicBezTo>
                  <a:lnTo>
                    <a:pt x="279001" y="408647"/>
                  </a:lnTo>
                  <a:cubicBezTo>
                    <a:pt x="279001" y="429172"/>
                    <a:pt x="262312" y="445762"/>
                    <a:pt x="241760" y="445762"/>
                  </a:cubicBezTo>
                  <a:lnTo>
                    <a:pt x="130190" y="445762"/>
                  </a:lnTo>
                  <a:cubicBezTo>
                    <a:pt x="109638" y="445762"/>
                    <a:pt x="93026" y="429172"/>
                    <a:pt x="93026" y="408647"/>
                  </a:cubicBezTo>
                  <a:lnTo>
                    <a:pt x="93026" y="355174"/>
                  </a:lnTo>
                  <a:cubicBezTo>
                    <a:pt x="93026" y="349927"/>
                    <a:pt x="89318" y="343600"/>
                    <a:pt x="84913" y="340745"/>
                  </a:cubicBezTo>
                  <a:cubicBezTo>
                    <a:pt x="33996" y="307643"/>
                    <a:pt x="0" y="250929"/>
                    <a:pt x="0" y="185728"/>
                  </a:cubicBezTo>
                  <a:cubicBezTo>
                    <a:pt x="0" y="83180"/>
                    <a:pt x="83291" y="0"/>
                    <a:pt x="185975" y="0"/>
                  </a:cubicBezTo>
                  <a:close/>
                </a:path>
              </a:pathLst>
            </a:custGeom>
            <a:solidFill>
              <a:srgbClr val="338459"/>
            </a:solidFill>
            <a:ln>
              <a:noFill/>
            </a:ln>
          </p:spPr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2DADE38-0DC2-4777-B2C1-59A28889CD19}"/>
              </a:ext>
            </a:extLst>
          </p:cNvPr>
          <p:cNvSpPr txBox="1"/>
          <p:nvPr/>
        </p:nvSpPr>
        <p:spPr>
          <a:xfrm>
            <a:off x="6114030" y="3772442"/>
            <a:ext cx="200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了解微课</a:t>
            </a:r>
            <a:endParaRPr lang="en-US" altLang="zh-CN" sz="2800" dirty="0">
              <a:solidFill>
                <a:srgbClr val="3384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如何制作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5AE0B3-F820-488E-A9BE-37B6BC1F0342}"/>
              </a:ext>
            </a:extLst>
          </p:cNvPr>
          <p:cNvSpPr txBox="1"/>
          <p:nvPr/>
        </p:nvSpPr>
        <p:spPr>
          <a:xfrm>
            <a:off x="165451" y="3769889"/>
            <a:ext cx="2562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掌握新课</a:t>
            </a:r>
            <a:endParaRPr lang="en-US" altLang="zh-CN" sz="2800" dirty="0">
              <a:solidFill>
                <a:srgbClr val="3384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标的要求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F0B96B-AA6A-482C-8814-163828980604}"/>
              </a:ext>
            </a:extLst>
          </p:cNvPr>
          <p:cNvGrpSpPr/>
          <p:nvPr/>
        </p:nvGrpSpPr>
        <p:grpSpPr>
          <a:xfrm>
            <a:off x="6719732" y="2631347"/>
            <a:ext cx="791569" cy="791569"/>
            <a:chOff x="5363415" y="2326584"/>
            <a:chExt cx="791569" cy="791569"/>
          </a:xfrm>
        </p:grpSpPr>
        <p:sp>
          <p:nvSpPr>
            <p:cNvPr id="32" name="圆: 空心 31">
              <a:extLst>
                <a:ext uri="{FF2B5EF4-FFF2-40B4-BE49-F238E27FC236}">
                  <a16:creationId xmlns:a16="http://schemas.microsoft.com/office/drawing/2014/main" id="{47A74B28-B536-4ED0-953B-0946A755F61F}"/>
                </a:ext>
              </a:extLst>
            </p:cNvPr>
            <p:cNvSpPr/>
            <p:nvPr/>
          </p:nvSpPr>
          <p:spPr>
            <a:xfrm>
              <a:off x="5363415" y="2326584"/>
              <a:ext cx="791569" cy="791569"/>
            </a:xfrm>
            <a:prstGeom prst="donut">
              <a:avLst>
                <a:gd name="adj" fmla="val 2177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statistics_150448">
              <a:extLst>
                <a:ext uri="{FF2B5EF4-FFF2-40B4-BE49-F238E27FC236}">
                  <a16:creationId xmlns:a16="http://schemas.microsoft.com/office/drawing/2014/main" id="{9934BA7B-3BC7-4620-B3E5-1FF375A83F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0130" y="2525533"/>
              <a:ext cx="458138" cy="393670"/>
            </a:xfrm>
            <a:custGeom>
              <a:avLst/>
              <a:gdLst>
                <a:gd name="connsiteX0" fmla="*/ 389492 w 608271"/>
                <a:gd name="connsiteY0" fmla="*/ 248491 h 522678"/>
                <a:gd name="connsiteX1" fmla="*/ 481825 w 608271"/>
                <a:gd name="connsiteY1" fmla="*/ 293892 h 522678"/>
                <a:gd name="connsiteX2" fmla="*/ 604637 w 608271"/>
                <a:gd name="connsiteY2" fmla="*/ 486497 h 522678"/>
                <a:gd name="connsiteX3" fmla="*/ 605332 w 608271"/>
                <a:gd name="connsiteY3" fmla="*/ 510486 h 522678"/>
                <a:gd name="connsiteX4" fmla="*/ 584681 w 608271"/>
                <a:gd name="connsiteY4" fmla="*/ 522678 h 522678"/>
                <a:gd name="connsiteX5" fmla="*/ 467131 w 608271"/>
                <a:gd name="connsiteY5" fmla="*/ 522381 h 522678"/>
                <a:gd name="connsiteX6" fmla="*/ 441814 w 608271"/>
                <a:gd name="connsiteY6" fmla="*/ 507115 h 522678"/>
                <a:gd name="connsiteX7" fmla="*/ 385123 w 608271"/>
                <a:gd name="connsiteY7" fmla="*/ 423451 h 522678"/>
                <a:gd name="connsiteX8" fmla="*/ 148136 w 608271"/>
                <a:gd name="connsiteY8" fmla="*/ 432472 h 522678"/>
                <a:gd name="connsiteX9" fmla="*/ 123415 w 608271"/>
                <a:gd name="connsiteY9" fmla="*/ 423650 h 522678"/>
                <a:gd name="connsiteX10" fmla="*/ 11920 w 608271"/>
                <a:gd name="connsiteY10" fmla="*/ 325117 h 522678"/>
                <a:gd name="connsiteX11" fmla="*/ 8843 w 608271"/>
                <a:gd name="connsiteY11" fmla="*/ 275454 h 522678"/>
                <a:gd name="connsiteX12" fmla="*/ 58583 w 608271"/>
                <a:gd name="connsiteY12" fmla="*/ 272381 h 522678"/>
                <a:gd name="connsiteX13" fmla="*/ 159554 w 608271"/>
                <a:gd name="connsiteY13" fmla="*/ 361596 h 522678"/>
                <a:gd name="connsiteX14" fmla="*/ 378869 w 608271"/>
                <a:gd name="connsiteY14" fmla="*/ 319863 h 522678"/>
                <a:gd name="connsiteX15" fmla="*/ 250596 w 608271"/>
                <a:gd name="connsiteY15" fmla="*/ 333741 h 522678"/>
                <a:gd name="connsiteX16" fmla="*/ 211776 w 608271"/>
                <a:gd name="connsiteY16" fmla="*/ 302615 h 522678"/>
                <a:gd name="connsiteX17" fmla="*/ 242951 w 608271"/>
                <a:gd name="connsiteY17" fmla="*/ 263757 h 522678"/>
                <a:gd name="connsiteX18" fmla="*/ 389492 w 608271"/>
                <a:gd name="connsiteY18" fmla="*/ 248491 h 522678"/>
                <a:gd name="connsiteX19" fmla="*/ 22874 w 608271"/>
                <a:gd name="connsiteY19" fmla="*/ 158631 h 522678"/>
                <a:gd name="connsiteX20" fmla="*/ 352733 w 608271"/>
                <a:gd name="connsiteY20" fmla="*/ 158631 h 522678"/>
                <a:gd name="connsiteX21" fmla="*/ 372685 w 608271"/>
                <a:gd name="connsiteY21" fmla="*/ 178545 h 522678"/>
                <a:gd name="connsiteX22" fmla="*/ 372685 w 608271"/>
                <a:gd name="connsiteY22" fmla="*/ 223129 h 522678"/>
                <a:gd name="connsiteX23" fmla="*/ 240067 w 608271"/>
                <a:gd name="connsiteY23" fmla="*/ 237495 h 522678"/>
                <a:gd name="connsiteX24" fmla="*/ 187456 w 608271"/>
                <a:gd name="connsiteY24" fmla="*/ 281485 h 522678"/>
                <a:gd name="connsiteX25" fmla="*/ 108838 w 608271"/>
                <a:gd name="connsiteY25" fmla="*/ 281485 h 522678"/>
                <a:gd name="connsiteX26" fmla="*/ 76180 w 608271"/>
                <a:gd name="connsiteY26" fmla="*/ 252654 h 522678"/>
                <a:gd name="connsiteX27" fmla="*/ 2922 w 608271"/>
                <a:gd name="connsiteY27" fmla="*/ 246313 h 522678"/>
                <a:gd name="connsiteX28" fmla="*/ 2922 w 608271"/>
                <a:gd name="connsiteY28" fmla="*/ 178545 h 522678"/>
                <a:gd name="connsiteX29" fmla="*/ 22874 w 608271"/>
                <a:gd name="connsiteY29" fmla="*/ 158631 h 522678"/>
                <a:gd name="connsiteX30" fmla="*/ 22874 w 608271"/>
                <a:gd name="connsiteY30" fmla="*/ 0 h 522678"/>
                <a:gd name="connsiteX31" fmla="*/ 352733 w 608271"/>
                <a:gd name="connsiteY31" fmla="*/ 0 h 522678"/>
                <a:gd name="connsiteX32" fmla="*/ 372685 w 608271"/>
                <a:gd name="connsiteY32" fmla="*/ 19925 h 522678"/>
                <a:gd name="connsiteX33" fmla="*/ 372685 w 608271"/>
                <a:gd name="connsiteY33" fmla="*/ 102999 h 522678"/>
                <a:gd name="connsiteX34" fmla="*/ 352733 w 608271"/>
                <a:gd name="connsiteY34" fmla="*/ 122925 h 522678"/>
                <a:gd name="connsiteX35" fmla="*/ 22874 w 608271"/>
                <a:gd name="connsiteY35" fmla="*/ 122925 h 522678"/>
                <a:gd name="connsiteX36" fmla="*/ 2922 w 608271"/>
                <a:gd name="connsiteY36" fmla="*/ 102999 h 522678"/>
                <a:gd name="connsiteX37" fmla="*/ 2922 w 608271"/>
                <a:gd name="connsiteY37" fmla="*/ 19925 h 522678"/>
                <a:gd name="connsiteX38" fmla="*/ 22874 w 608271"/>
                <a:gd name="connsiteY38" fmla="*/ 0 h 52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8271" h="522678">
                  <a:moveTo>
                    <a:pt x="389492" y="248491"/>
                  </a:moveTo>
                  <a:cubicBezTo>
                    <a:pt x="425432" y="248491"/>
                    <a:pt x="459883" y="265442"/>
                    <a:pt x="481825" y="293892"/>
                  </a:cubicBezTo>
                  <a:lnTo>
                    <a:pt x="604637" y="486497"/>
                  </a:lnTo>
                  <a:cubicBezTo>
                    <a:pt x="609204" y="493733"/>
                    <a:pt x="609502" y="502952"/>
                    <a:pt x="605332" y="510486"/>
                  </a:cubicBezTo>
                  <a:cubicBezTo>
                    <a:pt x="601162" y="518019"/>
                    <a:pt x="593319" y="522678"/>
                    <a:pt x="584681" y="522678"/>
                  </a:cubicBezTo>
                  <a:cubicBezTo>
                    <a:pt x="569888" y="522678"/>
                    <a:pt x="467131" y="522381"/>
                    <a:pt x="467131" y="522381"/>
                  </a:cubicBezTo>
                  <a:cubicBezTo>
                    <a:pt x="457203" y="521290"/>
                    <a:pt x="447771" y="516037"/>
                    <a:pt x="441814" y="507115"/>
                  </a:cubicBezTo>
                  <a:lnTo>
                    <a:pt x="385123" y="423451"/>
                  </a:lnTo>
                  <a:lnTo>
                    <a:pt x="148136" y="432472"/>
                  </a:lnTo>
                  <a:cubicBezTo>
                    <a:pt x="138804" y="432869"/>
                    <a:pt x="129967" y="429498"/>
                    <a:pt x="123415" y="423650"/>
                  </a:cubicBezTo>
                  <a:lnTo>
                    <a:pt x="11920" y="325117"/>
                  </a:lnTo>
                  <a:cubicBezTo>
                    <a:pt x="-2674" y="312230"/>
                    <a:pt x="-4064" y="290026"/>
                    <a:pt x="8843" y="275454"/>
                  </a:cubicBezTo>
                  <a:cubicBezTo>
                    <a:pt x="21749" y="260882"/>
                    <a:pt x="44088" y="259494"/>
                    <a:pt x="58583" y="272381"/>
                  </a:cubicBezTo>
                  <a:lnTo>
                    <a:pt x="159554" y="361596"/>
                  </a:lnTo>
                  <a:lnTo>
                    <a:pt x="378869" y="319863"/>
                  </a:lnTo>
                  <a:lnTo>
                    <a:pt x="250596" y="333741"/>
                  </a:lnTo>
                  <a:cubicBezTo>
                    <a:pt x="231236" y="335823"/>
                    <a:pt x="213861" y="321846"/>
                    <a:pt x="211776" y="302615"/>
                  </a:cubicBezTo>
                  <a:cubicBezTo>
                    <a:pt x="209592" y="283285"/>
                    <a:pt x="223591" y="265838"/>
                    <a:pt x="242951" y="263757"/>
                  </a:cubicBezTo>
                  <a:cubicBezTo>
                    <a:pt x="388896" y="247896"/>
                    <a:pt x="380954" y="248491"/>
                    <a:pt x="389492" y="248491"/>
                  </a:cubicBezTo>
                  <a:close/>
                  <a:moveTo>
                    <a:pt x="22874" y="158631"/>
                  </a:moveTo>
                  <a:lnTo>
                    <a:pt x="352733" y="158631"/>
                  </a:lnTo>
                  <a:cubicBezTo>
                    <a:pt x="363751" y="158631"/>
                    <a:pt x="372685" y="167548"/>
                    <a:pt x="372685" y="178545"/>
                  </a:cubicBezTo>
                  <a:lnTo>
                    <a:pt x="372685" y="223129"/>
                  </a:lnTo>
                  <a:lnTo>
                    <a:pt x="240067" y="237495"/>
                  </a:lnTo>
                  <a:cubicBezTo>
                    <a:pt x="213861" y="240368"/>
                    <a:pt x="194107" y="258896"/>
                    <a:pt x="187456" y="281485"/>
                  </a:cubicBezTo>
                  <a:lnTo>
                    <a:pt x="108838" y="281485"/>
                  </a:lnTo>
                  <a:lnTo>
                    <a:pt x="76180" y="252654"/>
                  </a:lnTo>
                  <a:cubicBezTo>
                    <a:pt x="55930" y="234721"/>
                    <a:pt x="26249" y="231947"/>
                    <a:pt x="2922" y="246313"/>
                  </a:cubicBezTo>
                  <a:lnTo>
                    <a:pt x="2922" y="178545"/>
                  </a:lnTo>
                  <a:cubicBezTo>
                    <a:pt x="2922" y="167548"/>
                    <a:pt x="11856" y="158631"/>
                    <a:pt x="22874" y="158631"/>
                  </a:cubicBezTo>
                  <a:close/>
                  <a:moveTo>
                    <a:pt x="22874" y="0"/>
                  </a:moveTo>
                  <a:lnTo>
                    <a:pt x="352733" y="0"/>
                  </a:lnTo>
                  <a:cubicBezTo>
                    <a:pt x="363751" y="0"/>
                    <a:pt x="372685" y="8922"/>
                    <a:pt x="372685" y="19925"/>
                  </a:cubicBezTo>
                  <a:lnTo>
                    <a:pt x="372685" y="102999"/>
                  </a:lnTo>
                  <a:cubicBezTo>
                    <a:pt x="372685" y="114003"/>
                    <a:pt x="363751" y="122925"/>
                    <a:pt x="352733" y="122925"/>
                  </a:cubicBezTo>
                  <a:lnTo>
                    <a:pt x="22874" y="122925"/>
                  </a:lnTo>
                  <a:cubicBezTo>
                    <a:pt x="11856" y="122925"/>
                    <a:pt x="2922" y="114003"/>
                    <a:pt x="2922" y="102999"/>
                  </a:cubicBezTo>
                  <a:lnTo>
                    <a:pt x="2922" y="19925"/>
                  </a:lnTo>
                  <a:cubicBezTo>
                    <a:pt x="2922" y="8922"/>
                    <a:pt x="11856" y="0"/>
                    <a:pt x="22874" y="0"/>
                  </a:cubicBezTo>
                  <a:close/>
                </a:path>
              </a:pathLst>
            </a:custGeom>
            <a:solidFill>
              <a:srgbClr val="338459"/>
            </a:solidFill>
            <a:ln>
              <a:noFill/>
            </a:ln>
          </p:spPr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966EAEDD-598C-4C34-B616-3D0B1D6D3621}"/>
              </a:ext>
            </a:extLst>
          </p:cNvPr>
          <p:cNvSpPr txBox="1"/>
          <p:nvPr/>
        </p:nvSpPr>
        <p:spPr>
          <a:xfrm>
            <a:off x="3060230" y="3769888"/>
            <a:ext cx="225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学习相关</a:t>
            </a:r>
            <a:endParaRPr lang="en-US" altLang="zh-CN" sz="2800" dirty="0">
              <a:solidFill>
                <a:srgbClr val="3384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章节内容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8870C7-CDF0-4510-B416-021E85FD5651}"/>
              </a:ext>
            </a:extLst>
          </p:cNvPr>
          <p:cNvGrpSpPr/>
          <p:nvPr/>
        </p:nvGrpSpPr>
        <p:grpSpPr>
          <a:xfrm>
            <a:off x="9648101" y="2630073"/>
            <a:ext cx="791569" cy="791569"/>
            <a:chOff x="7005133" y="3496970"/>
            <a:chExt cx="791569" cy="791569"/>
          </a:xfrm>
        </p:grpSpPr>
        <p:sp>
          <p:nvSpPr>
            <p:cNvPr id="35" name="圆: 空心 34">
              <a:extLst>
                <a:ext uri="{FF2B5EF4-FFF2-40B4-BE49-F238E27FC236}">
                  <a16:creationId xmlns:a16="http://schemas.microsoft.com/office/drawing/2014/main" id="{87918D7E-6D6D-4F3F-A9B1-882330F3288A}"/>
                </a:ext>
              </a:extLst>
            </p:cNvPr>
            <p:cNvSpPr/>
            <p:nvPr/>
          </p:nvSpPr>
          <p:spPr>
            <a:xfrm>
              <a:off x="7005133" y="3496970"/>
              <a:ext cx="791569" cy="791569"/>
            </a:xfrm>
            <a:prstGeom prst="donut">
              <a:avLst>
                <a:gd name="adj" fmla="val 2177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group_22974">
              <a:extLst>
                <a:ext uri="{FF2B5EF4-FFF2-40B4-BE49-F238E27FC236}">
                  <a16:creationId xmlns:a16="http://schemas.microsoft.com/office/drawing/2014/main" id="{76B9DCA5-9EC0-4652-BCB5-2221EE3F0D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73479" y="3683535"/>
              <a:ext cx="454876" cy="418438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rgbClr val="338459"/>
            </a:solidFill>
            <a:ln>
              <a:noFill/>
            </a:ln>
          </p:spPr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A64BC7B-B2C4-48EA-9FDB-989D80A7FC49}"/>
              </a:ext>
            </a:extLst>
          </p:cNvPr>
          <p:cNvSpPr txBox="1"/>
          <p:nvPr/>
        </p:nvSpPr>
        <p:spPr>
          <a:xfrm>
            <a:off x="8822483" y="3769890"/>
            <a:ext cx="2442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掌握录屏软件的使用方法</a:t>
            </a:r>
          </a:p>
        </p:txBody>
      </p:sp>
      <p:sp>
        <p:nvSpPr>
          <p:cNvPr id="38" name="任意多边形 3">
            <a:extLst>
              <a:ext uri="{FF2B5EF4-FFF2-40B4-BE49-F238E27FC236}">
                <a16:creationId xmlns:a16="http://schemas.microsoft.com/office/drawing/2014/main" id="{DE8E4306-A4C1-4E2A-9F15-8D5630AAAA9B}"/>
              </a:ext>
            </a:extLst>
          </p:cNvPr>
          <p:cNvSpPr/>
          <p:nvPr/>
        </p:nvSpPr>
        <p:spPr>
          <a:xfrm>
            <a:off x="9401322" y="1203451"/>
            <a:ext cx="246779" cy="508000"/>
          </a:xfrm>
          <a:custGeom>
            <a:avLst/>
            <a:gdLst>
              <a:gd name="connsiteX0" fmla="*/ 246779 w 246779"/>
              <a:gd name="connsiteY0" fmla="*/ 0 h 508000"/>
              <a:gd name="connsiteX1" fmla="*/ 36 w 246779"/>
              <a:gd name="connsiteY1" fmla="*/ 261257 h 508000"/>
              <a:gd name="connsiteX2" fmla="*/ 232265 w 246779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79" h="508000">
                <a:moveTo>
                  <a:pt x="246779" y="0"/>
                </a:moveTo>
                <a:cubicBezTo>
                  <a:pt x="124617" y="88295"/>
                  <a:pt x="2455" y="176590"/>
                  <a:pt x="36" y="261257"/>
                </a:cubicBezTo>
                <a:cubicBezTo>
                  <a:pt x="-2383" y="345924"/>
                  <a:pt x="114941" y="426962"/>
                  <a:pt x="232265" y="50800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579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9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0" grpId="0"/>
      <p:bldP spid="26" grpId="0"/>
      <p:bldP spid="34" grpId="0"/>
      <p:bldP spid="37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541236" y="3204553"/>
            <a:ext cx="3109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可能遇到的困难及解决措施</a:t>
            </a:r>
          </a:p>
          <a:p>
            <a:pPr algn="ctr"/>
            <a:endParaRPr lang="zh-CN" altLang="en-US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07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E8A7A9B-AD8F-4D25-9A3A-2B506DEED3A5}"/>
              </a:ext>
            </a:extLst>
          </p:cNvPr>
          <p:cNvSpPr/>
          <p:nvPr/>
        </p:nvSpPr>
        <p:spPr>
          <a:xfrm>
            <a:off x="4214031" y="2261371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E6949F6-E911-4EAD-97D1-83120646BFF3}"/>
              </a:ext>
            </a:extLst>
          </p:cNvPr>
          <p:cNvSpPr/>
          <p:nvPr/>
        </p:nvSpPr>
        <p:spPr>
          <a:xfrm>
            <a:off x="4230053" y="3712821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5BBDC70-413F-4E8B-B049-A02DBE8E433A}"/>
              </a:ext>
            </a:extLst>
          </p:cNvPr>
          <p:cNvSpPr/>
          <p:nvPr/>
        </p:nvSpPr>
        <p:spPr>
          <a:xfrm>
            <a:off x="6814568" y="3697594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12F18E6-2174-469F-AB67-A4A92AFD48A6}"/>
              </a:ext>
            </a:extLst>
          </p:cNvPr>
          <p:cNvSpPr/>
          <p:nvPr/>
        </p:nvSpPr>
        <p:spPr>
          <a:xfrm>
            <a:off x="6861067" y="2230917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C51D0B5-86DF-4B1C-A96A-A6200A0779E1}"/>
              </a:ext>
            </a:extLst>
          </p:cNvPr>
          <p:cNvSpPr/>
          <p:nvPr/>
        </p:nvSpPr>
        <p:spPr>
          <a:xfrm>
            <a:off x="5544277" y="4227141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5BE7DD7-F8A9-4507-BD09-143E1B28735E}"/>
              </a:ext>
            </a:extLst>
          </p:cNvPr>
          <p:cNvSpPr/>
          <p:nvPr/>
        </p:nvSpPr>
        <p:spPr>
          <a:xfrm>
            <a:off x="5544277" y="1569372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kern="1200" dirty="0">
              <a:solidFill>
                <a:schemeClr val="bg1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7ADC85E-BA9A-4390-A4F8-80C2837A81D1}"/>
              </a:ext>
            </a:extLst>
          </p:cNvPr>
          <p:cNvSpPr/>
          <p:nvPr/>
        </p:nvSpPr>
        <p:spPr>
          <a:xfrm>
            <a:off x="4891660" y="2285628"/>
            <a:ext cx="2422141" cy="2301965"/>
          </a:xfrm>
          <a:custGeom>
            <a:avLst/>
            <a:gdLst>
              <a:gd name="connsiteX0" fmla="*/ 0 w 3005666"/>
              <a:gd name="connsiteY0" fmla="*/ 1502833 h 3005666"/>
              <a:gd name="connsiteX1" fmla="*/ 1502833 w 3005666"/>
              <a:gd name="connsiteY1" fmla="*/ 0 h 3005666"/>
              <a:gd name="connsiteX2" fmla="*/ 3005666 w 3005666"/>
              <a:gd name="connsiteY2" fmla="*/ 1502833 h 3005666"/>
              <a:gd name="connsiteX3" fmla="*/ 1502833 w 3005666"/>
              <a:gd name="connsiteY3" fmla="*/ 3005666 h 3005666"/>
              <a:gd name="connsiteX4" fmla="*/ 0 w 3005666"/>
              <a:gd name="connsiteY4" fmla="*/ 1502833 h 300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6" h="3005666">
                <a:moveTo>
                  <a:pt x="0" y="1502833"/>
                </a:moveTo>
                <a:cubicBezTo>
                  <a:pt x="0" y="672841"/>
                  <a:pt x="672841" y="0"/>
                  <a:pt x="1502833" y="0"/>
                </a:cubicBezTo>
                <a:cubicBezTo>
                  <a:pt x="2332825" y="0"/>
                  <a:pt x="3005666" y="672841"/>
                  <a:pt x="3005666" y="1502833"/>
                </a:cubicBezTo>
                <a:cubicBezTo>
                  <a:pt x="3005666" y="2332825"/>
                  <a:pt x="2332825" y="3005666"/>
                  <a:pt x="1502833" y="3005666"/>
                </a:cubicBezTo>
                <a:cubicBezTo>
                  <a:pt x="672841" y="3005666"/>
                  <a:pt x="0" y="2332825"/>
                  <a:pt x="0" y="1502833"/>
                </a:cubicBez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22720" tIns="522720" rIns="522720" bIns="52272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D3DFDB-3820-43D5-8E4A-83E8F179AC57}"/>
              </a:ext>
            </a:extLst>
          </p:cNvPr>
          <p:cNvSpPr txBox="1"/>
          <p:nvPr/>
        </p:nvSpPr>
        <p:spPr>
          <a:xfrm>
            <a:off x="5682688" y="1803452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困难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827297-70F8-4DCC-AEB2-7BCF37338937}"/>
              </a:ext>
            </a:extLst>
          </p:cNvPr>
          <p:cNvSpPr txBox="1"/>
          <p:nvPr/>
        </p:nvSpPr>
        <p:spPr>
          <a:xfrm>
            <a:off x="7053703" y="4017114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困难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956AE8-2CEC-4972-BEC2-A843E39348C0}"/>
              </a:ext>
            </a:extLst>
          </p:cNvPr>
          <p:cNvSpPr txBox="1"/>
          <p:nvPr/>
        </p:nvSpPr>
        <p:spPr>
          <a:xfrm>
            <a:off x="7081727" y="2561606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措施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7052E1-1127-499B-B9E3-2465C49DDCDC}"/>
              </a:ext>
            </a:extLst>
          </p:cNvPr>
          <p:cNvSpPr txBox="1"/>
          <p:nvPr/>
        </p:nvSpPr>
        <p:spPr>
          <a:xfrm>
            <a:off x="5657116" y="4669659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措施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EE8FED-7AA3-49EA-BAB0-13EF4A45DD9E}"/>
              </a:ext>
            </a:extLst>
          </p:cNvPr>
          <p:cNvSpPr txBox="1"/>
          <p:nvPr/>
        </p:nvSpPr>
        <p:spPr>
          <a:xfrm>
            <a:off x="4327695" y="3992942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困难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F3479D-B645-4265-B3F2-A544398CF166}"/>
              </a:ext>
            </a:extLst>
          </p:cNvPr>
          <p:cNvSpPr txBox="1"/>
          <p:nvPr/>
        </p:nvSpPr>
        <p:spPr>
          <a:xfrm>
            <a:off x="4231930" y="2561606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措施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122FC2-15C6-4E2C-8C57-643FCFF9DB44}"/>
              </a:ext>
            </a:extLst>
          </p:cNvPr>
          <p:cNvSpPr txBox="1"/>
          <p:nvPr/>
        </p:nvSpPr>
        <p:spPr>
          <a:xfrm>
            <a:off x="4884930" y="624445"/>
            <a:ext cx="242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观念问题：传统教学模式与新型教学模式之间的差异。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E6F8520-4A45-4DCB-8673-C66D3967E200}"/>
              </a:ext>
            </a:extLst>
          </p:cNvPr>
          <p:cNvSpPr txBox="1"/>
          <p:nvPr/>
        </p:nvSpPr>
        <p:spPr>
          <a:xfrm>
            <a:off x="8191313" y="1745998"/>
            <a:ext cx="2422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转变自己所学的知识，转换已有的讲课技能，转变为新的教学方式，设计具有吸引力的课堂。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FE48BC-3AA1-46E8-A743-3005C584CCE7}"/>
              </a:ext>
            </a:extLst>
          </p:cNvPr>
          <p:cNvSpPr txBox="1"/>
          <p:nvPr/>
        </p:nvSpPr>
        <p:spPr>
          <a:xfrm>
            <a:off x="8191313" y="4243565"/>
            <a:ext cx="2422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理论问题：本课题应在实践中创造不断探索、创新、总结、归纳、概括，形成新的微课理念。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8ABF66-6B8E-4B3C-8187-E9C7E536EC88}"/>
              </a:ext>
            </a:extLst>
          </p:cNvPr>
          <p:cNvSpPr txBox="1"/>
          <p:nvPr/>
        </p:nvSpPr>
        <p:spPr>
          <a:xfrm>
            <a:off x="4884930" y="5499948"/>
            <a:ext cx="242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查阅资料、查找相关文献，丰富经验以及饱满理论研究。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69143F-4DB8-4E88-A940-75E76C5625F4}"/>
              </a:ext>
            </a:extLst>
          </p:cNvPr>
          <p:cNvSpPr txBox="1"/>
          <p:nvPr/>
        </p:nvSpPr>
        <p:spPr>
          <a:xfrm>
            <a:off x="1619475" y="4217169"/>
            <a:ext cx="242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实践问题：如何创造出符合自己实际的微课模式。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5FBB6E5-D0B6-46D1-B62D-61474F99E472}"/>
              </a:ext>
            </a:extLst>
          </p:cNvPr>
          <p:cNvSpPr txBox="1"/>
          <p:nvPr/>
        </p:nvSpPr>
        <p:spPr>
          <a:xfrm>
            <a:off x="1596446" y="2299996"/>
            <a:ext cx="242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需要从实践中不断总结，不怕困难，努力探索。</a:t>
            </a:r>
          </a:p>
        </p:txBody>
      </p:sp>
    </p:spTree>
    <p:extLst>
      <p:ext uri="{BB962C8B-B14F-4D97-AF65-F5344CB8AC3E}">
        <p14:creationId xmlns:p14="http://schemas.microsoft.com/office/powerpoint/2010/main" val="32443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主要参考文献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08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1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51A155-BACD-4C7A-BFC7-F89A338B179B}"/>
              </a:ext>
            </a:extLst>
          </p:cNvPr>
          <p:cNvGrpSpPr/>
          <p:nvPr/>
        </p:nvGrpSpPr>
        <p:grpSpPr>
          <a:xfrm>
            <a:off x="610514" y="746426"/>
            <a:ext cx="3315137" cy="5431316"/>
            <a:chOff x="640605" y="0"/>
            <a:chExt cx="4185948" cy="6858000"/>
          </a:xfrm>
        </p:grpSpPr>
        <p:sp>
          <p:nvSpPr>
            <p:cNvPr id="8" name="ïṩlîďê">
              <a:extLst>
                <a:ext uri="{FF2B5EF4-FFF2-40B4-BE49-F238E27FC236}">
                  <a16:creationId xmlns:a16="http://schemas.microsoft.com/office/drawing/2014/main" id="{8F1D61DC-BCE7-43B4-ACCF-68E229B5B361}"/>
                </a:ext>
              </a:extLst>
            </p:cNvPr>
            <p:cNvSpPr/>
            <p:nvPr/>
          </p:nvSpPr>
          <p:spPr>
            <a:xfrm>
              <a:off x="1039691" y="0"/>
              <a:ext cx="3387777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iṣļíḑé">
              <a:extLst>
                <a:ext uri="{FF2B5EF4-FFF2-40B4-BE49-F238E27FC236}">
                  <a16:creationId xmlns:a16="http://schemas.microsoft.com/office/drawing/2014/main" id="{825A12AD-547B-40A9-8C1D-B6B71D040CB8}"/>
                </a:ext>
              </a:extLst>
            </p:cNvPr>
            <p:cNvSpPr/>
            <p:nvPr/>
          </p:nvSpPr>
          <p:spPr>
            <a:xfrm>
              <a:off x="640605" y="742114"/>
              <a:ext cx="4185948" cy="5787320"/>
            </a:xfrm>
            <a:custGeom>
              <a:avLst/>
              <a:gdLst>
                <a:gd name="connsiteX0" fmla="*/ 1745672 w 4301836"/>
                <a:gd name="connsiteY0" fmla="*/ 789708 h 5947542"/>
                <a:gd name="connsiteX1" fmla="*/ 2556164 w 4301836"/>
                <a:gd name="connsiteY1" fmla="*/ 789708 h 5947542"/>
                <a:gd name="connsiteX2" fmla="*/ 2556164 w 4301836"/>
                <a:gd name="connsiteY2" fmla="*/ 5947542 h 5947542"/>
                <a:gd name="connsiteX3" fmla="*/ 1745672 w 4301836"/>
                <a:gd name="connsiteY3" fmla="*/ 5947542 h 5947542"/>
                <a:gd name="connsiteX4" fmla="*/ 3491344 w 4301836"/>
                <a:gd name="connsiteY4" fmla="*/ 415636 h 5947542"/>
                <a:gd name="connsiteX5" fmla="*/ 4301836 w 4301836"/>
                <a:gd name="connsiteY5" fmla="*/ 415636 h 5947542"/>
                <a:gd name="connsiteX6" fmla="*/ 4301836 w 4301836"/>
                <a:gd name="connsiteY6" fmla="*/ 5573470 h 5947542"/>
                <a:gd name="connsiteX7" fmla="*/ 3491344 w 4301836"/>
                <a:gd name="connsiteY7" fmla="*/ 5573470 h 5947542"/>
                <a:gd name="connsiteX8" fmla="*/ 0 w 4301836"/>
                <a:gd name="connsiteY8" fmla="*/ 415636 h 5947542"/>
                <a:gd name="connsiteX9" fmla="*/ 810492 w 4301836"/>
                <a:gd name="connsiteY9" fmla="*/ 415636 h 5947542"/>
                <a:gd name="connsiteX10" fmla="*/ 810492 w 4301836"/>
                <a:gd name="connsiteY10" fmla="*/ 5573470 h 5947542"/>
                <a:gd name="connsiteX11" fmla="*/ 0 w 4301836"/>
                <a:gd name="connsiteY11" fmla="*/ 5573470 h 5947542"/>
                <a:gd name="connsiteX12" fmla="*/ 2618508 w 4301836"/>
                <a:gd name="connsiteY12" fmla="*/ 0 h 5947542"/>
                <a:gd name="connsiteX13" fmla="*/ 3429000 w 4301836"/>
                <a:gd name="connsiteY13" fmla="*/ 0 h 5947542"/>
                <a:gd name="connsiteX14" fmla="*/ 3429000 w 4301836"/>
                <a:gd name="connsiteY14" fmla="*/ 5157834 h 5947542"/>
                <a:gd name="connsiteX15" fmla="*/ 2618508 w 4301836"/>
                <a:gd name="connsiteY15" fmla="*/ 5157834 h 5947542"/>
                <a:gd name="connsiteX16" fmla="*/ 872836 w 4301836"/>
                <a:gd name="connsiteY16" fmla="*/ 0 h 5947542"/>
                <a:gd name="connsiteX17" fmla="*/ 1683328 w 4301836"/>
                <a:gd name="connsiteY17" fmla="*/ 0 h 5947542"/>
                <a:gd name="connsiteX18" fmla="*/ 1683328 w 4301836"/>
                <a:gd name="connsiteY18" fmla="*/ 5157834 h 5947542"/>
                <a:gd name="connsiteX19" fmla="*/ 872836 w 4301836"/>
                <a:gd name="connsiteY19" fmla="*/ 5157834 h 594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01836" h="5947542">
                  <a:moveTo>
                    <a:pt x="1745672" y="789708"/>
                  </a:moveTo>
                  <a:lnTo>
                    <a:pt x="2556164" y="789708"/>
                  </a:lnTo>
                  <a:lnTo>
                    <a:pt x="2556164" y="5947542"/>
                  </a:lnTo>
                  <a:lnTo>
                    <a:pt x="1745672" y="5947542"/>
                  </a:lnTo>
                  <a:close/>
                  <a:moveTo>
                    <a:pt x="3491344" y="415636"/>
                  </a:moveTo>
                  <a:lnTo>
                    <a:pt x="4301836" y="415636"/>
                  </a:lnTo>
                  <a:lnTo>
                    <a:pt x="4301836" y="5573470"/>
                  </a:lnTo>
                  <a:lnTo>
                    <a:pt x="3491344" y="5573470"/>
                  </a:lnTo>
                  <a:close/>
                  <a:moveTo>
                    <a:pt x="0" y="415636"/>
                  </a:moveTo>
                  <a:lnTo>
                    <a:pt x="810492" y="415636"/>
                  </a:lnTo>
                  <a:lnTo>
                    <a:pt x="810492" y="5573470"/>
                  </a:lnTo>
                  <a:lnTo>
                    <a:pt x="0" y="5573470"/>
                  </a:lnTo>
                  <a:close/>
                  <a:moveTo>
                    <a:pt x="2618508" y="0"/>
                  </a:moveTo>
                  <a:lnTo>
                    <a:pt x="3429000" y="0"/>
                  </a:lnTo>
                  <a:lnTo>
                    <a:pt x="3429000" y="5157834"/>
                  </a:lnTo>
                  <a:lnTo>
                    <a:pt x="2618508" y="5157834"/>
                  </a:lnTo>
                  <a:close/>
                  <a:moveTo>
                    <a:pt x="872836" y="0"/>
                  </a:moveTo>
                  <a:lnTo>
                    <a:pt x="1683328" y="0"/>
                  </a:lnTo>
                  <a:lnTo>
                    <a:pt x="1683328" y="5157834"/>
                  </a:lnTo>
                  <a:lnTo>
                    <a:pt x="872836" y="5157834"/>
                  </a:lnTo>
                  <a:close/>
                </a:path>
              </a:pathLst>
            </a:cu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D194FA6-07B6-4D2F-A81C-72D61C4B4D8F}"/>
              </a:ext>
            </a:extLst>
          </p:cNvPr>
          <p:cNvSpPr txBox="1"/>
          <p:nvPr/>
        </p:nvSpPr>
        <p:spPr>
          <a:xfrm>
            <a:off x="5523608" y="853207"/>
            <a:ext cx="54854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[1]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黎加厚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微课的含义与发展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中小学信息技术教育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2013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9-12</a:t>
            </a:r>
            <a:endParaRPr lang="zh-CN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[2]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焦建利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微课及其应用与影响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中小学信息技术教育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2013,(4):13-14.</a:t>
            </a:r>
            <a:endParaRPr lang="zh-CN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[3]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梁乐明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曹俏俏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张宝辉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微课程设计模式研究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基于国内外微课程的对比分析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开放教育研究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.2013, 19(1):65-73.</a:t>
            </a:r>
            <a:endParaRPr lang="zh-CN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[4]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陈亚敏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微课在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Flash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动画制作课程教学中的应用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河南教育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职成教版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), 2015(2):38-39. </a:t>
            </a:r>
            <a:endParaRPr lang="zh-CN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[5]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胡铁生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微课的内涵理解与教学设计方法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广东教育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综合版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).2014,(4):33-35.</a:t>
            </a:r>
            <a:endParaRPr lang="zh-CN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[6]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徐翠锋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郭庆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论微课与传统教学的有效融合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河北职业教育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.2014, 10(1):74-76.</a:t>
            </a:r>
            <a:endParaRPr lang="zh-CN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[7] Robson C. A minicourse in structured teaching.[J]. Special education: forward trends,1981,8(2).</a:t>
            </a:r>
            <a:endParaRPr lang="zh-CN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10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B1C9C7E-5350-4EF4-9AB7-0AD4EE206D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2790" y="2830754"/>
            <a:ext cx="2340430" cy="2340430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3000"/>
              </a:prst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0AEA5C-E9F3-41B7-808C-D3A79372DE1D}"/>
              </a:ext>
            </a:extLst>
          </p:cNvPr>
          <p:cNvSpPr/>
          <p:nvPr/>
        </p:nvSpPr>
        <p:spPr>
          <a:xfrm>
            <a:off x="897062" y="1842888"/>
            <a:ext cx="1465943" cy="3381828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B89747-D8D0-4B1C-92AC-081B61939830}"/>
              </a:ext>
            </a:extLst>
          </p:cNvPr>
          <p:cNvSpPr txBox="1"/>
          <p:nvPr/>
        </p:nvSpPr>
        <p:spPr>
          <a:xfrm>
            <a:off x="1199146" y="2662945"/>
            <a:ext cx="861774" cy="1741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311B71-F5C9-43AD-9BE9-0977A4C6FFFB}"/>
              </a:ext>
            </a:extLst>
          </p:cNvPr>
          <p:cNvGrpSpPr/>
          <p:nvPr/>
        </p:nvGrpSpPr>
        <p:grpSpPr>
          <a:xfrm>
            <a:off x="3845235" y="1477931"/>
            <a:ext cx="2979812" cy="707886"/>
            <a:chOff x="3845235" y="1477931"/>
            <a:chExt cx="2979812" cy="70788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1C46079-03C5-45B3-9673-EFEFAC9C9DA6}"/>
                </a:ext>
              </a:extLst>
            </p:cNvPr>
            <p:cNvSpPr txBox="1"/>
            <p:nvPr/>
          </p:nvSpPr>
          <p:spPr>
            <a:xfrm>
              <a:off x="4776063" y="1477931"/>
              <a:ext cx="20489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课题来源及研</a:t>
              </a:r>
              <a:endParaRPr lang="en-US" altLang="zh-CN" sz="20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endParaRPr>
            </a:p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究目的和意义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74283BF-A37F-4017-A80E-32C5FB8D507E}"/>
                </a:ext>
              </a:extLst>
            </p:cNvPr>
            <p:cNvSpPr/>
            <p:nvPr/>
          </p:nvSpPr>
          <p:spPr>
            <a:xfrm>
              <a:off x="3845235" y="1515288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F859E7-6930-4000-A9DF-0F3D25A2A740}"/>
              </a:ext>
            </a:extLst>
          </p:cNvPr>
          <p:cNvGrpSpPr/>
          <p:nvPr/>
        </p:nvGrpSpPr>
        <p:grpSpPr>
          <a:xfrm>
            <a:off x="3845235" y="3619388"/>
            <a:ext cx="2777071" cy="655200"/>
            <a:chOff x="3845235" y="3619388"/>
            <a:chExt cx="2777071" cy="65520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29CCC69-6855-41EB-BA10-91B98ABFB8F3}"/>
                </a:ext>
              </a:extLst>
            </p:cNvPr>
            <p:cNvSpPr txBox="1"/>
            <p:nvPr/>
          </p:nvSpPr>
          <p:spPr>
            <a:xfrm>
              <a:off x="4776064" y="3749334"/>
              <a:ext cx="1846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研究内容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B71343F-6A92-4C2D-9D20-3168F998501C}"/>
                </a:ext>
              </a:extLst>
            </p:cNvPr>
            <p:cNvSpPr/>
            <p:nvPr/>
          </p:nvSpPr>
          <p:spPr>
            <a:xfrm>
              <a:off x="3845235" y="3619388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03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ABF199B-3E6A-4C24-BEBA-65A13EDA8165}"/>
              </a:ext>
            </a:extLst>
          </p:cNvPr>
          <p:cNvGrpSpPr/>
          <p:nvPr/>
        </p:nvGrpSpPr>
        <p:grpSpPr>
          <a:xfrm>
            <a:off x="3845235" y="4671438"/>
            <a:ext cx="2528270" cy="655200"/>
            <a:chOff x="3845235" y="4671438"/>
            <a:chExt cx="2528270" cy="65520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8C58010-8517-47AC-82B8-82E52099B059}"/>
                </a:ext>
              </a:extLst>
            </p:cNvPr>
            <p:cNvSpPr txBox="1"/>
            <p:nvPr/>
          </p:nvSpPr>
          <p:spPr>
            <a:xfrm>
              <a:off x="4795519" y="4827889"/>
              <a:ext cx="1577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研究方案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0988D5B-BB2A-45A1-BCEC-A4CEF0B932CC}"/>
                </a:ext>
              </a:extLst>
            </p:cNvPr>
            <p:cNvSpPr/>
            <p:nvPr/>
          </p:nvSpPr>
          <p:spPr>
            <a:xfrm>
              <a:off x="3845235" y="4671438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04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FD0303-FFAF-4BB4-8577-44082D7F3E65}"/>
              </a:ext>
            </a:extLst>
          </p:cNvPr>
          <p:cNvGrpSpPr/>
          <p:nvPr/>
        </p:nvGrpSpPr>
        <p:grpSpPr>
          <a:xfrm>
            <a:off x="3845235" y="2540995"/>
            <a:ext cx="3271258" cy="707886"/>
            <a:chOff x="3845235" y="2540995"/>
            <a:chExt cx="3271258" cy="70788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5840093-849B-47F0-8F1F-9351BC2EDEEB}"/>
                </a:ext>
              </a:extLst>
            </p:cNvPr>
            <p:cNvSpPr txBox="1"/>
            <p:nvPr/>
          </p:nvSpPr>
          <p:spPr>
            <a:xfrm>
              <a:off x="4776063" y="2540995"/>
              <a:ext cx="2340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国内外在该方向的</a:t>
              </a:r>
              <a:endParaRPr lang="en-US" altLang="zh-CN" sz="20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endParaRPr>
            </a:p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研究现状及分析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B370331-DB52-48F1-AFE5-14FAD98AEA08}"/>
                </a:ext>
              </a:extLst>
            </p:cNvPr>
            <p:cNvSpPr/>
            <p:nvPr/>
          </p:nvSpPr>
          <p:spPr>
            <a:xfrm>
              <a:off x="3845235" y="2567338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02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591A8F-C61E-4C02-8A87-5B6585EF2C85}"/>
              </a:ext>
            </a:extLst>
          </p:cNvPr>
          <p:cNvGrpSpPr/>
          <p:nvPr/>
        </p:nvGrpSpPr>
        <p:grpSpPr>
          <a:xfrm>
            <a:off x="7748542" y="1483350"/>
            <a:ext cx="3789928" cy="655200"/>
            <a:chOff x="7748542" y="1483350"/>
            <a:chExt cx="3789928" cy="65520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316E397-24C1-4385-981D-B54D50C08E0E}"/>
                </a:ext>
              </a:extLst>
            </p:cNvPr>
            <p:cNvSpPr txBox="1"/>
            <p:nvPr/>
          </p:nvSpPr>
          <p:spPr>
            <a:xfrm>
              <a:off x="8715757" y="1610895"/>
              <a:ext cx="2822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进度安排及预期目标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434D10-4A53-4530-A743-CEFB6918CB00}"/>
                </a:ext>
              </a:extLst>
            </p:cNvPr>
            <p:cNvSpPr/>
            <p:nvPr/>
          </p:nvSpPr>
          <p:spPr>
            <a:xfrm>
              <a:off x="7748542" y="1483350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05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1C6CA36-F088-4BD4-9293-D95CDB247CF5}"/>
              </a:ext>
            </a:extLst>
          </p:cNvPr>
          <p:cNvGrpSpPr/>
          <p:nvPr/>
        </p:nvGrpSpPr>
        <p:grpSpPr>
          <a:xfrm>
            <a:off x="7748542" y="3587450"/>
            <a:ext cx="3068101" cy="761494"/>
            <a:chOff x="7748542" y="3587450"/>
            <a:chExt cx="3068101" cy="76149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AA9AEA7-2DB1-4509-A76B-F83FBE08DD52}"/>
                </a:ext>
              </a:extLst>
            </p:cNvPr>
            <p:cNvSpPr txBox="1"/>
            <p:nvPr/>
          </p:nvSpPr>
          <p:spPr>
            <a:xfrm>
              <a:off x="8658782" y="3641058"/>
              <a:ext cx="21578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可能遇到的困难及解决措施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2C6D40-81CA-4CC6-827D-D513D54BD77F}"/>
                </a:ext>
              </a:extLst>
            </p:cNvPr>
            <p:cNvSpPr/>
            <p:nvPr/>
          </p:nvSpPr>
          <p:spPr>
            <a:xfrm>
              <a:off x="7748542" y="3587450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07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44B7C31-02F8-49F9-A581-BF5A871B8412}"/>
              </a:ext>
            </a:extLst>
          </p:cNvPr>
          <p:cNvGrpSpPr/>
          <p:nvPr/>
        </p:nvGrpSpPr>
        <p:grpSpPr>
          <a:xfrm>
            <a:off x="7748542" y="4639500"/>
            <a:ext cx="3789928" cy="655200"/>
            <a:chOff x="7748542" y="4639500"/>
            <a:chExt cx="3789928" cy="65520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724D44-6AF1-44C8-BBCE-665182F057ED}"/>
                </a:ext>
              </a:extLst>
            </p:cNvPr>
            <p:cNvSpPr txBox="1"/>
            <p:nvPr/>
          </p:nvSpPr>
          <p:spPr>
            <a:xfrm>
              <a:off x="8715757" y="4795951"/>
              <a:ext cx="2822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主要参考文献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2A20834-B5C9-4D35-816E-C3D2A43CD4CC}"/>
                </a:ext>
              </a:extLst>
            </p:cNvPr>
            <p:cNvSpPr/>
            <p:nvPr/>
          </p:nvSpPr>
          <p:spPr>
            <a:xfrm>
              <a:off x="7748542" y="4639500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08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FD30D6-E83E-4471-8966-B71B820E1319}"/>
              </a:ext>
            </a:extLst>
          </p:cNvPr>
          <p:cNvGrpSpPr/>
          <p:nvPr/>
        </p:nvGrpSpPr>
        <p:grpSpPr>
          <a:xfrm>
            <a:off x="7748542" y="2509057"/>
            <a:ext cx="3546396" cy="707886"/>
            <a:chOff x="7748542" y="2509057"/>
            <a:chExt cx="3546396" cy="70788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65B0B62-6F4B-4987-8F76-1E34105606B2}"/>
                </a:ext>
              </a:extLst>
            </p:cNvPr>
            <p:cNvSpPr txBox="1"/>
            <p:nvPr/>
          </p:nvSpPr>
          <p:spPr>
            <a:xfrm>
              <a:off x="8698825" y="2509057"/>
              <a:ext cx="25961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课题已具备和所需的条件、经费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DB41291-D391-4482-80EB-542DCFFA0244}"/>
                </a:ext>
              </a:extLst>
            </p:cNvPr>
            <p:cNvSpPr/>
            <p:nvPr/>
          </p:nvSpPr>
          <p:spPr>
            <a:xfrm>
              <a:off x="7748542" y="2535400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AB93B1EC-FB66-4C1E-9EA5-4FCED989426E}"/>
              </a:ext>
            </a:extLst>
          </p:cNvPr>
          <p:cNvSpPr/>
          <p:nvPr/>
        </p:nvSpPr>
        <p:spPr>
          <a:xfrm>
            <a:off x="4723667" y="2078966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题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8E65776-0E62-4BAB-A0C1-E895663F20DE}"/>
              </a:ext>
            </a:extLst>
          </p:cNvPr>
          <p:cNvSpPr/>
          <p:nvPr/>
        </p:nvSpPr>
        <p:spPr>
          <a:xfrm>
            <a:off x="4723667" y="2923651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报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A972816-EEDB-4C52-8A51-74238BA57B5C}"/>
              </a:ext>
            </a:extLst>
          </p:cNvPr>
          <p:cNvSpPr/>
          <p:nvPr/>
        </p:nvSpPr>
        <p:spPr>
          <a:xfrm>
            <a:off x="4723667" y="3768336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告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C0564B8-51E5-4E2E-A80E-51FFEA312AD7}"/>
              </a:ext>
            </a:extLst>
          </p:cNvPr>
          <p:cNvCxnSpPr>
            <a:cxnSpLocks/>
          </p:cNvCxnSpPr>
          <p:nvPr/>
        </p:nvCxnSpPr>
        <p:spPr>
          <a:xfrm flipH="1">
            <a:off x="4836297" y="4197052"/>
            <a:ext cx="878612" cy="878611"/>
          </a:xfrm>
          <a:prstGeom prst="line">
            <a:avLst/>
          </a:prstGeom>
          <a:ln w="28575">
            <a:solidFill>
              <a:srgbClr val="2E8641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D1A2B30-9ACB-4E6E-BA54-0861943926CA}"/>
              </a:ext>
            </a:extLst>
          </p:cNvPr>
          <p:cNvCxnSpPr>
            <a:cxnSpLocks/>
          </p:cNvCxnSpPr>
          <p:nvPr/>
        </p:nvCxnSpPr>
        <p:spPr>
          <a:xfrm flipH="1">
            <a:off x="5423618" y="1059137"/>
            <a:ext cx="455836" cy="455835"/>
          </a:xfrm>
          <a:prstGeom prst="line">
            <a:avLst/>
          </a:prstGeom>
          <a:ln>
            <a:solidFill>
              <a:srgbClr val="2E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291C09C8-1C0B-4CB9-A01F-54C383D8D218}"/>
              </a:ext>
            </a:extLst>
          </p:cNvPr>
          <p:cNvSpPr/>
          <p:nvPr/>
        </p:nvSpPr>
        <p:spPr>
          <a:xfrm>
            <a:off x="4723667" y="1239004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方正正准黑简体" panose="02000000000000000000"/>
              </a:rPr>
              <a:t>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6C129E-2B3E-489B-A443-18B5ACB7DD97}"/>
              </a:ext>
            </a:extLst>
          </p:cNvPr>
          <p:cNvSpPr txBox="1"/>
          <p:nvPr/>
        </p:nvSpPr>
        <p:spPr>
          <a:xfrm>
            <a:off x="6067364" y="2030079"/>
            <a:ext cx="324866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338459"/>
                </a:solidFill>
                <a:ea typeface="方正正准黑简体" panose="02000000000000000000"/>
              </a:rPr>
              <a:t>谢</a:t>
            </a:r>
            <a:endParaRPr lang="en-US" altLang="zh-CN" sz="11500" dirty="0">
              <a:solidFill>
                <a:srgbClr val="338459"/>
              </a:solidFill>
              <a:ea typeface="方正正准黑简体" panose="02000000000000000000"/>
            </a:endParaRPr>
          </a:p>
          <a:p>
            <a:r>
              <a:rPr lang="en-US" altLang="zh-CN" sz="11500" dirty="0">
                <a:solidFill>
                  <a:srgbClr val="338459"/>
                </a:solidFill>
                <a:ea typeface="方正正准黑简体" panose="02000000000000000000"/>
              </a:rPr>
              <a:t>   </a:t>
            </a:r>
            <a:r>
              <a:rPr lang="zh-CN" altLang="en-US" sz="11500" dirty="0">
                <a:solidFill>
                  <a:srgbClr val="338459"/>
                </a:solidFill>
                <a:ea typeface="方正正准黑简体" panose="02000000000000000000"/>
              </a:rPr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15927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7" grpId="0" animBg="1"/>
      <p:bldP spid="32" grpId="0" animBg="1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3532494" y="3204553"/>
            <a:ext cx="5127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课题来源及研究目的和意义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01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B48612-3BCF-489A-BC30-0086013EA961}"/>
              </a:ext>
            </a:extLst>
          </p:cNvPr>
          <p:cNvGrpSpPr/>
          <p:nvPr/>
        </p:nvGrpSpPr>
        <p:grpSpPr>
          <a:xfrm>
            <a:off x="491866" y="717340"/>
            <a:ext cx="2901156" cy="1160462"/>
            <a:chOff x="491866" y="717340"/>
            <a:chExt cx="2901156" cy="1160462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6ECA2326-D266-4F30-ACF5-50FCE6F9E41C}"/>
                </a:ext>
              </a:extLst>
            </p:cNvPr>
            <p:cNvSpPr/>
            <p:nvPr/>
          </p:nvSpPr>
          <p:spPr>
            <a:xfrm>
              <a:off x="491866" y="717340"/>
              <a:ext cx="2901156" cy="1160462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84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0256" tIns="66675" rIns="646906" bIns="66675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0" kern="12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A8639E4-81AB-4291-9621-0D140B885C07}"/>
                </a:ext>
              </a:extLst>
            </p:cNvPr>
            <p:cNvSpPr txBox="1"/>
            <p:nvPr/>
          </p:nvSpPr>
          <p:spPr>
            <a:xfrm>
              <a:off x="734835" y="1066738"/>
              <a:ext cx="2377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课题来源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C36D33A-36B9-4D61-A2FB-402E4FC6C7ED}"/>
              </a:ext>
            </a:extLst>
          </p:cNvPr>
          <p:cNvSpPr txBox="1"/>
          <p:nvPr/>
        </p:nvSpPr>
        <p:spPr>
          <a:xfrm>
            <a:off x="491866" y="2029795"/>
            <a:ext cx="290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①互联网时代的蓬勃发展；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David" panose="020E0502060401010101" pitchFamily="34" charset="-79"/>
            </a:endParaRPr>
          </a:p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②现代社会对教育的全新要求。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9C260F-71D1-4063-9D24-B94A606CB5EB}"/>
              </a:ext>
            </a:extLst>
          </p:cNvPr>
          <p:cNvGrpSpPr/>
          <p:nvPr/>
        </p:nvGrpSpPr>
        <p:grpSpPr>
          <a:xfrm>
            <a:off x="4430585" y="1877802"/>
            <a:ext cx="2901156" cy="1160462"/>
            <a:chOff x="4430585" y="1877802"/>
            <a:chExt cx="2901156" cy="1160462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CAABEFAA-24D0-475F-910A-FF405915D544}"/>
                </a:ext>
              </a:extLst>
            </p:cNvPr>
            <p:cNvSpPr/>
            <p:nvPr/>
          </p:nvSpPr>
          <p:spPr>
            <a:xfrm>
              <a:off x="4430585" y="1877802"/>
              <a:ext cx="2901156" cy="1160462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84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0256" tIns="66675" rIns="646906" bIns="66675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0" kern="120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3AB1B9-AB2E-4A00-937F-17B5BA15C266}"/>
                </a:ext>
              </a:extLst>
            </p:cNvPr>
            <p:cNvSpPr txBox="1"/>
            <p:nvPr/>
          </p:nvSpPr>
          <p:spPr>
            <a:xfrm>
              <a:off x="4673554" y="2227200"/>
              <a:ext cx="2377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研究目的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67AACED-1779-4654-9394-547E0C949CA6}"/>
              </a:ext>
            </a:extLst>
          </p:cNvPr>
          <p:cNvSpPr txBox="1"/>
          <p:nvPr/>
        </p:nvSpPr>
        <p:spPr>
          <a:xfrm>
            <a:off x="4430586" y="3157600"/>
            <a:ext cx="2901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①提高师范生的教育技术能力，包括教学过程的设计，教学课件的制作，教学视频的录制等；②与中学信息技术多媒体技术应用相关课程接轨，制作出一系列可供学生自主学习的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Flash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微课。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5DFB55-CD6E-4FAD-952C-1542B9548223}"/>
              </a:ext>
            </a:extLst>
          </p:cNvPr>
          <p:cNvGrpSpPr/>
          <p:nvPr/>
        </p:nvGrpSpPr>
        <p:grpSpPr>
          <a:xfrm>
            <a:off x="8369303" y="3073701"/>
            <a:ext cx="2901156" cy="1160462"/>
            <a:chOff x="8369303" y="3073701"/>
            <a:chExt cx="2901156" cy="1160462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831B241-1BDB-4978-9D01-35C583600546}"/>
                </a:ext>
              </a:extLst>
            </p:cNvPr>
            <p:cNvSpPr/>
            <p:nvPr/>
          </p:nvSpPr>
          <p:spPr>
            <a:xfrm>
              <a:off x="8369303" y="3073701"/>
              <a:ext cx="2901156" cy="1160462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84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0256" tIns="66675" rIns="646906" bIns="66675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0" kern="12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E528C3-30C6-49F0-8198-A4A9749745F2}"/>
                </a:ext>
              </a:extLst>
            </p:cNvPr>
            <p:cNvSpPr txBox="1"/>
            <p:nvPr/>
          </p:nvSpPr>
          <p:spPr>
            <a:xfrm>
              <a:off x="8612272" y="3423099"/>
              <a:ext cx="2377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研究意义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1F389C8-7666-4BB1-A23A-95AE606CE516}"/>
              </a:ext>
            </a:extLst>
          </p:cNvPr>
          <p:cNvSpPr txBox="1"/>
          <p:nvPr/>
        </p:nvSpPr>
        <p:spPr>
          <a:xfrm>
            <a:off x="8369303" y="4353499"/>
            <a:ext cx="2901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①顺应并迎接信息化对教育教学带来的挑战；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David" panose="020E0502060401010101" pitchFamily="34" charset="-79"/>
            </a:endParaRPr>
          </a:p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②将传统教学方式与新型教学模式融合，培养学生正确利用智能终端和无线网络的良好习惯。</a:t>
            </a:r>
          </a:p>
        </p:txBody>
      </p:sp>
    </p:spTree>
    <p:extLst>
      <p:ext uri="{BB962C8B-B14F-4D97-AF65-F5344CB8AC3E}">
        <p14:creationId xmlns:p14="http://schemas.microsoft.com/office/powerpoint/2010/main" val="23355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国内外在该方向的</a:t>
            </a:r>
            <a:endParaRPr lang="en-US" altLang="zh-CN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研究现状及分析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02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08A5D76-5C3D-4396-90D4-F91E4C0FA78C}"/>
              </a:ext>
            </a:extLst>
          </p:cNvPr>
          <p:cNvCxnSpPr>
            <a:cxnSpLocks/>
          </p:cNvCxnSpPr>
          <p:nvPr/>
        </p:nvCxnSpPr>
        <p:spPr>
          <a:xfrm flipV="1">
            <a:off x="808819" y="4761995"/>
            <a:ext cx="4271181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036BA3A-FE9C-47E5-B842-B9858075F254}"/>
              </a:ext>
            </a:extLst>
          </p:cNvPr>
          <p:cNvSpPr/>
          <p:nvPr/>
        </p:nvSpPr>
        <p:spPr>
          <a:xfrm>
            <a:off x="1357126" y="4334233"/>
            <a:ext cx="437322" cy="427762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6802ED-32B5-4EB2-A573-ED5CA58D2AAD}"/>
              </a:ext>
            </a:extLst>
          </p:cNvPr>
          <p:cNvSpPr/>
          <p:nvPr/>
        </p:nvSpPr>
        <p:spPr>
          <a:xfrm>
            <a:off x="2248241" y="3711627"/>
            <a:ext cx="437322" cy="1050369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4FB2FE-C6CE-4BBB-AB7E-C436B4B6FF1C}"/>
              </a:ext>
            </a:extLst>
          </p:cNvPr>
          <p:cNvSpPr/>
          <p:nvPr/>
        </p:nvSpPr>
        <p:spPr>
          <a:xfrm>
            <a:off x="3139356" y="3043782"/>
            <a:ext cx="437322" cy="1718214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50499C-4A7F-425E-B628-D965C6038B0A}"/>
              </a:ext>
            </a:extLst>
          </p:cNvPr>
          <p:cNvSpPr/>
          <p:nvPr/>
        </p:nvSpPr>
        <p:spPr>
          <a:xfrm>
            <a:off x="4030471" y="2488214"/>
            <a:ext cx="437322" cy="2273781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17C5EF-6749-4980-AC66-ADC1387915AB}"/>
              </a:ext>
            </a:extLst>
          </p:cNvPr>
          <p:cNvSpPr txBox="1"/>
          <p:nvPr/>
        </p:nvSpPr>
        <p:spPr>
          <a:xfrm>
            <a:off x="1158185" y="4887410"/>
            <a:ext cx="87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1960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B68F66-F4D7-4629-B815-57294BA7F64F}"/>
              </a:ext>
            </a:extLst>
          </p:cNvPr>
          <p:cNvSpPr txBox="1"/>
          <p:nvPr/>
        </p:nvSpPr>
        <p:spPr>
          <a:xfrm>
            <a:off x="2075429" y="4887410"/>
            <a:ext cx="7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1998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88A12-6F6D-4577-AAA0-194535D086E7}"/>
              </a:ext>
            </a:extLst>
          </p:cNvPr>
          <p:cNvSpPr txBox="1"/>
          <p:nvPr/>
        </p:nvSpPr>
        <p:spPr>
          <a:xfrm>
            <a:off x="2971953" y="4887410"/>
            <a:ext cx="7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2004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BB830C-0C35-43D4-9255-3A19D5476B0A}"/>
              </a:ext>
            </a:extLst>
          </p:cNvPr>
          <p:cNvSpPr txBox="1"/>
          <p:nvPr/>
        </p:nvSpPr>
        <p:spPr>
          <a:xfrm>
            <a:off x="3883041" y="4887410"/>
            <a:ext cx="7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2008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6A6B326-5BB7-485F-9010-23DACD3A322F}"/>
              </a:ext>
            </a:extLst>
          </p:cNvPr>
          <p:cNvSpPr/>
          <p:nvPr/>
        </p:nvSpPr>
        <p:spPr>
          <a:xfrm>
            <a:off x="6233443" y="1919022"/>
            <a:ext cx="828000" cy="827960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statistical-chart_64023">
            <a:extLst>
              <a:ext uri="{FF2B5EF4-FFF2-40B4-BE49-F238E27FC236}">
                <a16:creationId xmlns:a16="http://schemas.microsoft.com/office/drawing/2014/main" id="{0094CFFA-B5B3-462A-979F-E71B46AD5604}"/>
              </a:ext>
            </a:extLst>
          </p:cNvPr>
          <p:cNvSpPr>
            <a:spLocks noChangeAspect="1"/>
          </p:cNvSpPr>
          <p:nvPr/>
        </p:nvSpPr>
        <p:spPr bwMode="auto">
          <a:xfrm>
            <a:off x="6412870" y="2057850"/>
            <a:ext cx="469145" cy="526296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9B3A7A-CEAB-4635-B47D-485A535DD965}"/>
              </a:ext>
            </a:extLst>
          </p:cNvPr>
          <p:cNvSpPr txBox="1"/>
          <p:nvPr/>
        </p:nvSpPr>
        <p:spPr>
          <a:xfrm>
            <a:off x="7173243" y="2271309"/>
            <a:ext cx="37200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1960</a:t>
            </a:r>
          </a:p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美国阿依华大学附属学校首先提出微型课（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Minicourse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也可称为短期课程或课程单元。</a:t>
            </a:r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49A222BE-CCF3-4D29-BC89-233292B6A945}"/>
              </a:ext>
            </a:extLst>
          </p:cNvPr>
          <p:cNvSpPr/>
          <p:nvPr/>
        </p:nvSpPr>
        <p:spPr>
          <a:xfrm>
            <a:off x="435429" y="420914"/>
            <a:ext cx="1930400" cy="638601"/>
          </a:xfrm>
          <a:prstGeom prst="flowChartAlternateProcess">
            <a:avLst/>
          </a:prstGeom>
          <a:solidFill>
            <a:srgbClr val="338459"/>
          </a:solidFill>
          <a:ln>
            <a:solidFill>
              <a:srgbClr val="338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国外研究</a:t>
            </a:r>
          </a:p>
        </p:txBody>
      </p:sp>
      <p:sp>
        <p:nvSpPr>
          <p:cNvPr id="34" name="流程图: 可选过程 33">
            <a:extLst>
              <a:ext uri="{FF2B5EF4-FFF2-40B4-BE49-F238E27FC236}">
                <a16:creationId xmlns:a16="http://schemas.microsoft.com/office/drawing/2014/main" id="{9666E95D-2DC8-4CCB-B70C-D08363499D2B}"/>
              </a:ext>
            </a:extLst>
          </p:cNvPr>
          <p:cNvSpPr/>
          <p:nvPr/>
        </p:nvSpPr>
        <p:spPr>
          <a:xfrm>
            <a:off x="2989943" y="420913"/>
            <a:ext cx="1930400" cy="638601"/>
          </a:xfrm>
          <a:prstGeom prst="flowChartAlternateProcess">
            <a:avLst/>
          </a:prstGeom>
          <a:solidFill>
            <a:srgbClr val="338459"/>
          </a:solidFill>
          <a:ln>
            <a:solidFill>
              <a:srgbClr val="338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国内研究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0A81A2-EBED-4758-85D1-C86D85FE9586}"/>
              </a:ext>
            </a:extLst>
          </p:cNvPr>
          <p:cNvSpPr txBox="1"/>
          <p:nvPr/>
        </p:nvSpPr>
        <p:spPr>
          <a:xfrm>
            <a:off x="7173243" y="2271308"/>
            <a:ext cx="37200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1998</a:t>
            </a:r>
          </a:p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新加坡教育部实施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Microlessons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研究项目，其主要目的使培训教师可以构建微型课程。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26F551-43E9-4DBD-932B-2B5DD5D00ABD}"/>
              </a:ext>
            </a:extLst>
          </p:cNvPr>
          <p:cNvSpPr txBox="1"/>
          <p:nvPr/>
        </p:nvSpPr>
        <p:spPr>
          <a:xfrm>
            <a:off x="7173242" y="2320969"/>
            <a:ext cx="372001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2004</a:t>
            </a:r>
          </a:p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英国启动教师电视频道，每个节目时长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EDCC49F-367C-4EB4-9F09-B06D4ABD5F08}"/>
              </a:ext>
            </a:extLst>
          </p:cNvPr>
          <p:cNvSpPr txBox="1"/>
          <p:nvPr/>
        </p:nvSpPr>
        <p:spPr>
          <a:xfrm>
            <a:off x="7173242" y="2320998"/>
            <a:ext cx="37200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2008</a:t>
            </a:r>
          </a:p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美国新墨西哥州圣胡安学院戴维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彭罗斯首创 “微课程”概念，并提出建设微课的五个步骤。</a:t>
            </a:r>
          </a:p>
        </p:txBody>
      </p:sp>
    </p:spTree>
    <p:extLst>
      <p:ext uri="{BB962C8B-B14F-4D97-AF65-F5344CB8AC3E}">
        <p14:creationId xmlns:p14="http://schemas.microsoft.com/office/powerpoint/2010/main" val="16771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30" grpId="0" animBg="1"/>
      <p:bldP spid="32" grpId="0"/>
      <p:bldP spid="32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08A5D76-5C3D-4396-90D4-F91E4C0FA78C}"/>
              </a:ext>
            </a:extLst>
          </p:cNvPr>
          <p:cNvCxnSpPr>
            <a:cxnSpLocks/>
          </p:cNvCxnSpPr>
          <p:nvPr/>
        </p:nvCxnSpPr>
        <p:spPr>
          <a:xfrm flipV="1">
            <a:off x="808819" y="4761996"/>
            <a:ext cx="3501924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036BA3A-FE9C-47E5-B842-B9858075F254}"/>
              </a:ext>
            </a:extLst>
          </p:cNvPr>
          <p:cNvSpPr/>
          <p:nvPr/>
        </p:nvSpPr>
        <p:spPr>
          <a:xfrm>
            <a:off x="1357126" y="4334233"/>
            <a:ext cx="437322" cy="427762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6802ED-32B5-4EB2-A573-ED5CA58D2AAD}"/>
              </a:ext>
            </a:extLst>
          </p:cNvPr>
          <p:cNvSpPr/>
          <p:nvPr/>
        </p:nvSpPr>
        <p:spPr>
          <a:xfrm>
            <a:off x="2248241" y="3711627"/>
            <a:ext cx="437322" cy="1050369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4FB2FE-C6CE-4BBB-AB7E-C436B4B6FF1C}"/>
              </a:ext>
            </a:extLst>
          </p:cNvPr>
          <p:cNvSpPr/>
          <p:nvPr/>
        </p:nvSpPr>
        <p:spPr>
          <a:xfrm>
            <a:off x="3139356" y="3043782"/>
            <a:ext cx="437322" cy="1718214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17C5EF-6749-4980-AC66-ADC1387915AB}"/>
              </a:ext>
            </a:extLst>
          </p:cNvPr>
          <p:cNvSpPr txBox="1"/>
          <p:nvPr/>
        </p:nvSpPr>
        <p:spPr>
          <a:xfrm>
            <a:off x="1158185" y="4887410"/>
            <a:ext cx="87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B68F66-F4D7-4629-B815-57294BA7F64F}"/>
              </a:ext>
            </a:extLst>
          </p:cNvPr>
          <p:cNvSpPr txBox="1"/>
          <p:nvPr/>
        </p:nvSpPr>
        <p:spPr>
          <a:xfrm>
            <a:off x="2075429" y="4887410"/>
            <a:ext cx="7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88A12-6F6D-4577-AAA0-194535D086E7}"/>
              </a:ext>
            </a:extLst>
          </p:cNvPr>
          <p:cNvSpPr txBox="1"/>
          <p:nvPr/>
        </p:nvSpPr>
        <p:spPr>
          <a:xfrm>
            <a:off x="2971953" y="4887410"/>
            <a:ext cx="7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49A222BE-CCF3-4D29-BC89-233292B6A945}"/>
              </a:ext>
            </a:extLst>
          </p:cNvPr>
          <p:cNvSpPr/>
          <p:nvPr/>
        </p:nvSpPr>
        <p:spPr>
          <a:xfrm>
            <a:off x="435429" y="420914"/>
            <a:ext cx="1930400" cy="638601"/>
          </a:xfrm>
          <a:prstGeom prst="flowChartAlternateProcess">
            <a:avLst/>
          </a:prstGeom>
          <a:solidFill>
            <a:srgbClr val="338459"/>
          </a:solidFill>
          <a:ln>
            <a:solidFill>
              <a:srgbClr val="338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国外研究</a:t>
            </a:r>
          </a:p>
        </p:txBody>
      </p:sp>
      <p:sp>
        <p:nvSpPr>
          <p:cNvPr id="34" name="流程图: 可选过程 33">
            <a:extLst>
              <a:ext uri="{FF2B5EF4-FFF2-40B4-BE49-F238E27FC236}">
                <a16:creationId xmlns:a16="http://schemas.microsoft.com/office/drawing/2014/main" id="{9666E95D-2DC8-4CCB-B70C-D08363499D2B}"/>
              </a:ext>
            </a:extLst>
          </p:cNvPr>
          <p:cNvSpPr/>
          <p:nvPr/>
        </p:nvSpPr>
        <p:spPr>
          <a:xfrm>
            <a:off x="2989943" y="420913"/>
            <a:ext cx="1930400" cy="638601"/>
          </a:xfrm>
          <a:prstGeom prst="flowChartAlternateProcess">
            <a:avLst/>
          </a:prstGeom>
          <a:solidFill>
            <a:srgbClr val="338459"/>
          </a:solidFill>
          <a:ln>
            <a:solidFill>
              <a:srgbClr val="338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国内研究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DFC5EFE-4A67-4BF8-A9B4-FD8E9CFF2C64}"/>
              </a:ext>
            </a:extLst>
          </p:cNvPr>
          <p:cNvSpPr/>
          <p:nvPr/>
        </p:nvSpPr>
        <p:spPr>
          <a:xfrm>
            <a:off x="6126141" y="2074213"/>
            <a:ext cx="828000" cy="828000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workplace_198163">
            <a:extLst>
              <a:ext uri="{FF2B5EF4-FFF2-40B4-BE49-F238E27FC236}">
                <a16:creationId xmlns:a16="http://schemas.microsoft.com/office/drawing/2014/main" id="{AFD92D47-61D4-4BCF-9BC5-EBFA46FAAA1E}"/>
              </a:ext>
            </a:extLst>
          </p:cNvPr>
          <p:cNvSpPr>
            <a:spLocks noChangeAspect="1"/>
          </p:cNvSpPr>
          <p:nvPr/>
        </p:nvSpPr>
        <p:spPr bwMode="auto">
          <a:xfrm>
            <a:off x="6285624" y="2190197"/>
            <a:ext cx="509035" cy="596033"/>
          </a:xfrm>
          <a:custGeom>
            <a:avLst/>
            <a:gdLst>
              <a:gd name="connsiteX0" fmla="*/ 242883 w 518162"/>
              <a:gd name="connsiteY0" fmla="*/ 408292 h 606722"/>
              <a:gd name="connsiteX1" fmla="*/ 303572 w 518162"/>
              <a:gd name="connsiteY1" fmla="*/ 408292 h 606722"/>
              <a:gd name="connsiteX2" fmla="*/ 287021 w 518162"/>
              <a:gd name="connsiteY2" fmla="*/ 514954 h 606722"/>
              <a:gd name="connsiteX3" fmla="*/ 252760 w 518162"/>
              <a:gd name="connsiteY3" fmla="*/ 540019 h 606722"/>
              <a:gd name="connsiteX4" fmla="*/ 227755 w 518162"/>
              <a:gd name="connsiteY4" fmla="*/ 505799 h 606722"/>
              <a:gd name="connsiteX5" fmla="*/ 90606 w 518162"/>
              <a:gd name="connsiteY5" fmla="*/ 408292 h 606722"/>
              <a:gd name="connsiteX6" fmla="*/ 151310 w 518162"/>
              <a:gd name="connsiteY6" fmla="*/ 408292 h 606722"/>
              <a:gd name="connsiteX7" fmla="*/ 166353 w 518162"/>
              <a:gd name="connsiteY7" fmla="*/ 505799 h 606722"/>
              <a:gd name="connsiteX8" fmla="*/ 141341 w 518162"/>
              <a:gd name="connsiteY8" fmla="*/ 540019 h 606722"/>
              <a:gd name="connsiteX9" fmla="*/ 107073 w 518162"/>
              <a:gd name="connsiteY9" fmla="*/ 514954 h 606722"/>
              <a:gd name="connsiteX10" fmla="*/ 357338 w 518162"/>
              <a:gd name="connsiteY10" fmla="*/ 183515 h 606722"/>
              <a:gd name="connsiteX11" fmla="*/ 336868 w 518162"/>
              <a:gd name="connsiteY11" fmla="*/ 203867 h 606722"/>
              <a:gd name="connsiteX12" fmla="*/ 357338 w 518162"/>
              <a:gd name="connsiteY12" fmla="*/ 224219 h 606722"/>
              <a:gd name="connsiteX13" fmla="*/ 377719 w 518162"/>
              <a:gd name="connsiteY13" fmla="*/ 203867 h 606722"/>
              <a:gd name="connsiteX14" fmla="*/ 357338 w 518162"/>
              <a:gd name="connsiteY14" fmla="*/ 183515 h 606722"/>
              <a:gd name="connsiteX15" fmla="*/ 265667 w 518162"/>
              <a:gd name="connsiteY15" fmla="*/ 137391 h 606722"/>
              <a:gd name="connsiteX16" fmla="*/ 448920 w 518162"/>
              <a:gd name="connsiteY16" fmla="*/ 137391 h 606722"/>
              <a:gd name="connsiteX17" fmla="*/ 461291 w 518162"/>
              <a:gd name="connsiteY17" fmla="*/ 149744 h 606722"/>
              <a:gd name="connsiteX18" fmla="*/ 461291 w 518162"/>
              <a:gd name="connsiteY18" fmla="*/ 257990 h 606722"/>
              <a:gd name="connsiteX19" fmla="*/ 448920 w 518162"/>
              <a:gd name="connsiteY19" fmla="*/ 270343 h 606722"/>
              <a:gd name="connsiteX20" fmla="*/ 381546 w 518162"/>
              <a:gd name="connsiteY20" fmla="*/ 270343 h 606722"/>
              <a:gd name="connsiteX21" fmla="*/ 381546 w 518162"/>
              <a:gd name="connsiteY21" fmla="*/ 305803 h 606722"/>
              <a:gd name="connsiteX22" fmla="*/ 415989 w 518162"/>
              <a:gd name="connsiteY22" fmla="*/ 305803 h 606722"/>
              <a:gd name="connsiteX23" fmla="*/ 430853 w 518162"/>
              <a:gd name="connsiteY23" fmla="*/ 320644 h 606722"/>
              <a:gd name="connsiteX24" fmla="*/ 428539 w 518162"/>
              <a:gd name="connsiteY24" fmla="*/ 328465 h 606722"/>
              <a:gd name="connsiteX25" fmla="*/ 507215 w 518162"/>
              <a:gd name="connsiteY25" fmla="*/ 328465 h 606722"/>
              <a:gd name="connsiteX26" fmla="*/ 518162 w 518162"/>
              <a:gd name="connsiteY26" fmla="*/ 339396 h 606722"/>
              <a:gd name="connsiteX27" fmla="*/ 518162 w 518162"/>
              <a:gd name="connsiteY27" fmla="*/ 378944 h 606722"/>
              <a:gd name="connsiteX28" fmla="*/ 507215 w 518162"/>
              <a:gd name="connsiteY28" fmla="*/ 389875 h 606722"/>
              <a:gd name="connsiteX29" fmla="*/ 489949 w 518162"/>
              <a:gd name="connsiteY29" fmla="*/ 389875 h 606722"/>
              <a:gd name="connsiteX30" fmla="*/ 489949 w 518162"/>
              <a:gd name="connsiteY30" fmla="*/ 584415 h 606722"/>
              <a:gd name="connsiteX31" fmla="*/ 467699 w 518162"/>
              <a:gd name="connsiteY31" fmla="*/ 606722 h 606722"/>
              <a:gd name="connsiteX32" fmla="*/ 445449 w 518162"/>
              <a:gd name="connsiteY32" fmla="*/ 584415 h 606722"/>
              <a:gd name="connsiteX33" fmla="*/ 445449 w 518162"/>
              <a:gd name="connsiteY33" fmla="*/ 389875 h 606722"/>
              <a:gd name="connsiteX34" fmla="*/ 72714 w 518162"/>
              <a:gd name="connsiteY34" fmla="*/ 389875 h 606722"/>
              <a:gd name="connsiteX35" fmla="*/ 72714 w 518162"/>
              <a:gd name="connsiteY35" fmla="*/ 584415 h 606722"/>
              <a:gd name="connsiteX36" fmla="*/ 50375 w 518162"/>
              <a:gd name="connsiteY36" fmla="*/ 606722 h 606722"/>
              <a:gd name="connsiteX37" fmla="*/ 28124 w 518162"/>
              <a:gd name="connsiteY37" fmla="*/ 584415 h 606722"/>
              <a:gd name="connsiteX38" fmla="*/ 28124 w 518162"/>
              <a:gd name="connsiteY38" fmla="*/ 389875 h 606722"/>
              <a:gd name="connsiteX39" fmla="*/ 10947 w 518162"/>
              <a:gd name="connsiteY39" fmla="*/ 389875 h 606722"/>
              <a:gd name="connsiteX40" fmla="*/ 0 w 518162"/>
              <a:gd name="connsiteY40" fmla="*/ 378944 h 606722"/>
              <a:gd name="connsiteX41" fmla="*/ 0 w 518162"/>
              <a:gd name="connsiteY41" fmla="*/ 339396 h 606722"/>
              <a:gd name="connsiteX42" fmla="*/ 10947 w 518162"/>
              <a:gd name="connsiteY42" fmla="*/ 328465 h 606722"/>
              <a:gd name="connsiteX43" fmla="*/ 286048 w 518162"/>
              <a:gd name="connsiteY43" fmla="*/ 328465 h 606722"/>
              <a:gd name="connsiteX44" fmla="*/ 283823 w 518162"/>
              <a:gd name="connsiteY44" fmla="*/ 320644 h 606722"/>
              <a:gd name="connsiteX45" fmla="*/ 298687 w 518162"/>
              <a:gd name="connsiteY45" fmla="*/ 305803 h 606722"/>
              <a:gd name="connsiteX46" fmla="*/ 333130 w 518162"/>
              <a:gd name="connsiteY46" fmla="*/ 305803 h 606722"/>
              <a:gd name="connsiteX47" fmla="*/ 333130 w 518162"/>
              <a:gd name="connsiteY47" fmla="*/ 270343 h 606722"/>
              <a:gd name="connsiteX48" fmla="*/ 265667 w 518162"/>
              <a:gd name="connsiteY48" fmla="*/ 270343 h 606722"/>
              <a:gd name="connsiteX49" fmla="*/ 253385 w 518162"/>
              <a:gd name="connsiteY49" fmla="*/ 257990 h 606722"/>
              <a:gd name="connsiteX50" fmla="*/ 253385 w 518162"/>
              <a:gd name="connsiteY50" fmla="*/ 149744 h 606722"/>
              <a:gd name="connsiteX51" fmla="*/ 265667 w 518162"/>
              <a:gd name="connsiteY51" fmla="*/ 137391 h 606722"/>
              <a:gd name="connsiteX52" fmla="*/ 134071 w 518162"/>
              <a:gd name="connsiteY52" fmla="*/ 119961 h 606722"/>
              <a:gd name="connsiteX53" fmla="*/ 261429 w 518162"/>
              <a:gd name="connsiteY53" fmla="*/ 119961 h 606722"/>
              <a:gd name="connsiteX54" fmla="*/ 235530 w 518162"/>
              <a:gd name="connsiteY54" fmla="*/ 149734 h 606722"/>
              <a:gd name="connsiteX55" fmla="*/ 235530 w 518162"/>
              <a:gd name="connsiteY55" fmla="*/ 257983 h 606722"/>
              <a:gd name="connsiteX56" fmla="*/ 265256 w 518162"/>
              <a:gd name="connsiteY56" fmla="*/ 288112 h 606722"/>
              <a:gd name="connsiteX57" fmla="*/ 265256 w 518162"/>
              <a:gd name="connsiteY57" fmla="*/ 310064 h 606722"/>
              <a:gd name="connsiteX58" fmla="*/ 189785 w 518162"/>
              <a:gd name="connsiteY58" fmla="*/ 310064 h 606722"/>
              <a:gd name="connsiteX59" fmla="*/ 197439 w 518162"/>
              <a:gd name="connsiteY59" fmla="*/ 298333 h 606722"/>
              <a:gd name="connsiteX60" fmla="*/ 174922 w 518162"/>
              <a:gd name="connsiteY60" fmla="*/ 240297 h 606722"/>
              <a:gd name="connsiteX61" fmla="*/ 132825 w 518162"/>
              <a:gd name="connsiteY61" fmla="*/ 221811 h 606722"/>
              <a:gd name="connsiteX62" fmla="*/ 130244 w 518162"/>
              <a:gd name="connsiteY62" fmla="*/ 174708 h 606722"/>
              <a:gd name="connsiteX63" fmla="*/ 128553 w 518162"/>
              <a:gd name="connsiteY63" fmla="*/ 172753 h 606722"/>
              <a:gd name="connsiteX64" fmla="*/ 127663 w 518162"/>
              <a:gd name="connsiteY64" fmla="*/ 173908 h 606722"/>
              <a:gd name="connsiteX65" fmla="*/ 102298 w 518162"/>
              <a:gd name="connsiteY65" fmla="*/ 229188 h 606722"/>
              <a:gd name="connsiteX66" fmla="*/ 167268 w 518162"/>
              <a:gd name="connsiteY66" fmla="*/ 257717 h 606722"/>
              <a:gd name="connsiteX67" fmla="*/ 180084 w 518162"/>
              <a:gd name="connsiteY67" fmla="*/ 290600 h 606722"/>
              <a:gd name="connsiteX68" fmla="*/ 147065 w 518162"/>
              <a:gd name="connsiteY68" fmla="*/ 303398 h 606722"/>
              <a:gd name="connsiteX69" fmla="*/ 59578 w 518162"/>
              <a:gd name="connsiteY69" fmla="*/ 264916 h 606722"/>
              <a:gd name="connsiteX70" fmla="*/ 46495 w 518162"/>
              <a:gd name="connsiteY70" fmla="*/ 232832 h 606722"/>
              <a:gd name="connsiteX71" fmla="*/ 82718 w 518162"/>
              <a:gd name="connsiteY71" fmla="*/ 152045 h 606722"/>
              <a:gd name="connsiteX72" fmla="*/ 134071 w 518162"/>
              <a:gd name="connsiteY72" fmla="*/ 119961 h 606722"/>
              <a:gd name="connsiteX73" fmla="*/ 198757 w 518162"/>
              <a:gd name="connsiteY73" fmla="*/ 0 h 606722"/>
              <a:gd name="connsiteX74" fmla="*/ 250578 w 518162"/>
              <a:gd name="connsiteY74" fmla="*/ 51725 h 606722"/>
              <a:gd name="connsiteX75" fmla="*/ 198757 w 518162"/>
              <a:gd name="connsiteY75" fmla="*/ 103449 h 606722"/>
              <a:gd name="connsiteX76" fmla="*/ 146847 w 518162"/>
              <a:gd name="connsiteY76" fmla="*/ 51725 h 606722"/>
              <a:gd name="connsiteX77" fmla="*/ 198757 w 518162"/>
              <a:gd name="connsiteY7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8162" h="606722">
                <a:moveTo>
                  <a:pt x="242883" y="408292"/>
                </a:moveTo>
                <a:lnTo>
                  <a:pt x="303572" y="408292"/>
                </a:lnTo>
                <a:lnTo>
                  <a:pt x="287021" y="514954"/>
                </a:lnTo>
                <a:cubicBezTo>
                  <a:pt x="284529" y="531309"/>
                  <a:pt x="269134" y="542508"/>
                  <a:pt x="252760" y="540019"/>
                </a:cubicBezTo>
                <a:cubicBezTo>
                  <a:pt x="236476" y="537442"/>
                  <a:pt x="225174" y="522153"/>
                  <a:pt x="227755" y="505799"/>
                </a:cubicBezTo>
                <a:close/>
                <a:moveTo>
                  <a:pt x="90606" y="408292"/>
                </a:moveTo>
                <a:lnTo>
                  <a:pt x="151310" y="408292"/>
                </a:lnTo>
                <a:lnTo>
                  <a:pt x="166353" y="505799"/>
                </a:lnTo>
                <a:cubicBezTo>
                  <a:pt x="168934" y="522153"/>
                  <a:pt x="157719" y="537442"/>
                  <a:pt x="141341" y="540019"/>
                </a:cubicBezTo>
                <a:cubicBezTo>
                  <a:pt x="124964" y="542508"/>
                  <a:pt x="109654" y="531309"/>
                  <a:pt x="107073" y="514954"/>
                </a:cubicBezTo>
                <a:close/>
                <a:moveTo>
                  <a:pt x="357338" y="183515"/>
                </a:moveTo>
                <a:cubicBezTo>
                  <a:pt x="346035" y="183515"/>
                  <a:pt x="336868" y="192580"/>
                  <a:pt x="336868" y="203867"/>
                </a:cubicBezTo>
                <a:cubicBezTo>
                  <a:pt x="336868" y="215154"/>
                  <a:pt x="346035" y="224219"/>
                  <a:pt x="357338" y="224219"/>
                </a:cubicBezTo>
                <a:cubicBezTo>
                  <a:pt x="368552" y="224219"/>
                  <a:pt x="377719" y="215154"/>
                  <a:pt x="377719" y="203867"/>
                </a:cubicBezTo>
                <a:cubicBezTo>
                  <a:pt x="377719" y="192580"/>
                  <a:pt x="368552" y="183515"/>
                  <a:pt x="357338" y="183515"/>
                </a:cubicBezTo>
                <a:close/>
                <a:moveTo>
                  <a:pt x="265667" y="137391"/>
                </a:moveTo>
                <a:lnTo>
                  <a:pt x="448920" y="137391"/>
                </a:lnTo>
                <a:cubicBezTo>
                  <a:pt x="455773" y="137391"/>
                  <a:pt x="461291" y="142901"/>
                  <a:pt x="461291" y="149744"/>
                </a:cubicBezTo>
                <a:lnTo>
                  <a:pt x="461291" y="257990"/>
                </a:lnTo>
                <a:cubicBezTo>
                  <a:pt x="461291" y="264833"/>
                  <a:pt x="455773" y="270343"/>
                  <a:pt x="448920" y="270343"/>
                </a:cubicBezTo>
                <a:lnTo>
                  <a:pt x="381546" y="270343"/>
                </a:lnTo>
                <a:lnTo>
                  <a:pt x="381546" y="305803"/>
                </a:lnTo>
                <a:lnTo>
                  <a:pt x="415989" y="305803"/>
                </a:lnTo>
                <a:cubicBezTo>
                  <a:pt x="424178" y="305803"/>
                  <a:pt x="430853" y="312468"/>
                  <a:pt x="430853" y="320644"/>
                </a:cubicBezTo>
                <a:cubicBezTo>
                  <a:pt x="430853" y="323488"/>
                  <a:pt x="429963" y="326243"/>
                  <a:pt x="428539" y="328465"/>
                </a:cubicBezTo>
                <a:lnTo>
                  <a:pt x="507215" y="328465"/>
                </a:lnTo>
                <a:cubicBezTo>
                  <a:pt x="513267" y="328465"/>
                  <a:pt x="518162" y="333442"/>
                  <a:pt x="518162" y="339396"/>
                </a:cubicBezTo>
                <a:lnTo>
                  <a:pt x="518162" y="378944"/>
                </a:lnTo>
                <a:cubicBezTo>
                  <a:pt x="518162" y="384987"/>
                  <a:pt x="513267" y="389875"/>
                  <a:pt x="507215" y="389875"/>
                </a:cubicBezTo>
                <a:lnTo>
                  <a:pt x="489949" y="389875"/>
                </a:lnTo>
                <a:lnTo>
                  <a:pt x="489949" y="584415"/>
                </a:lnTo>
                <a:cubicBezTo>
                  <a:pt x="489949" y="596768"/>
                  <a:pt x="479981" y="606722"/>
                  <a:pt x="467699" y="606722"/>
                </a:cubicBezTo>
                <a:cubicBezTo>
                  <a:pt x="455417" y="606722"/>
                  <a:pt x="445449" y="596768"/>
                  <a:pt x="445449" y="584415"/>
                </a:cubicBezTo>
                <a:lnTo>
                  <a:pt x="445449" y="389875"/>
                </a:lnTo>
                <a:lnTo>
                  <a:pt x="72714" y="389875"/>
                </a:lnTo>
                <a:lnTo>
                  <a:pt x="72714" y="584415"/>
                </a:lnTo>
                <a:cubicBezTo>
                  <a:pt x="72714" y="596768"/>
                  <a:pt x="62746" y="606722"/>
                  <a:pt x="50375" y="606722"/>
                </a:cubicBezTo>
                <a:cubicBezTo>
                  <a:pt x="38092" y="606722"/>
                  <a:pt x="28124" y="596768"/>
                  <a:pt x="28124" y="584415"/>
                </a:cubicBezTo>
                <a:lnTo>
                  <a:pt x="28124" y="389875"/>
                </a:lnTo>
                <a:lnTo>
                  <a:pt x="10947" y="389875"/>
                </a:lnTo>
                <a:cubicBezTo>
                  <a:pt x="4895" y="389875"/>
                  <a:pt x="0" y="384987"/>
                  <a:pt x="0" y="378944"/>
                </a:cubicBezTo>
                <a:lnTo>
                  <a:pt x="0" y="339396"/>
                </a:lnTo>
                <a:cubicBezTo>
                  <a:pt x="0" y="333442"/>
                  <a:pt x="4895" y="328465"/>
                  <a:pt x="10947" y="328465"/>
                </a:cubicBezTo>
                <a:lnTo>
                  <a:pt x="286048" y="328465"/>
                </a:lnTo>
                <a:cubicBezTo>
                  <a:pt x="284624" y="326243"/>
                  <a:pt x="283823" y="323488"/>
                  <a:pt x="283823" y="320644"/>
                </a:cubicBezTo>
                <a:cubicBezTo>
                  <a:pt x="283823" y="312379"/>
                  <a:pt x="290498" y="305803"/>
                  <a:pt x="298687" y="305803"/>
                </a:cubicBezTo>
                <a:lnTo>
                  <a:pt x="333130" y="305803"/>
                </a:lnTo>
                <a:lnTo>
                  <a:pt x="333130" y="270343"/>
                </a:lnTo>
                <a:lnTo>
                  <a:pt x="265667" y="270343"/>
                </a:lnTo>
                <a:cubicBezTo>
                  <a:pt x="258903" y="270343"/>
                  <a:pt x="253385" y="264833"/>
                  <a:pt x="253385" y="257990"/>
                </a:cubicBezTo>
                <a:lnTo>
                  <a:pt x="253385" y="149744"/>
                </a:lnTo>
                <a:cubicBezTo>
                  <a:pt x="253385" y="142901"/>
                  <a:pt x="258903" y="137391"/>
                  <a:pt x="265667" y="137391"/>
                </a:cubicBezTo>
                <a:close/>
                <a:moveTo>
                  <a:pt x="134071" y="119961"/>
                </a:moveTo>
                <a:lnTo>
                  <a:pt x="261429" y="119961"/>
                </a:lnTo>
                <a:cubicBezTo>
                  <a:pt x="246833" y="122005"/>
                  <a:pt x="235530" y="134536"/>
                  <a:pt x="235530" y="149734"/>
                </a:cubicBezTo>
                <a:lnTo>
                  <a:pt x="235530" y="257983"/>
                </a:lnTo>
                <a:cubicBezTo>
                  <a:pt x="235530" y="274425"/>
                  <a:pt x="248791" y="287845"/>
                  <a:pt x="265256" y="288112"/>
                </a:cubicBezTo>
                <a:lnTo>
                  <a:pt x="265256" y="310064"/>
                </a:lnTo>
                <a:lnTo>
                  <a:pt x="189785" y="310064"/>
                </a:lnTo>
                <a:cubicBezTo>
                  <a:pt x="192900" y="306687"/>
                  <a:pt x="195481" y="302776"/>
                  <a:pt x="197439" y="298333"/>
                </a:cubicBezTo>
                <a:cubicBezTo>
                  <a:pt x="207318" y="276025"/>
                  <a:pt x="197172" y="250074"/>
                  <a:pt x="174922" y="240297"/>
                </a:cubicBezTo>
                <a:lnTo>
                  <a:pt x="132825" y="221811"/>
                </a:lnTo>
                <a:lnTo>
                  <a:pt x="130244" y="174708"/>
                </a:lnTo>
                <a:cubicBezTo>
                  <a:pt x="130155" y="173730"/>
                  <a:pt x="129532" y="172930"/>
                  <a:pt x="128553" y="172753"/>
                </a:cubicBezTo>
                <a:cubicBezTo>
                  <a:pt x="127663" y="172575"/>
                  <a:pt x="128108" y="173019"/>
                  <a:pt x="127663" y="173908"/>
                </a:cubicBezTo>
                <a:cubicBezTo>
                  <a:pt x="119030" y="191594"/>
                  <a:pt x="109685" y="212213"/>
                  <a:pt x="102298" y="229188"/>
                </a:cubicBezTo>
                <a:lnTo>
                  <a:pt x="167268" y="257717"/>
                </a:lnTo>
                <a:cubicBezTo>
                  <a:pt x="179906" y="263316"/>
                  <a:pt x="185602" y="277980"/>
                  <a:pt x="180084" y="290600"/>
                </a:cubicBezTo>
                <a:cubicBezTo>
                  <a:pt x="174477" y="303221"/>
                  <a:pt x="159703" y="308997"/>
                  <a:pt x="147065" y="303398"/>
                </a:cubicBezTo>
                <a:lnTo>
                  <a:pt x="59578" y="264916"/>
                </a:lnTo>
                <a:cubicBezTo>
                  <a:pt x="47296" y="259494"/>
                  <a:pt x="41422" y="245274"/>
                  <a:pt x="46495" y="232832"/>
                </a:cubicBezTo>
                <a:cubicBezTo>
                  <a:pt x="53170" y="216035"/>
                  <a:pt x="68834" y="180485"/>
                  <a:pt x="82718" y="152045"/>
                </a:cubicBezTo>
                <a:cubicBezTo>
                  <a:pt x="92241" y="132581"/>
                  <a:pt x="112355" y="119961"/>
                  <a:pt x="134071" y="119961"/>
                </a:cubicBezTo>
                <a:close/>
                <a:moveTo>
                  <a:pt x="198757" y="0"/>
                </a:moveTo>
                <a:cubicBezTo>
                  <a:pt x="227339" y="0"/>
                  <a:pt x="250578" y="23107"/>
                  <a:pt x="250578" y="51725"/>
                </a:cubicBezTo>
                <a:cubicBezTo>
                  <a:pt x="250578" y="80342"/>
                  <a:pt x="227339" y="103449"/>
                  <a:pt x="198757" y="103449"/>
                </a:cubicBezTo>
                <a:cubicBezTo>
                  <a:pt x="170087" y="103449"/>
                  <a:pt x="146847" y="80253"/>
                  <a:pt x="146847" y="51725"/>
                </a:cubicBezTo>
                <a:cubicBezTo>
                  <a:pt x="146847" y="23196"/>
                  <a:pt x="169998" y="0"/>
                  <a:pt x="1987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52278D6-4415-4BB7-A7DF-BD6B4B4D540C}"/>
              </a:ext>
            </a:extLst>
          </p:cNvPr>
          <p:cNvSpPr txBox="1"/>
          <p:nvPr/>
        </p:nvSpPr>
        <p:spPr>
          <a:xfrm>
            <a:off x="7271659" y="797511"/>
            <a:ext cx="38436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2010</a:t>
            </a:r>
          </a:p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广东省建设了“广东省名师网络课堂”并提出建设内容的框架；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同年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月，佛山市教育局开展了“佛山市中小学新课程优秀课例片段（微课）征集评选”活动；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天津市普通高中选修课程“空中课堂”实现向小学拓展微课。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114490-B611-4D2D-9CE3-A8D8400BFF18}"/>
              </a:ext>
            </a:extLst>
          </p:cNvPr>
          <p:cNvSpPr txBox="1"/>
          <p:nvPr/>
        </p:nvSpPr>
        <p:spPr>
          <a:xfrm>
            <a:off x="7271659" y="2505026"/>
            <a:ext cx="3843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2012</a:t>
            </a:r>
          </a:p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佛山市启动了第二届中小学教师微课作品大赛；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天津市小学阶段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习字与书法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网络微课成功上线并被推广应用。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262EDC-9210-4BBB-8B8A-671CD358B54E}"/>
              </a:ext>
            </a:extLst>
          </p:cNvPr>
          <p:cNvSpPr txBox="1"/>
          <p:nvPr/>
        </p:nvSpPr>
        <p:spPr>
          <a:xfrm>
            <a:off x="7271659" y="2505026"/>
            <a:ext cx="3843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2013</a:t>
            </a:r>
          </a:p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这一年被称为微课元年，微课的发展空前盛大，此后逐年受到国内院校的应用及发展。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61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/>
      <p:bldP spid="18" grpId="0"/>
      <p:bldP spid="19" grpId="0"/>
      <p:bldP spid="22" grpId="0" animBg="1"/>
      <p:bldP spid="25" grpId="0"/>
      <p:bldP spid="25" grpId="1"/>
      <p:bldP spid="27" grpId="0"/>
      <p:bldP spid="27" grpId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研究内容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03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903B5A41-7ECC-45E5-8E11-4A7F3ADC2259}"/>
              </a:ext>
            </a:extLst>
          </p:cNvPr>
          <p:cNvSpPr txBox="1"/>
          <p:nvPr/>
        </p:nvSpPr>
        <p:spPr>
          <a:xfrm>
            <a:off x="2077096" y="1952052"/>
            <a:ext cx="170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前期研究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8811F-17CC-4A0A-8C2E-7387EE1A83B5}"/>
              </a:ext>
            </a:extLst>
          </p:cNvPr>
          <p:cNvSpPr txBox="1"/>
          <p:nvPr/>
        </p:nvSpPr>
        <p:spPr>
          <a:xfrm>
            <a:off x="7730350" y="667691"/>
            <a:ext cx="237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微课制作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A5D0BE-0989-46D0-8ADE-A1C99FC4CBC0}"/>
              </a:ext>
            </a:extLst>
          </p:cNvPr>
          <p:cNvSpPr txBox="1"/>
          <p:nvPr/>
        </p:nvSpPr>
        <p:spPr>
          <a:xfrm>
            <a:off x="7730350" y="3863689"/>
            <a:ext cx="237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经验总结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59102D-200D-4A73-8234-70A4B5CD04CA}"/>
              </a:ext>
            </a:extLst>
          </p:cNvPr>
          <p:cNvSpPr txBox="1"/>
          <p:nvPr/>
        </p:nvSpPr>
        <p:spPr>
          <a:xfrm>
            <a:off x="178650" y="2563268"/>
            <a:ext cx="3835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、对比已有信息技术微课的优缺点，包括录制形式、课程设计、课件制作等方面；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、调查对于学习者和教育工作者来说微课的优点以及弊端。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6B326E-EA37-4657-A3D5-BB817EA25BFE}"/>
              </a:ext>
            </a:extLst>
          </p:cNvPr>
          <p:cNvSpPr txBox="1"/>
          <p:nvPr/>
        </p:nvSpPr>
        <p:spPr>
          <a:xfrm>
            <a:off x="8084289" y="4563746"/>
            <a:ext cx="3641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、总结微课制作的基本方法、注意事项及备课方式等；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、推测微课日后的发展趋势。</a:t>
            </a: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8D5D4535-5928-48C7-B930-9C3B27B9368F}"/>
              </a:ext>
            </a:extLst>
          </p:cNvPr>
          <p:cNvSpPr>
            <a:spLocks noEditPoints="1"/>
          </p:cNvSpPr>
          <p:nvPr/>
        </p:nvSpPr>
        <p:spPr bwMode="auto">
          <a:xfrm>
            <a:off x="5784420" y="4110339"/>
            <a:ext cx="1403487" cy="1403487"/>
          </a:xfrm>
          <a:custGeom>
            <a:avLst/>
            <a:gdLst>
              <a:gd name="T0" fmla="*/ 1122518 w 971"/>
              <a:gd name="T1" fmla="*/ 639107 h 971"/>
              <a:gd name="T2" fmla="*/ 1216689 w 971"/>
              <a:gd name="T3" fmla="*/ 554981 h 971"/>
              <a:gd name="T4" fmla="*/ 1108706 w 971"/>
              <a:gd name="T5" fmla="*/ 489689 h 971"/>
              <a:gd name="T6" fmla="*/ 1177765 w 971"/>
              <a:gd name="T7" fmla="*/ 387984 h 971"/>
              <a:gd name="T8" fmla="*/ 1052204 w 971"/>
              <a:gd name="T9" fmla="*/ 350316 h 971"/>
              <a:gd name="T10" fmla="*/ 1007001 w 971"/>
              <a:gd name="T11" fmla="*/ 285024 h 971"/>
              <a:gd name="T12" fmla="*/ 1020813 w 971"/>
              <a:gd name="T13" fmla="*/ 159463 h 971"/>
              <a:gd name="T14" fmla="*/ 896508 w 971"/>
              <a:gd name="T15" fmla="*/ 183319 h 971"/>
              <a:gd name="T16" fmla="*/ 878929 w 971"/>
              <a:gd name="T17" fmla="*/ 62781 h 971"/>
              <a:gd name="T18" fmla="*/ 760901 w 971"/>
              <a:gd name="T19" fmla="*/ 119283 h 971"/>
              <a:gd name="T20" fmla="*/ 684309 w 971"/>
              <a:gd name="T21" fmla="*/ 101705 h 971"/>
              <a:gd name="T22" fmla="*/ 608972 w 971"/>
              <a:gd name="T23" fmla="*/ 0 h 971"/>
              <a:gd name="T24" fmla="*/ 533635 w 971"/>
              <a:gd name="T25" fmla="*/ 100449 h 971"/>
              <a:gd name="T26" fmla="*/ 439464 w 971"/>
              <a:gd name="T27" fmla="*/ 23857 h 971"/>
              <a:gd name="T28" fmla="*/ 390496 w 971"/>
              <a:gd name="T29" fmla="*/ 144395 h 971"/>
              <a:gd name="T30" fmla="*/ 321437 w 971"/>
              <a:gd name="T31" fmla="*/ 183319 h 971"/>
              <a:gd name="T32" fmla="*/ 197131 w 971"/>
              <a:gd name="T33" fmla="*/ 158207 h 971"/>
              <a:gd name="T34" fmla="*/ 209687 w 971"/>
              <a:gd name="T35" fmla="*/ 283768 h 971"/>
              <a:gd name="T36" fmla="*/ 87893 w 971"/>
              <a:gd name="T37" fmla="*/ 291302 h 971"/>
              <a:gd name="T38" fmla="*/ 133095 w 971"/>
              <a:gd name="T39" fmla="*/ 413097 h 971"/>
              <a:gd name="T40" fmla="*/ 107983 w 971"/>
              <a:gd name="T41" fmla="*/ 488433 h 971"/>
              <a:gd name="T42" fmla="*/ 0 w 971"/>
              <a:gd name="T43" fmla="*/ 553725 h 971"/>
              <a:gd name="T44" fmla="*/ 94171 w 971"/>
              <a:gd name="T45" fmla="*/ 637851 h 971"/>
              <a:gd name="T46" fmla="*/ 7534 w 971"/>
              <a:gd name="T47" fmla="*/ 724489 h 971"/>
              <a:gd name="T48" fmla="*/ 123050 w 971"/>
              <a:gd name="T49" fmla="*/ 784758 h 971"/>
              <a:gd name="T50" fmla="*/ 155696 w 971"/>
              <a:gd name="T51" fmla="*/ 857584 h 971"/>
              <a:gd name="T52" fmla="*/ 120539 w 971"/>
              <a:gd name="T53" fmla="*/ 978122 h 971"/>
              <a:gd name="T54" fmla="*/ 246100 w 971"/>
              <a:gd name="T55" fmla="*/ 976867 h 971"/>
              <a:gd name="T56" fmla="*/ 241078 w 971"/>
              <a:gd name="T57" fmla="*/ 1099917 h 971"/>
              <a:gd name="T58" fmla="*/ 367895 w 971"/>
              <a:gd name="T59" fmla="*/ 1066015 h 971"/>
              <a:gd name="T60" fmla="*/ 440720 w 971"/>
              <a:gd name="T61" fmla="*/ 1097406 h 971"/>
              <a:gd name="T62" fmla="*/ 494711 w 971"/>
              <a:gd name="T63" fmla="*/ 1211666 h 971"/>
              <a:gd name="T64" fmla="*/ 587627 w 971"/>
              <a:gd name="T65" fmla="*/ 1125029 h 971"/>
              <a:gd name="T66" fmla="*/ 666730 w 971"/>
              <a:gd name="T67" fmla="*/ 1219200 h 971"/>
              <a:gd name="T68" fmla="*/ 737045 w 971"/>
              <a:gd name="T69" fmla="*/ 1109962 h 971"/>
              <a:gd name="T70" fmla="*/ 812381 w 971"/>
              <a:gd name="T71" fmla="*/ 1083594 h 971"/>
              <a:gd name="T72" fmla="*/ 929153 w 971"/>
              <a:gd name="T73" fmla="*/ 1130051 h 971"/>
              <a:gd name="T74" fmla="*/ 939198 w 971"/>
              <a:gd name="T75" fmla="*/ 1004490 h 971"/>
              <a:gd name="T76" fmla="*/ 1060993 w 971"/>
              <a:gd name="T77" fmla="*/ 1020813 h 971"/>
              <a:gd name="T78" fmla="*/ 1039647 w 971"/>
              <a:gd name="T79" fmla="*/ 892741 h 971"/>
              <a:gd name="T80" fmla="*/ 1077316 w 971"/>
              <a:gd name="T81" fmla="*/ 822426 h 971"/>
              <a:gd name="T82" fmla="*/ 1195343 w 971"/>
              <a:gd name="T83" fmla="*/ 778480 h 971"/>
              <a:gd name="T84" fmla="*/ 1118751 w 971"/>
              <a:gd name="T85" fmla="*/ 679287 h 971"/>
              <a:gd name="T86" fmla="*/ 961799 w 971"/>
              <a:gd name="T87" fmla="*/ 804848 h 971"/>
              <a:gd name="T88" fmla="*/ 738300 w 971"/>
              <a:gd name="T89" fmla="*/ 991934 h 971"/>
              <a:gd name="T90" fmla="*/ 448254 w 971"/>
              <a:gd name="T91" fmla="*/ 980634 h 971"/>
              <a:gd name="T92" fmla="*/ 239822 w 971"/>
              <a:gd name="T93" fmla="*/ 775969 h 971"/>
              <a:gd name="T94" fmla="*/ 224755 w 971"/>
              <a:gd name="T95" fmla="*/ 484667 h 971"/>
              <a:gd name="T96" fmla="*/ 409330 w 971"/>
              <a:gd name="T97" fmla="*/ 259912 h 971"/>
              <a:gd name="T98" fmla="*/ 698121 w 971"/>
              <a:gd name="T99" fmla="*/ 217221 h 971"/>
              <a:gd name="T100" fmla="*/ 939198 w 971"/>
              <a:gd name="T101" fmla="*/ 380451 h 971"/>
              <a:gd name="T102" fmla="*/ 1008257 w 971"/>
              <a:gd name="T103" fmla="*/ 664219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2CDA3-1D25-46D3-BE78-0B2278CECB24}"/>
              </a:ext>
            </a:extLst>
          </p:cNvPr>
          <p:cNvSpPr/>
          <p:nvPr/>
        </p:nvSpPr>
        <p:spPr>
          <a:xfrm>
            <a:off x="6061184" y="4386909"/>
            <a:ext cx="850352" cy="850347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ACF478FF-5F66-43ED-95BE-FAC1FBE611AC}"/>
              </a:ext>
            </a:extLst>
          </p:cNvPr>
          <p:cNvSpPr>
            <a:spLocks noEditPoints="1"/>
          </p:cNvSpPr>
          <p:nvPr/>
        </p:nvSpPr>
        <p:spPr bwMode="auto">
          <a:xfrm>
            <a:off x="4364486" y="2944423"/>
            <a:ext cx="1730600" cy="1730601"/>
          </a:xfrm>
          <a:custGeom>
            <a:avLst/>
            <a:gdLst>
              <a:gd name="T0" fmla="*/ 1384777 w 971"/>
              <a:gd name="T1" fmla="*/ 788425 h 971"/>
              <a:gd name="T2" fmla="*/ 1500950 w 971"/>
              <a:gd name="T3" fmla="*/ 684644 h 971"/>
              <a:gd name="T4" fmla="*/ 1367739 w 971"/>
              <a:gd name="T5" fmla="*/ 604098 h 971"/>
              <a:gd name="T6" fmla="*/ 1452932 w 971"/>
              <a:gd name="T7" fmla="*/ 478631 h 971"/>
              <a:gd name="T8" fmla="*/ 1298035 w 971"/>
              <a:gd name="T9" fmla="*/ 432162 h 971"/>
              <a:gd name="T10" fmla="*/ 1242272 w 971"/>
              <a:gd name="T11" fmla="*/ 351616 h 971"/>
              <a:gd name="T12" fmla="*/ 1259311 w 971"/>
              <a:gd name="T13" fmla="*/ 196719 h 971"/>
              <a:gd name="T14" fmla="*/ 1105963 w 971"/>
              <a:gd name="T15" fmla="*/ 226149 h 971"/>
              <a:gd name="T16" fmla="*/ 1084278 w 971"/>
              <a:gd name="T17" fmla="*/ 77448 h 971"/>
              <a:gd name="T18" fmla="*/ 938675 w 971"/>
              <a:gd name="T19" fmla="*/ 147152 h 971"/>
              <a:gd name="T20" fmla="*/ 844188 w 971"/>
              <a:gd name="T21" fmla="*/ 125466 h 971"/>
              <a:gd name="T22" fmla="*/ 751250 w 971"/>
              <a:gd name="T23" fmla="*/ 0 h 971"/>
              <a:gd name="T24" fmla="*/ 658311 w 971"/>
              <a:gd name="T25" fmla="*/ 123917 h 971"/>
              <a:gd name="T26" fmla="*/ 542139 w 971"/>
              <a:gd name="T27" fmla="*/ 29430 h 971"/>
              <a:gd name="T28" fmla="*/ 481729 w 971"/>
              <a:gd name="T29" fmla="*/ 178131 h 971"/>
              <a:gd name="T30" fmla="*/ 396536 w 971"/>
              <a:gd name="T31" fmla="*/ 226149 h 971"/>
              <a:gd name="T32" fmla="*/ 243188 w 971"/>
              <a:gd name="T33" fmla="*/ 195170 h 971"/>
              <a:gd name="T34" fmla="*/ 258678 w 971"/>
              <a:gd name="T35" fmla="*/ 350067 h 971"/>
              <a:gd name="T36" fmla="*/ 108428 w 971"/>
              <a:gd name="T37" fmla="*/ 359361 h 971"/>
              <a:gd name="T38" fmla="*/ 164191 w 971"/>
              <a:gd name="T39" fmla="*/ 509610 h 971"/>
              <a:gd name="T40" fmla="*/ 133211 w 971"/>
              <a:gd name="T41" fmla="*/ 602549 h 971"/>
              <a:gd name="T42" fmla="*/ 0 w 971"/>
              <a:gd name="T43" fmla="*/ 683095 h 971"/>
              <a:gd name="T44" fmla="*/ 116173 w 971"/>
              <a:gd name="T45" fmla="*/ 786876 h 971"/>
              <a:gd name="T46" fmla="*/ 9294 w 971"/>
              <a:gd name="T47" fmla="*/ 893755 h 971"/>
              <a:gd name="T48" fmla="*/ 151799 w 971"/>
              <a:gd name="T49" fmla="*/ 968105 h 971"/>
              <a:gd name="T50" fmla="*/ 192072 w 971"/>
              <a:gd name="T51" fmla="*/ 1057945 h 971"/>
              <a:gd name="T52" fmla="*/ 148701 w 971"/>
              <a:gd name="T53" fmla="*/ 1206646 h 971"/>
              <a:gd name="T54" fmla="*/ 303598 w 971"/>
              <a:gd name="T55" fmla="*/ 1205097 h 971"/>
              <a:gd name="T56" fmla="*/ 297402 w 971"/>
              <a:gd name="T57" fmla="*/ 1356896 h 971"/>
              <a:gd name="T58" fmla="*/ 453848 w 971"/>
              <a:gd name="T59" fmla="*/ 1315074 h 971"/>
              <a:gd name="T60" fmla="*/ 543688 w 971"/>
              <a:gd name="T61" fmla="*/ 1353798 h 971"/>
              <a:gd name="T62" fmla="*/ 610293 w 971"/>
              <a:gd name="T63" fmla="*/ 1494754 h 971"/>
              <a:gd name="T64" fmla="*/ 724917 w 971"/>
              <a:gd name="T65" fmla="*/ 1387875 h 971"/>
              <a:gd name="T66" fmla="*/ 822502 w 971"/>
              <a:gd name="T67" fmla="*/ 1504048 h 971"/>
              <a:gd name="T68" fmla="*/ 909244 w 971"/>
              <a:gd name="T69" fmla="*/ 1369288 h 971"/>
              <a:gd name="T70" fmla="*/ 1002182 w 971"/>
              <a:gd name="T71" fmla="*/ 1336759 h 971"/>
              <a:gd name="T72" fmla="*/ 1146236 w 971"/>
              <a:gd name="T73" fmla="*/ 1394071 h 971"/>
              <a:gd name="T74" fmla="*/ 1158628 w 971"/>
              <a:gd name="T75" fmla="*/ 1239174 h 971"/>
              <a:gd name="T76" fmla="*/ 1308878 w 971"/>
              <a:gd name="T77" fmla="*/ 1259311 h 971"/>
              <a:gd name="T78" fmla="*/ 1282546 w 971"/>
              <a:gd name="T79" fmla="*/ 1101316 h 971"/>
              <a:gd name="T80" fmla="*/ 1329015 w 971"/>
              <a:gd name="T81" fmla="*/ 1014574 h 971"/>
              <a:gd name="T82" fmla="*/ 1474618 w 971"/>
              <a:gd name="T83" fmla="*/ 960360 h 971"/>
              <a:gd name="T84" fmla="*/ 1380131 w 971"/>
              <a:gd name="T85" fmla="*/ 837992 h 971"/>
              <a:gd name="T86" fmla="*/ 1186510 w 971"/>
              <a:gd name="T87" fmla="*/ 992889 h 971"/>
              <a:gd name="T88" fmla="*/ 910793 w 971"/>
              <a:gd name="T89" fmla="*/ 1223685 h 971"/>
              <a:gd name="T90" fmla="*/ 552982 w 971"/>
              <a:gd name="T91" fmla="*/ 1209744 h 971"/>
              <a:gd name="T92" fmla="*/ 295853 w 971"/>
              <a:gd name="T93" fmla="*/ 957262 h 971"/>
              <a:gd name="T94" fmla="*/ 277265 w 971"/>
              <a:gd name="T95" fmla="*/ 597902 h 971"/>
              <a:gd name="T96" fmla="*/ 504964 w 971"/>
              <a:gd name="T97" fmla="*/ 320636 h 971"/>
              <a:gd name="T98" fmla="*/ 861226 w 971"/>
              <a:gd name="T99" fmla="*/ 267971 h 971"/>
              <a:gd name="T100" fmla="*/ 1158628 w 971"/>
              <a:gd name="T101" fmla="*/ 469337 h 971"/>
              <a:gd name="T102" fmla="*/ 1243821 w 971"/>
              <a:gd name="T103" fmla="*/ 819404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45868C-12D7-4F84-BD84-E16BE994715C}"/>
              </a:ext>
            </a:extLst>
          </p:cNvPr>
          <p:cNvSpPr/>
          <p:nvPr/>
        </p:nvSpPr>
        <p:spPr>
          <a:xfrm>
            <a:off x="4701419" y="3281357"/>
            <a:ext cx="1056733" cy="1056728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8396DDE5-B65E-4E4D-8744-03738EAE24DB}"/>
              </a:ext>
            </a:extLst>
          </p:cNvPr>
          <p:cNvSpPr>
            <a:spLocks noEditPoints="1"/>
          </p:cNvSpPr>
          <p:nvPr/>
        </p:nvSpPr>
        <p:spPr bwMode="auto">
          <a:xfrm>
            <a:off x="6095086" y="2379738"/>
            <a:ext cx="1732428" cy="1730600"/>
          </a:xfrm>
          <a:custGeom>
            <a:avLst/>
            <a:gdLst>
              <a:gd name="T0" fmla="*/ 1384777 w 971"/>
              <a:gd name="T1" fmla="*/ 788425 h 971"/>
              <a:gd name="T2" fmla="*/ 1500950 w 971"/>
              <a:gd name="T3" fmla="*/ 684644 h 971"/>
              <a:gd name="T4" fmla="*/ 1367739 w 971"/>
              <a:gd name="T5" fmla="*/ 604098 h 971"/>
              <a:gd name="T6" fmla="*/ 1452932 w 971"/>
              <a:gd name="T7" fmla="*/ 478631 h 971"/>
              <a:gd name="T8" fmla="*/ 1298035 w 971"/>
              <a:gd name="T9" fmla="*/ 432162 h 971"/>
              <a:gd name="T10" fmla="*/ 1242272 w 971"/>
              <a:gd name="T11" fmla="*/ 351616 h 971"/>
              <a:gd name="T12" fmla="*/ 1259311 w 971"/>
              <a:gd name="T13" fmla="*/ 196719 h 971"/>
              <a:gd name="T14" fmla="*/ 1105963 w 971"/>
              <a:gd name="T15" fmla="*/ 226149 h 971"/>
              <a:gd name="T16" fmla="*/ 1084278 w 971"/>
              <a:gd name="T17" fmla="*/ 77448 h 971"/>
              <a:gd name="T18" fmla="*/ 938675 w 971"/>
              <a:gd name="T19" fmla="*/ 147152 h 971"/>
              <a:gd name="T20" fmla="*/ 844188 w 971"/>
              <a:gd name="T21" fmla="*/ 125466 h 971"/>
              <a:gd name="T22" fmla="*/ 751250 w 971"/>
              <a:gd name="T23" fmla="*/ 0 h 971"/>
              <a:gd name="T24" fmla="*/ 658311 w 971"/>
              <a:gd name="T25" fmla="*/ 123917 h 971"/>
              <a:gd name="T26" fmla="*/ 542139 w 971"/>
              <a:gd name="T27" fmla="*/ 29430 h 971"/>
              <a:gd name="T28" fmla="*/ 481729 w 971"/>
              <a:gd name="T29" fmla="*/ 178131 h 971"/>
              <a:gd name="T30" fmla="*/ 396536 w 971"/>
              <a:gd name="T31" fmla="*/ 226149 h 971"/>
              <a:gd name="T32" fmla="*/ 243188 w 971"/>
              <a:gd name="T33" fmla="*/ 195170 h 971"/>
              <a:gd name="T34" fmla="*/ 258678 w 971"/>
              <a:gd name="T35" fmla="*/ 350067 h 971"/>
              <a:gd name="T36" fmla="*/ 108428 w 971"/>
              <a:gd name="T37" fmla="*/ 359361 h 971"/>
              <a:gd name="T38" fmla="*/ 164191 w 971"/>
              <a:gd name="T39" fmla="*/ 509610 h 971"/>
              <a:gd name="T40" fmla="*/ 133211 w 971"/>
              <a:gd name="T41" fmla="*/ 602549 h 971"/>
              <a:gd name="T42" fmla="*/ 0 w 971"/>
              <a:gd name="T43" fmla="*/ 683095 h 971"/>
              <a:gd name="T44" fmla="*/ 116173 w 971"/>
              <a:gd name="T45" fmla="*/ 786876 h 971"/>
              <a:gd name="T46" fmla="*/ 9294 w 971"/>
              <a:gd name="T47" fmla="*/ 893755 h 971"/>
              <a:gd name="T48" fmla="*/ 151799 w 971"/>
              <a:gd name="T49" fmla="*/ 968105 h 971"/>
              <a:gd name="T50" fmla="*/ 192072 w 971"/>
              <a:gd name="T51" fmla="*/ 1057945 h 971"/>
              <a:gd name="T52" fmla="*/ 148701 w 971"/>
              <a:gd name="T53" fmla="*/ 1206646 h 971"/>
              <a:gd name="T54" fmla="*/ 303598 w 971"/>
              <a:gd name="T55" fmla="*/ 1205097 h 971"/>
              <a:gd name="T56" fmla="*/ 297402 w 971"/>
              <a:gd name="T57" fmla="*/ 1356896 h 971"/>
              <a:gd name="T58" fmla="*/ 453848 w 971"/>
              <a:gd name="T59" fmla="*/ 1315074 h 971"/>
              <a:gd name="T60" fmla="*/ 543688 w 971"/>
              <a:gd name="T61" fmla="*/ 1353798 h 971"/>
              <a:gd name="T62" fmla="*/ 610293 w 971"/>
              <a:gd name="T63" fmla="*/ 1494754 h 971"/>
              <a:gd name="T64" fmla="*/ 724917 w 971"/>
              <a:gd name="T65" fmla="*/ 1387875 h 971"/>
              <a:gd name="T66" fmla="*/ 822502 w 971"/>
              <a:gd name="T67" fmla="*/ 1504048 h 971"/>
              <a:gd name="T68" fmla="*/ 909244 w 971"/>
              <a:gd name="T69" fmla="*/ 1369288 h 971"/>
              <a:gd name="T70" fmla="*/ 1002182 w 971"/>
              <a:gd name="T71" fmla="*/ 1336759 h 971"/>
              <a:gd name="T72" fmla="*/ 1146236 w 971"/>
              <a:gd name="T73" fmla="*/ 1394071 h 971"/>
              <a:gd name="T74" fmla="*/ 1158628 w 971"/>
              <a:gd name="T75" fmla="*/ 1239174 h 971"/>
              <a:gd name="T76" fmla="*/ 1308878 w 971"/>
              <a:gd name="T77" fmla="*/ 1259311 h 971"/>
              <a:gd name="T78" fmla="*/ 1282546 w 971"/>
              <a:gd name="T79" fmla="*/ 1101316 h 971"/>
              <a:gd name="T80" fmla="*/ 1329015 w 971"/>
              <a:gd name="T81" fmla="*/ 1014574 h 971"/>
              <a:gd name="T82" fmla="*/ 1474618 w 971"/>
              <a:gd name="T83" fmla="*/ 960360 h 971"/>
              <a:gd name="T84" fmla="*/ 1380131 w 971"/>
              <a:gd name="T85" fmla="*/ 837992 h 971"/>
              <a:gd name="T86" fmla="*/ 1186510 w 971"/>
              <a:gd name="T87" fmla="*/ 992889 h 971"/>
              <a:gd name="T88" fmla="*/ 910793 w 971"/>
              <a:gd name="T89" fmla="*/ 1223685 h 971"/>
              <a:gd name="T90" fmla="*/ 552982 w 971"/>
              <a:gd name="T91" fmla="*/ 1209744 h 971"/>
              <a:gd name="T92" fmla="*/ 295853 w 971"/>
              <a:gd name="T93" fmla="*/ 957262 h 971"/>
              <a:gd name="T94" fmla="*/ 277265 w 971"/>
              <a:gd name="T95" fmla="*/ 597902 h 971"/>
              <a:gd name="T96" fmla="*/ 504964 w 971"/>
              <a:gd name="T97" fmla="*/ 320636 h 971"/>
              <a:gd name="T98" fmla="*/ 861226 w 971"/>
              <a:gd name="T99" fmla="*/ 267971 h 971"/>
              <a:gd name="T100" fmla="*/ 1158628 w 971"/>
              <a:gd name="T101" fmla="*/ 469337 h 971"/>
              <a:gd name="T102" fmla="*/ 1243821 w 971"/>
              <a:gd name="T103" fmla="*/ 819404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1EC45F5-E2A8-4BAD-8C09-9DC5D0050E00}"/>
              </a:ext>
            </a:extLst>
          </p:cNvPr>
          <p:cNvSpPr/>
          <p:nvPr/>
        </p:nvSpPr>
        <p:spPr>
          <a:xfrm>
            <a:off x="6432019" y="2716674"/>
            <a:ext cx="1056733" cy="1056728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 dirty="0">
              <a:solidFill>
                <a:schemeClr val="bg1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BC5A280-6C75-400C-9E7D-02C6263064F5}"/>
              </a:ext>
            </a:extLst>
          </p:cNvPr>
          <p:cNvSpPr>
            <a:spLocks noEditPoints="1"/>
          </p:cNvSpPr>
          <p:nvPr/>
        </p:nvSpPr>
        <p:spPr bwMode="auto">
          <a:xfrm>
            <a:off x="6457528" y="1344174"/>
            <a:ext cx="964897" cy="964897"/>
          </a:xfrm>
          <a:custGeom>
            <a:avLst/>
            <a:gdLst>
              <a:gd name="T0" fmla="*/ 771731 w 971"/>
              <a:gd name="T1" fmla="*/ 439386 h 971"/>
              <a:gd name="T2" fmla="*/ 836474 w 971"/>
              <a:gd name="T3" fmla="*/ 381549 h 971"/>
              <a:gd name="T4" fmla="*/ 762235 w 971"/>
              <a:gd name="T5" fmla="*/ 336661 h 971"/>
              <a:gd name="T6" fmla="*/ 809713 w 971"/>
              <a:gd name="T7" fmla="*/ 266739 h 971"/>
              <a:gd name="T8" fmla="*/ 723390 w 971"/>
              <a:gd name="T9" fmla="*/ 240842 h 971"/>
              <a:gd name="T10" fmla="*/ 692313 w 971"/>
              <a:gd name="T11" fmla="*/ 195954 h 971"/>
              <a:gd name="T12" fmla="*/ 701809 w 971"/>
              <a:gd name="T13" fmla="*/ 109631 h 971"/>
              <a:gd name="T14" fmla="*/ 616349 w 971"/>
              <a:gd name="T15" fmla="*/ 126032 h 971"/>
              <a:gd name="T16" fmla="*/ 604264 w 971"/>
              <a:gd name="T17" fmla="*/ 43162 h 971"/>
              <a:gd name="T18" fmla="*/ 523120 w 971"/>
              <a:gd name="T19" fmla="*/ 82007 h 971"/>
              <a:gd name="T20" fmla="*/ 470462 w 971"/>
              <a:gd name="T21" fmla="*/ 69922 h 971"/>
              <a:gd name="T22" fmla="*/ 418668 w 971"/>
              <a:gd name="T23" fmla="*/ 0 h 971"/>
              <a:gd name="T24" fmla="*/ 366874 w 971"/>
              <a:gd name="T25" fmla="*/ 69059 h 971"/>
              <a:gd name="T26" fmla="*/ 302132 w 971"/>
              <a:gd name="T27" fmla="*/ 16401 h 971"/>
              <a:gd name="T28" fmla="*/ 268466 w 971"/>
              <a:gd name="T29" fmla="*/ 99272 h 971"/>
              <a:gd name="T30" fmla="*/ 220988 w 971"/>
              <a:gd name="T31" fmla="*/ 126032 h 971"/>
              <a:gd name="T32" fmla="*/ 135528 w 971"/>
              <a:gd name="T33" fmla="*/ 108767 h 971"/>
              <a:gd name="T34" fmla="*/ 144160 w 971"/>
              <a:gd name="T35" fmla="*/ 195091 h 971"/>
              <a:gd name="T36" fmla="*/ 60426 w 971"/>
              <a:gd name="T37" fmla="*/ 200270 h 971"/>
              <a:gd name="T38" fmla="*/ 91503 w 971"/>
              <a:gd name="T39" fmla="*/ 284004 h 971"/>
              <a:gd name="T40" fmla="*/ 74238 w 971"/>
              <a:gd name="T41" fmla="*/ 335798 h 971"/>
              <a:gd name="T42" fmla="*/ 0 w 971"/>
              <a:gd name="T43" fmla="*/ 380686 h 971"/>
              <a:gd name="T44" fmla="*/ 64743 w 971"/>
              <a:gd name="T45" fmla="*/ 438523 h 971"/>
              <a:gd name="T46" fmla="*/ 5179 w 971"/>
              <a:gd name="T47" fmla="*/ 498086 h 971"/>
              <a:gd name="T48" fmla="*/ 84597 w 971"/>
              <a:gd name="T49" fmla="*/ 539521 h 971"/>
              <a:gd name="T50" fmla="*/ 107041 w 971"/>
              <a:gd name="T51" fmla="*/ 589589 h 971"/>
              <a:gd name="T52" fmla="*/ 82870 w 971"/>
              <a:gd name="T53" fmla="*/ 672459 h 971"/>
              <a:gd name="T54" fmla="*/ 169194 w 971"/>
              <a:gd name="T55" fmla="*/ 671596 h 971"/>
              <a:gd name="T56" fmla="*/ 165741 w 971"/>
              <a:gd name="T57" fmla="*/ 756193 h 971"/>
              <a:gd name="T58" fmla="*/ 252927 w 971"/>
              <a:gd name="T59" fmla="*/ 732885 h 971"/>
              <a:gd name="T60" fmla="*/ 302995 w 971"/>
              <a:gd name="T61" fmla="*/ 754466 h 971"/>
              <a:gd name="T62" fmla="*/ 340114 w 971"/>
              <a:gd name="T63" fmla="*/ 833021 h 971"/>
              <a:gd name="T64" fmla="*/ 403993 w 971"/>
              <a:gd name="T65" fmla="*/ 773457 h 971"/>
              <a:gd name="T66" fmla="*/ 458377 w 971"/>
              <a:gd name="T67" fmla="*/ 838200 h 971"/>
              <a:gd name="T68" fmla="*/ 506718 w 971"/>
              <a:gd name="T69" fmla="*/ 763099 h 971"/>
              <a:gd name="T70" fmla="*/ 558512 w 971"/>
              <a:gd name="T71" fmla="*/ 744971 h 971"/>
              <a:gd name="T72" fmla="*/ 638793 w 971"/>
              <a:gd name="T73" fmla="*/ 776910 h 971"/>
              <a:gd name="T74" fmla="*/ 645699 w 971"/>
              <a:gd name="T75" fmla="*/ 690587 h 971"/>
              <a:gd name="T76" fmla="*/ 729433 w 971"/>
              <a:gd name="T77" fmla="*/ 701809 h 971"/>
              <a:gd name="T78" fmla="*/ 714758 w 971"/>
              <a:gd name="T79" fmla="*/ 613759 h 971"/>
              <a:gd name="T80" fmla="*/ 740655 w 971"/>
              <a:gd name="T81" fmla="*/ 565418 h 971"/>
              <a:gd name="T82" fmla="*/ 821799 w 971"/>
              <a:gd name="T83" fmla="*/ 535205 h 971"/>
              <a:gd name="T84" fmla="*/ 769141 w 971"/>
              <a:gd name="T85" fmla="*/ 467009 h 971"/>
              <a:gd name="T86" fmla="*/ 661237 w 971"/>
              <a:gd name="T87" fmla="*/ 553333 h 971"/>
              <a:gd name="T88" fmla="*/ 507581 w 971"/>
              <a:gd name="T89" fmla="*/ 681955 h 971"/>
              <a:gd name="T90" fmla="*/ 308174 w 971"/>
              <a:gd name="T91" fmla="*/ 674186 h 971"/>
              <a:gd name="T92" fmla="*/ 164878 w 971"/>
              <a:gd name="T93" fmla="*/ 533478 h 971"/>
              <a:gd name="T94" fmla="*/ 154519 w 971"/>
              <a:gd name="T95" fmla="*/ 333208 h 971"/>
              <a:gd name="T96" fmla="*/ 281414 w 971"/>
              <a:gd name="T97" fmla="*/ 178689 h 971"/>
              <a:gd name="T98" fmla="*/ 479958 w 971"/>
              <a:gd name="T99" fmla="*/ 149339 h 971"/>
              <a:gd name="T100" fmla="*/ 645699 w 971"/>
              <a:gd name="T101" fmla="*/ 261560 h 971"/>
              <a:gd name="T102" fmla="*/ 693177 w 971"/>
              <a:gd name="T103" fmla="*/ 456651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1AA66E9-9302-4C63-86D2-4A743B721EC2}"/>
              </a:ext>
            </a:extLst>
          </p:cNvPr>
          <p:cNvSpPr/>
          <p:nvPr/>
        </p:nvSpPr>
        <p:spPr>
          <a:xfrm>
            <a:off x="6652484" y="1539633"/>
            <a:ext cx="574984" cy="574981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EF6FCD99-26D3-47B2-92CD-9E3052895DBB}"/>
              </a:ext>
            </a:extLst>
          </p:cNvPr>
          <p:cNvSpPr>
            <a:spLocks noEditPoints="1"/>
          </p:cNvSpPr>
          <p:nvPr/>
        </p:nvSpPr>
        <p:spPr bwMode="auto">
          <a:xfrm>
            <a:off x="5012062" y="1513524"/>
            <a:ext cx="1403487" cy="1403487"/>
          </a:xfrm>
          <a:custGeom>
            <a:avLst/>
            <a:gdLst>
              <a:gd name="T0" fmla="*/ 1122518 w 971"/>
              <a:gd name="T1" fmla="*/ 639107 h 971"/>
              <a:gd name="T2" fmla="*/ 1216689 w 971"/>
              <a:gd name="T3" fmla="*/ 554981 h 971"/>
              <a:gd name="T4" fmla="*/ 1108706 w 971"/>
              <a:gd name="T5" fmla="*/ 489689 h 971"/>
              <a:gd name="T6" fmla="*/ 1177765 w 971"/>
              <a:gd name="T7" fmla="*/ 387984 h 971"/>
              <a:gd name="T8" fmla="*/ 1052204 w 971"/>
              <a:gd name="T9" fmla="*/ 350316 h 971"/>
              <a:gd name="T10" fmla="*/ 1007001 w 971"/>
              <a:gd name="T11" fmla="*/ 285024 h 971"/>
              <a:gd name="T12" fmla="*/ 1020813 w 971"/>
              <a:gd name="T13" fmla="*/ 159463 h 971"/>
              <a:gd name="T14" fmla="*/ 896508 w 971"/>
              <a:gd name="T15" fmla="*/ 183319 h 971"/>
              <a:gd name="T16" fmla="*/ 878929 w 971"/>
              <a:gd name="T17" fmla="*/ 62781 h 971"/>
              <a:gd name="T18" fmla="*/ 760901 w 971"/>
              <a:gd name="T19" fmla="*/ 119283 h 971"/>
              <a:gd name="T20" fmla="*/ 684309 w 971"/>
              <a:gd name="T21" fmla="*/ 101705 h 971"/>
              <a:gd name="T22" fmla="*/ 608972 w 971"/>
              <a:gd name="T23" fmla="*/ 0 h 971"/>
              <a:gd name="T24" fmla="*/ 533635 w 971"/>
              <a:gd name="T25" fmla="*/ 100449 h 971"/>
              <a:gd name="T26" fmla="*/ 439464 w 971"/>
              <a:gd name="T27" fmla="*/ 23857 h 971"/>
              <a:gd name="T28" fmla="*/ 390496 w 971"/>
              <a:gd name="T29" fmla="*/ 144395 h 971"/>
              <a:gd name="T30" fmla="*/ 321437 w 971"/>
              <a:gd name="T31" fmla="*/ 183319 h 971"/>
              <a:gd name="T32" fmla="*/ 197131 w 971"/>
              <a:gd name="T33" fmla="*/ 158207 h 971"/>
              <a:gd name="T34" fmla="*/ 209687 w 971"/>
              <a:gd name="T35" fmla="*/ 283768 h 971"/>
              <a:gd name="T36" fmla="*/ 87893 w 971"/>
              <a:gd name="T37" fmla="*/ 291302 h 971"/>
              <a:gd name="T38" fmla="*/ 133095 w 971"/>
              <a:gd name="T39" fmla="*/ 413097 h 971"/>
              <a:gd name="T40" fmla="*/ 107983 w 971"/>
              <a:gd name="T41" fmla="*/ 488433 h 971"/>
              <a:gd name="T42" fmla="*/ 0 w 971"/>
              <a:gd name="T43" fmla="*/ 553725 h 971"/>
              <a:gd name="T44" fmla="*/ 94171 w 971"/>
              <a:gd name="T45" fmla="*/ 637851 h 971"/>
              <a:gd name="T46" fmla="*/ 7534 w 971"/>
              <a:gd name="T47" fmla="*/ 724489 h 971"/>
              <a:gd name="T48" fmla="*/ 123050 w 971"/>
              <a:gd name="T49" fmla="*/ 784758 h 971"/>
              <a:gd name="T50" fmla="*/ 155696 w 971"/>
              <a:gd name="T51" fmla="*/ 857584 h 971"/>
              <a:gd name="T52" fmla="*/ 120539 w 971"/>
              <a:gd name="T53" fmla="*/ 978122 h 971"/>
              <a:gd name="T54" fmla="*/ 246100 w 971"/>
              <a:gd name="T55" fmla="*/ 976867 h 971"/>
              <a:gd name="T56" fmla="*/ 241078 w 971"/>
              <a:gd name="T57" fmla="*/ 1099917 h 971"/>
              <a:gd name="T58" fmla="*/ 367895 w 971"/>
              <a:gd name="T59" fmla="*/ 1066015 h 971"/>
              <a:gd name="T60" fmla="*/ 440720 w 971"/>
              <a:gd name="T61" fmla="*/ 1097406 h 971"/>
              <a:gd name="T62" fmla="*/ 494711 w 971"/>
              <a:gd name="T63" fmla="*/ 1211666 h 971"/>
              <a:gd name="T64" fmla="*/ 587627 w 971"/>
              <a:gd name="T65" fmla="*/ 1125029 h 971"/>
              <a:gd name="T66" fmla="*/ 666730 w 971"/>
              <a:gd name="T67" fmla="*/ 1219200 h 971"/>
              <a:gd name="T68" fmla="*/ 737045 w 971"/>
              <a:gd name="T69" fmla="*/ 1109962 h 971"/>
              <a:gd name="T70" fmla="*/ 812381 w 971"/>
              <a:gd name="T71" fmla="*/ 1083594 h 971"/>
              <a:gd name="T72" fmla="*/ 929153 w 971"/>
              <a:gd name="T73" fmla="*/ 1130051 h 971"/>
              <a:gd name="T74" fmla="*/ 939198 w 971"/>
              <a:gd name="T75" fmla="*/ 1004490 h 971"/>
              <a:gd name="T76" fmla="*/ 1060993 w 971"/>
              <a:gd name="T77" fmla="*/ 1020813 h 971"/>
              <a:gd name="T78" fmla="*/ 1039647 w 971"/>
              <a:gd name="T79" fmla="*/ 892741 h 971"/>
              <a:gd name="T80" fmla="*/ 1077316 w 971"/>
              <a:gd name="T81" fmla="*/ 822426 h 971"/>
              <a:gd name="T82" fmla="*/ 1195343 w 971"/>
              <a:gd name="T83" fmla="*/ 778480 h 971"/>
              <a:gd name="T84" fmla="*/ 1118751 w 971"/>
              <a:gd name="T85" fmla="*/ 679287 h 971"/>
              <a:gd name="T86" fmla="*/ 961799 w 971"/>
              <a:gd name="T87" fmla="*/ 804848 h 971"/>
              <a:gd name="T88" fmla="*/ 738300 w 971"/>
              <a:gd name="T89" fmla="*/ 991934 h 971"/>
              <a:gd name="T90" fmla="*/ 448254 w 971"/>
              <a:gd name="T91" fmla="*/ 980634 h 971"/>
              <a:gd name="T92" fmla="*/ 239822 w 971"/>
              <a:gd name="T93" fmla="*/ 775969 h 971"/>
              <a:gd name="T94" fmla="*/ 224755 w 971"/>
              <a:gd name="T95" fmla="*/ 484667 h 971"/>
              <a:gd name="T96" fmla="*/ 409330 w 971"/>
              <a:gd name="T97" fmla="*/ 259912 h 971"/>
              <a:gd name="T98" fmla="*/ 698121 w 971"/>
              <a:gd name="T99" fmla="*/ 217221 h 971"/>
              <a:gd name="T100" fmla="*/ 939198 w 971"/>
              <a:gd name="T101" fmla="*/ 380451 h 971"/>
              <a:gd name="T102" fmla="*/ 1008257 w 971"/>
              <a:gd name="T103" fmla="*/ 664219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7DF0B8AB-BBD5-4C47-BCF4-837C3B4B8A9E}"/>
              </a:ext>
            </a:extLst>
          </p:cNvPr>
          <p:cNvGrpSpPr/>
          <p:nvPr/>
        </p:nvGrpSpPr>
        <p:grpSpPr>
          <a:xfrm>
            <a:off x="6307465" y="4665459"/>
            <a:ext cx="360375" cy="293245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BF48799D-D4F2-46EB-8225-A5CE9A7F8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AD4F8B5-26AA-4E97-8C0A-27CF5D1B1207}"/>
                </a:ext>
              </a:extLst>
            </p:cNvPr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B4D5824F-CA0A-4E06-B76E-A85088EA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48">
            <a:extLst>
              <a:ext uri="{FF2B5EF4-FFF2-40B4-BE49-F238E27FC236}">
                <a16:creationId xmlns:a16="http://schemas.microsoft.com/office/drawing/2014/main" id="{B5DFD3C6-BF78-4DB2-828D-EA7C11F5BA70}"/>
              </a:ext>
            </a:extLst>
          </p:cNvPr>
          <p:cNvGrpSpPr/>
          <p:nvPr/>
        </p:nvGrpSpPr>
        <p:grpSpPr>
          <a:xfrm>
            <a:off x="5021822" y="3574610"/>
            <a:ext cx="415927" cy="469132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40" name="Freeform 147">
              <a:extLst>
                <a:ext uri="{FF2B5EF4-FFF2-40B4-BE49-F238E27FC236}">
                  <a16:creationId xmlns:a16="http://schemas.microsoft.com/office/drawing/2014/main" id="{4C8F74CA-ABC1-4B86-A519-428877AF520B}"/>
                </a:ext>
              </a:extLst>
            </p:cNvPr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48">
              <a:extLst>
                <a:ext uri="{FF2B5EF4-FFF2-40B4-BE49-F238E27FC236}">
                  <a16:creationId xmlns:a16="http://schemas.microsoft.com/office/drawing/2014/main" id="{CF59D58A-C821-4BBA-B3DF-AFD2B4E17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149">
              <a:extLst>
                <a:ext uri="{FF2B5EF4-FFF2-40B4-BE49-F238E27FC236}">
                  <a16:creationId xmlns:a16="http://schemas.microsoft.com/office/drawing/2014/main" id="{3383ABE3-9EDE-403C-9D4C-D443E6E89D52}"/>
                </a:ext>
              </a:extLst>
            </p:cNvPr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D0F0D7AA-6CEE-4F34-88F3-6D9F9B6608A3}"/>
              </a:ext>
            </a:extLst>
          </p:cNvPr>
          <p:cNvSpPr/>
          <p:nvPr/>
        </p:nvSpPr>
        <p:spPr>
          <a:xfrm>
            <a:off x="5283975" y="1785438"/>
            <a:ext cx="859659" cy="859656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grpSp>
        <p:nvGrpSpPr>
          <p:cNvPr id="44" name="Group 45">
            <a:extLst>
              <a:ext uri="{FF2B5EF4-FFF2-40B4-BE49-F238E27FC236}">
                <a16:creationId xmlns:a16="http://schemas.microsoft.com/office/drawing/2014/main" id="{61AB3D10-9351-40EE-AA19-F24F85E1F3C5}"/>
              </a:ext>
            </a:extLst>
          </p:cNvPr>
          <p:cNvGrpSpPr/>
          <p:nvPr/>
        </p:nvGrpSpPr>
        <p:grpSpPr>
          <a:xfrm>
            <a:off x="5511548" y="2016220"/>
            <a:ext cx="404513" cy="398093"/>
            <a:chOff x="1587575" y="2265358"/>
            <a:chExt cx="314468" cy="309477"/>
          </a:xfrm>
          <a:solidFill>
            <a:schemeClr val="bg1"/>
          </a:solidFill>
        </p:grpSpPr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0E7795F0-264A-4EA2-A2B1-0546B5EC1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60">
              <a:extLst>
                <a:ext uri="{FF2B5EF4-FFF2-40B4-BE49-F238E27FC236}">
                  <a16:creationId xmlns:a16="http://schemas.microsoft.com/office/drawing/2014/main" id="{82E69B72-3FBB-438B-8829-3D7A0BDC0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799F0F6-80AA-4D42-A9F5-CC938DBCB311}"/>
              </a:ext>
            </a:extLst>
          </p:cNvPr>
          <p:cNvGrpSpPr/>
          <p:nvPr/>
        </p:nvGrpSpPr>
        <p:grpSpPr>
          <a:xfrm rot="568682">
            <a:off x="3750137" y="2427670"/>
            <a:ext cx="1049673" cy="506719"/>
            <a:chOff x="3601606" y="2475272"/>
            <a:chExt cx="1099813" cy="469151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F71ABA3-2BC4-4334-908F-3CB3336FF184}"/>
                </a:ext>
              </a:extLst>
            </p:cNvPr>
            <p:cNvCxnSpPr/>
            <p:nvPr/>
          </p:nvCxnSpPr>
          <p:spPr>
            <a:xfrm flipH="1">
              <a:off x="4152900" y="2944423"/>
              <a:ext cx="548519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86C9D2F-0E93-4949-A544-53233F7F6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125" y="2480314"/>
              <a:ext cx="1" cy="462881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B9DE482-6947-4D85-9161-F1352C12526C}"/>
                </a:ext>
              </a:extLst>
            </p:cNvPr>
            <p:cNvCxnSpPr/>
            <p:nvPr/>
          </p:nvCxnSpPr>
          <p:spPr>
            <a:xfrm flipH="1">
              <a:off x="3601606" y="2475272"/>
              <a:ext cx="548519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528D509-4886-444E-9694-0740A83BD068}"/>
              </a:ext>
            </a:extLst>
          </p:cNvPr>
          <p:cNvGrpSpPr/>
          <p:nvPr/>
        </p:nvGrpSpPr>
        <p:grpSpPr>
          <a:xfrm>
            <a:off x="7534366" y="1054749"/>
            <a:ext cx="603814" cy="1324989"/>
            <a:chOff x="7422425" y="986451"/>
            <a:chExt cx="604714" cy="139328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53CF4AB-9191-4981-85FA-ECA0E98BF193}"/>
                </a:ext>
              </a:extLst>
            </p:cNvPr>
            <p:cNvCxnSpPr/>
            <p:nvPr/>
          </p:nvCxnSpPr>
          <p:spPr>
            <a:xfrm flipV="1">
              <a:off x="7422425" y="1190911"/>
              <a:ext cx="405089" cy="118882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45B3E01-0186-402F-AC2B-C077F658B2EF}"/>
                </a:ext>
              </a:extLst>
            </p:cNvPr>
            <p:cNvCxnSpPr/>
            <p:nvPr/>
          </p:nvCxnSpPr>
          <p:spPr>
            <a:xfrm flipV="1">
              <a:off x="7832182" y="986451"/>
              <a:ext cx="194957" cy="2153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BF56DF-0645-49ED-B947-B7CDD358D4E5}"/>
              </a:ext>
            </a:extLst>
          </p:cNvPr>
          <p:cNvGrpSpPr/>
          <p:nvPr/>
        </p:nvGrpSpPr>
        <p:grpSpPr>
          <a:xfrm>
            <a:off x="6754813" y="4785583"/>
            <a:ext cx="1184039" cy="1253267"/>
            <a:chOff x="6754813" y="4862547"/>
            <a:chExt cx="1126889" cy="1176303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2D9EDBA-F51B-45D5-82AB-4AFF252E76F3}"/>
                </a:ext>
              </a:extLst>
            </p:cNvPr>
            <p:cNvCxnSpPr/>
            <p:nvPr/>
          </p:nvCxnSpPr>
          <p:spPr>
            <a:xfrm>
              <a:off x="6754813" y="5513826"/>
              <a:ext cx="411149" cy="525024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A03726D-A767-4362-B482-D1668E0143CF}"/>
                </a:ext>
              </a:extLst>
            </p:cNvPr>
            <p:cNvCxnSpPr/>
            <p:nvPr/>
          </p:nvCxnSpPr>
          <p:spPr>
            <a:xfrm flipV="1">
              <a:off x="7157025" y="4862547"/>
              <a:ext cx="724677" cy="117630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mputer-worker-on-side-view_49711">
            <a:extLst>
              <a:ext uri="{FF2B5EF4-FFF2-40B4-BE49-F238E27FC236}">
                <a16:creationId xmlns:a16="http://schemas.microsoft.com/office/drawing/2014/main" id="{C8DF1AA3-BB53-4A8D-9F68-D517D62AAA04}"/>
              </a:ext>
            </a:extLst>
          </p:cNvPr>
          <p:cNvSpPr>
            <a:spLocks noChangeAspect="1"/>
          </p:cNvSpPr>
          <p:nvPr/>
        </p:nvSpPr>
        <p:spPr bwMode="auto">
          <a:xfrm>
            <a:off x="6667840" y="2924474"/>
            <a:ext cx="638040" cy="648642"/>
          </a:xfrm>
          <a:custGeom>
            <a:avLst/>
            <a:gdLst>
              <a:gd name="connsiteX0" fmla="*/ 307751 w 586469"/>
              <a:gd name="connsiteY0" fmla="*/ 301103 h 607427"/>
              <a:gd name="connsiteX1" fmla="*/ 468697 w 586469"/>
              <a:gd name="connsiteY1" fmla="*/ 301103 h 607427"/>
              <a:gd name="connsiteX2" fmla="*/ 546247 w 586469"/>
              <a:gd name="connsiteY2" fmla="*/ 301103 h 607427"/>
              <a:gd name="connsiteX3" fmla="*/ 586469 w 586469"/>
              <a:gd name="connsiteY3" fmla="*/ 301103 h 607427"/>
              <a:gd name="connsiteX4" fmla="*/ 586469 w 586469"/>
              <a:gd name="connsiteY4" fmla="*/ 332857 h 607427"/>
              <a:gd name="connsiteX5" fmla="*/ 546247 w 586469"/>
              <a:gd name="connsiteY5" fmla="*/ 332857 h 607427"/>
              <a:gd name="connsiteX6" fmla="*/ 468697 w 586469"/>
              <a:gd name="connsiteY6" fmla="*/ 332857 h 607427"/>
              <a:gd name="connsiteX7" fmla="*/ 307751 w 586469"/>
              <a:gd name="connsiteY7" fmla="*/ 332857 h 607427"/>
              <a:gd name="connsiteX8" fmla="*/ 295598 w 586469"/>
              <a:gd name="connsiteY8" fmla="*/ 320711 h 607427"/>
              <a:gd name="connsiteX9" fmla="*/ 295598 w 586469"/>
              <a:gd name="connsiteY9" fmla="*/ 313249 h 607427"/>
              <a:gd name="connsiteX10" fmla="*/ 307751 w 586469"/>
              <a:gd name="connsiteY10" fmla="*/ 301103 h 607427"/>
              <a:gd name="connsiteX11" fmla="*/ 122002 w 586469"/>
              <a:gd name="connsiteY11" fmla="*/ 165476 h 607427"/>
              <a:gd name="connsiteX12" fmla="*/ 145152 w 586469"/>
              <a:gd name="connsiteY12" fmla="*/ 188589 h 607427"/>
              <a:gd name="connsiteX13" fmla="*/ 145152 w 586469"/>
              <a:gd name="connsiteY13" fmla="*/ 323050 h 607427"/>
              <a:gd name="connsiteX14" fmla="*/ 122002 w 586469"/>
              <a:gd name="connsiteY14" fmla="*/ 346163 h 607427"/>
              <a:gd name="connsiteX15" fmla="*/ 98852 w 586469"/>
              <a:gd name="connsiteY15" fmla="*/ 323050 h 607427"/>
              <a:gd name="connsiteX16" fmla="*/ 98852 w 586469"/>
              <a:gd name="connsiteY16" fmla="*/ 270121 h 607427"/>
              <a:gd name="connsiteX17" fmla="*/ 24655 w 586469"/>
              <a:gd name="connsiteY17" fmla="*/ 361360 h 607427"/>
              <a:gd name="connsiteX18" fmla="*/ 110832 w 586469"/>
              <a:gd name="connsiteY18" fmla="*/ 454332 h 607427"/>
              <a:gd name="connsiteX19" fmla="*/ 134792 w 586469"/>
              <a:gd name="connsiteY19" fmla="*/ 439887 h 607427"/>
              <a:gd name="connsiteX20" fmla="*/ 330528 w 586469"/>
              <a:gd name="connsiteY20" fmla="*/ 439887 h 607427"/>
              <a:gd name="connsiteX21" fmla="*/ 330528 w 586469"/>
              <a:gd name="connsiteY21" fmla="*/ 494029 h 607427"/>
              <a:gd name="connsiteX22" fmla="*/ 134792 w 586469"/>
              <a:gd name="connsiteY22" fmla="*/ 494029 h 607427"/>
              <a:gd name="connsiteX23" fmla="*/ 110543 w 586469"/>
              <a:gd name="connsiteY23" fmla="*/ 479005 h 607427"/>
              <a:gd name="connsiteX24" fmla="*/ 0 w 586469"/>
              <a:gd name="connsiteY24" fmla="*/ 361360 h 607427"/>
              <a:gd name="connsiteX25" fmla="*/ 98852 w 586469"/>
              <a:gd name="connsiteY25" fmla="*/ 245101 h 607427"/>
              <a:gd name="connsiteX26" fmla="*/ 98852 w 586469"/>
              <a:gd name="connsiteY26" fmla="*/ 188589 h 607427"/>
              <a:gd name="connsiteX27" fmla="*/ 122002 w 586469"/>
              <a:gd name="connsiteY27" fmla="*/ 165476 h 607427"/>
              <a:gd name="connsiteX28" fmla="*/ 563182 w 586469"/>
              <a:gd name="connsiteY28" fmla="*/ 131818 h 607427"/>
              <a:gd name="connsiteX29" fmla="*/ 569952 w 586469"/>
              <a:gd name="connsiteY29" fmla="*/ 145572 h 607427"/>
              <a:gd name="connsiteX30" fmla="*/ 521637 w 586469"/>
              <a:gd name="connsiteY30" fmla="*/ 286290 h 607427"/>
              <a:gd name="connsiteX31" fmla="*/ 520017 w 586469"/>
              <a:gd name="connsiteY31" fmla="*/ 289353 h 607427"/>
              <a:gd name="connsiteX32" fmla="*/ 511164 w 586469"/>
              <a:gd name="connsiteY32" fmla="*/ 293976 h 607427"/>
              <a:gd name="connsiteX33" fmla="*/ 339372 w 586469"/>
              <a:gd name="connsiteY33" fmla="*/ 293976 h 607427"/>
              <a:gd name="connsiteX34" fmla="*/ 328552 w 586469"/>
              <a:gd name="connsiteY34" fmla="*/ 283169 h 607427"/>
              <a:gd name="connsiteX35" fmla="*/ 339372 w 586469"/>
              <a:gd name="connsiteY35" fmla="*/ 272363 h 607427"/>
              <a:gd name="connsiteX36" fmla="*/ 503584 w 586469"/>
              <a:gd name="connsiteY36" fmla="*/ 272363 h 607427"/>
              <a:gd name="connsiteX37" fmla="*/ 549469 w 586469"/>
              <a:gd name="connsiteY37" fmla="*/ 138579 h 607427"/>
              <a:gd name="connsiteX38" fmla="*/ 563182 w 586469"/>
              <a:gd name="connsiteY38" fmla="*/ 131818 h 607427"/>
              <a:gd name="connsiteX39" fmla="*/ 216578 w 586469"/>
              <a:gd name="connsiteY39" fmla="*/ 110153 h 607427"/>
              <a:gd name="connsiteX40" fmla="*/ 285152 w 586469"/>
              <a:gd name="connsiteY40" fmla="*/ 189719 h 607427"/>
              <a:gd name="connsiteX41" fmla="*/ 285152 w 586469"/>
              <a:gd name="connsiteY41" fmla="*/ 207632 h 607427"/>
              <a:gd name="connsiteX42" fmla="*/ 288798 w 586469"/>
              <a:gd name="connsiteY42" fmla="*/ 207632 h 607427"/>
              <a:gd name="connsiteX43" fmla="*/ 442961 w 586469"/>
              <a:gd name="connsiteY43" fmla="*/ 207689 h 607427"/>
              <a:gd name="connsiteX44" fmla="*/ 469754 w 586469"/>
              <a:gd name="connsiteY44" fmla="*/ 234500 h 607427"/>
              <a:gd name="connsiteX45" fmla="*/ 442961 w 586469"/>
              <a:gd name="connsiteY45" fmla="*/ 261254 h 607427"/>
              <a:gd name="connsiteX46" fmla="*/ 289550 w 586469"/>
              <a:gd name="connsiteY46" fmla="*/ 261254 h 607427"/>
              <a:gd name="connsiteX47" fmla="*/ 283300 w 586469"/>
              <a:gd name="connsiteY47" fmla="*/ 261022 h 607427"/>
              <a:gd name="connsiteX48" fmla="*/ 266750 w 586469"/>
              <a:gd name="connsiteY48" fmla="*/ 253569 h 607427"/>
              <a:gd name="connsiteX49" fmla="*/ 214147 w 586469"/>
              <a:gd name="connsiteY49" fmla="*/ 196249 h 607427"/>
              <a:gd name="connsiteX50" fmla="*/ 207782 w 586469"/>
              <a:gd name="connsiteY50" fmla="*/ 195960 h 607427"/>
              <a:gd name="connsiteX51" fmla="*/ 207492 w 586469"/>
              <a:gd name="connsiteY51" fmla="*/ 202316 h 607427"/>
              <a:gd name="connsiteX52" fmla="*/ 260095 w 586469"/>
              <a:gd name="connsiteY52" fmla="*/ 259636 h 607427"/>
              <a:gd name="connsiteX53" fmla="*/ 283185 w 586469"/>
              <a:gd name="connsiteY53" fmla="*/ 269805 h 607427"/>
              <a:gd name="connsiteX54" fmla="*/ 285152 w 586469"/>
              <a:gd name="connsiteY54" fmla="*/ 269805 h 607427"/>
              <a:gd name="connsiteX55" fmla="*/ 285152 w 586469"/>
              <a:gd name="connsiteY55" fmla="*/ 343304 h 607427"/>
              <a:gd name="connsiteX56" fmla="*/ 291286 w 586469"/>
              <a:gd name="connsiteY56" fmla="*/ 343304 h 607427"/>
              <a:gd name="connsiteX57" fmla="*/ 351123 w 586469"/>
              <a:gd name="connsiteY57" fmla="*/ 343304 h 607427"/>
              <a:gd name="connsiteX58" fmla="*/ 366979 w 586469"/>
              <a:gd name="connsiteY58" fmla="*/ 343304 h 607427"/>
              <a:gd name="connsiteX59" fmla="*/ 375428 w 586469"/>
              <a:gd name="connsiteY59" fmla="*/ 343304 h 607427"/>
              <a:gd name="connsiteX60" fmla="*/ 409975 w 586469"/>
              <a:gd name="connsiteY60" fmla="*/ 377685 h 607427"/>
              <a:gd name="connsiteX61" fmla="*/ 409975 w 586469"/>
              <a:gd name="connsiteY61" fmla="*/ 572989 h 607427"/>
              <a:gd name="connsiteX62" fmla="*/ 375428 w 586469"/>
              <a:gd name="connsiteY62" fmla="*/ 607427 h 607427"/>
              <a:gd name="connsiteX63" fmla="*/ 340822 w 586469"/>
              <a:gd name="connsiteY63" fmla="*/ 572989 h 607427"/>
              <a:gd name="connsiteX64" fmla="*/ 340822 w 586469"/>
              <a:gd name="connsiteY64" fmla="*/ 429169 h 607427"/>
              <a:gd name="connsiteX65" fmla="*/ 291286 w 586469"/>
              <a:gd name="connsiteY65" fmla="*/ 429169 h 607427"/>
              <a:gd name="connsiteX66" fmla="*/ 274273 w 586469"/>
              <a:gd name="connsiteY66" fmla="*/ 429169 h 607427"/>
              <a:gd name="connsiteX67" fmla="*/ 234401 w 586469"/>
              <a:gd name="connsiteY67" fmla="*/ 429169 h 607427"/>
              <a:gd name="connsiteX68" fmla="*/ 198523 w 586469"/>
              <a:gd name="connsiteY68" fmla="*/ 429169 h 607427"/>
              <a:gd name="connsiteX69" fmla="*/ 155584 w 586469"/>
              <a:gd name="connsiteY69" fmla="*/ 388606 h 607427"/>
              <a:gd name="connsiteX70" fmla="*/ 155526 w 586469"/>
              <a:gd name="connsiteY70" fmla="*/ 386237 h 607427"/>
              <a:gd name="connsiteX71" fmla="*/ 155584 w 586469"/>
              <a:gd name="connsiteY71" fmla="*/ 383868 h 607427"/>
              <a:gd name="connsiteX72" fmla="*/ 155584 w 586469"/>
              <a:gd name="connsiteY72" fmla="*/ 366302 h 607427"/>
              <a:gd name="connsiteX73" fmla="*/ 155526 w 586469"/>
              <a:gd name="connsiteY73" fmla="*/ 363586 h 607427"/>
              <a:gd name="connsiteX74" fmla="*/ 155526 w 586469"/>
              <a:gd name="connsiteY74" fmla="*/ 171113 h 607427"/>
              <a:gd name="connsiteX75" fmla="*/ 216578 w 586469"/>
              <a:gd name="connsiteY75" fmla="*/ 110153 h 607427"/>
              <a:gd name="connsiteX76" fmla="*/ 295599 w 586469"/>
              <a:gd name="connsiteY76" fmla="*/ 0 h 607427"/>
              <a:gd name="connsiteX77" fmla="*/ 362848 w 586469"/>
              <a:gd name="connsiteY77" fmla="*/ 67179 h 607427"/>
              <a:gd name="connsiteX78" fmla="*/ 295599 w 586469"/>
              <a:gd name="connsiteY78" fmla="*/ 134358 h 607427"/>
              <a:gd name="connsiteX79" fmla="*/ 228350 w 586469"/>
              <a:gd name="connsiteY79" fmla="*/ 67179 h 607427"/>
              <a:gd name="connsiteX80" fmla="*/ 295599 w 586469"/>
              <a:gd name="connsiteY80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86469" h="607427">
                <a:moveTo>
                  <a:pt x="307751" y="301103"/>
                </a:moveTo>
                <a:lnTo>
                  <a:pt x="468697" y="301103"/>
                </a:lnTo>
                <a:lnTo>
                  <a:pt x="546247" y="301103"/>
                </a:lnTo>
                <a:lnTo>
                  <a:pt x="586469" y="301103"/>
                </a:lnTo>
                <a:lnTo>
                  <a:pt x="586469" y="332857"/>
                </a:lnTo>
                <a:lnTo>
                  <a:pt x="546247" y="332857"/>
                </a:lnTo>
                <a:lnTo>
                  <a:pt x="468697" y="332857"/>
                </a:lnTo>
                <a:lnTo>
                  <a:pt x="307751" y="332857"/>
                </a:lnTo>
                <a:cubicBezTo>
                  <a:pt x="301038" y="332857"/>
                  <a:pt x="295598" y="327420"/>
                  <a:pt x="295598" y="320711"/>
                </a:cubicBezTo>
                <a:lnTo>
                  <a:pt x="295598" y="313249"/>
                </a:lnTo>
                <a:cubicBezTo>
                  <a:pt x="295598" y="306540"/>
                  <a:pt x="301038" y="301103"/>
                  <a:pt x="307751" y="301103"/>
                </a:cubicBezTo>
                <a:close/>
                <a:moveTo>
                  <a:pt x="122002" y="165476"/>
                </a:moveTo>
                <a:cubicBezTo>
                  <a:pt x="134792" y="165476"/>
                  <a:pt x="145152" y="175819"/>
                  <a:pt x="145152" y="188589"/>
                </a:cubicBezTo>
                <a:lnTo>
                  <a:pt x="145152" y="323050"/>
                </a:lnTo>
                <a:cubicBezTo>
                  <a:pt x="145152" y="335820"/>
                  <a:pt x="134792" y="346163"/>
                  <a:pt x="122002" y="346163"/>
                </a:cubicBezTo>
                <a:cubicBezTo>
                  <a:pt x="109211" y="346163"/>
                  <a:pt x="98852" y="335820"/>
                  <a:pt x="98852" y="323050"/>
                </a:cubicBezTo>
                <a:lnTo>
                  <a:pt x="98852" y="270121"/>
                </a:lnTo>
                <a:cubicBezTo>
                  <a:pt x="56545" y="279019"/>
                  <a:pt x="24655" y="316520"/>
                  <a:pt x="24655" y="361360"/>
                </a:cubicBezTo>
                <a:cubicBezTo>
                  <a:pt x="24655" y="410360"/>
                  <a:pt x="62679" y="450634"/>
                  <a:pt x="110832" y="454332"/>
                </a:cubicBezTo>
                <a:cubicBezTo>
                  <a:pt x="115346" y="445780"/>
                  <a:pt x="124375" y="439887"/>
                  <a:pt x="134792" y="439887"/>
                </a:cubicBezTo>
                <a:lnTo>
                  <a:pt x="330528" y="439887"/>
                </a:lnTo>
                <a:lnTo>
                  <a:pt x="330528" y="494029"/>
                </a:lnTo>
                <a:lnTo>
                  <a:pt x="134792" y="494029"/>
                </a:lnTo>
                <a:cubicBezTo>
                  <a:pt x="124201" y="494029"/>
                  <a:pt x="114999" y="487904"/>
                  <a:pt x="110543" y="479005"/>
                </a:cubicBezTo>
                <a:cubicBezTo>
                  <a:pt x="48963" y="475134"/>
                  <a:pt x="0" y="423823"/>
                  <a:pt x="0" y="361360"/>
                </a:cubicBezTo>
                <a:cubicBezTo>
                  <a:pt x="0" y="302941"/>
                  <a:pt x="42828" y="254288"/>
                  <a:pt x="98852" y="245101"/>
                </a:cubicBezTo>
                <a:lnTo>
                  <a:pt x="98852" y="188589"/>
                </a:lnTo>
                <a:cubicBezTo>
                  <a:pt x="98852" y="175819"/>
                  <a:pt x="109211" y="165476"/>
                  <a:pt x="122002" y="165476"/>
                </a:cubicBezTo>
                <a:close/>
                <a:moveTo>
                  <a:pt x="563182" y="131818"/>
                </a:moveTo>
                <a:cubicBezTo>
                  <a:pt x="568852" y="133783"/>
                  <a:pt x="571861" y="139909"/>
                  <a:pt x="569952" y="145572"/>
                </a:cubicBezTo>
                <a:lnTo>
                  <a:pt x="521637" y="286290"/>
                </a:lnTo>
                <a:cubicBezTo>
                  <a:pt x="521290" y="287446"/>
                  <a:pt x="520711" y="288428"/>
                  <a:pt x="520017" y="289353"/>
                </a:cubicBezTo>
                <a:cubicBezTo>
                  <a:pt x="518107" y="292127"/>
                  <a:pt x="514867" y="293976"/>
                  <a:pt x="511164" y="293976"/>
                </a:cubicBezTo>
                <a:lnTo>
                  <a:pt x="339372" y="293976"/>
                </a:lnTo>
                <a:cubicBezTo>
                  <a:pt x="333412" y="293976"/>
                  <a:pt x="328552" y="289122"/>
                  <a:pt x="328552" y="283169"/>
                </a:cubicBezTo>
                <a:cubicBezTo>
                  <a:pt x="328552" y="277217"/>
                  <a:pt x="333412" y="272363"/>
                  <a:pt x="339372" y="272363"/>
                </a:cubicBezTo>
                <a:lnTo>
                  <a:pt x="503584" y="272363"/>
                </a:lnTo>
                <a:lnTo>
                  <a:pt x="549469" y="138579"/>
                </a:lnTo>
                <a:cubicBezTo>
                  <a:pt x="551378" y="132916"/>
                  <a:pt x="557511" y="129911"/>
                  <a:pt x="563182" y="131818"/>
                </a:cubicBezTo>
                <a:close/>
                <a:moveTo>
                  <a:pt x="216578" y="110153"/>
                </a:moveTo>
                <a:lnTo>
                  <a:pt x="285152" y="189719"/>
                </a:lnTo>
                <a:lnTo>
                  <a:pt x="285152" y="207632"/>
                </a:lnTo>
                <a:lnTo>
                  <a:pt x="288798" y="207632"/>
                </a:lnTo>
                <a:lnTo>
                  <a:pt x="442961" y="207689"/>
                </a:lnTo>
                <a:cubicBezTo>
                  <a:pt x="457775" y="207689"/>
                  <a:pt x="469754" y="219708"/>
                  <a:pt x="469754" y="234500"/>
                </a:cubicBezTo>
                <a:cubicBezTo>
                  <a:pt x="469754" y="249293"/>
                  <a:pt x="457775" y="261254"/>
                  <a:pt x="442961" y="261254"/>
                </a:cubicBezTo>
                <a:lnTo>
                  <a:pt x="289550" y="261254"/>
                </a:lnTo>
                <a:cubicBezTo>
                  <a:pt x="289550" y="261254"/>
                  <a:pt x="283532" y="261022"/>
                  <a:pt x="283300" y="261022"/>
                </a:cubicBezTo>
                <a:cubicBezTo>
                  <a:pt x="276935" y="260791"/>
                  <a:pt x="271032" y="258249"/>
                  <a:pt x="266750" y="253569"/>
                </a:cubicBezTo>
                <a:lnTo>
                  <a:pt x="214147" y="196249"/>
                </a:lnTo>
                <a:cubicBezTo>
                  <a:pt x="212469" y="194400"/>
                  <a:pt x="209576" y="194284"/>
                  <a:pt x="207782" y="195960"/>
                </a:cubicBezTo>
                <a:cubicBezTo>
                  <a:pt x="205930" y="197635"/>
                  <a:pt x="205814" y="200467"/>
                  <a:pt x="207492" y="202316"/>
                </a:cubicBezTo>
                <a:lnTo>
                  <a:pt x="260095" y="259636"/>
                </a:lnTo>
                <a:cubicBezTo>
                  <a:pt x="266056" y="266107"/>
                  <a:pt x="274447" y="269805"/>
                  <a:pt x="283185" y="269805"/>
                </a:cubicBezTo>
                <a:cubicBezTo>
                  <a:pt x="283300" y="269805"/>
                  <a:pt x="285152" y="269805"/>
                  <a:pt x="285152" y="269805"/>
                </a:cubicBezTo>
                <a:lnTo>
                  <a:pt x="285152" y="343304"/>
                </a:lnTo>
                <a:lnTo>
                  <a:pt x="291286" y="343304"/>
                </a:lnTo>
                <a:lnTo>
                  <a:pt x="351123" y="343304"/>
                </a:lnTo>
                <a:lnTo>
                  <a:pt x="366979" y="343304"/>
                </a:lnTo>
                <a:lnTo>
                  <a:pt x="375428" y="343304"/>
                </a:lnTo>
                <a:cubicBezTo>
                  <a:pt x="394524" y="343304"/>
                  <a:pt x="409975" y="358674"/>
                  <a:pt x="409975" y="377685"/>
                </a:cubicBezTo>
                <a:lnTo>
                  <a:pt x="409975" y="572989"/>
                </a:lnTo>
                <a:cubicBezTo>
                  <a:pt x="409975" y="591999"/>
                  <a:pt x="394524" y="607427"/>
                  <a:pt x="375428" y="607427"/>
                </a:cubicBezTo>
                <a:cubicBezTo>
                  <a:pt x="356331" y="607427"/>
                  <a:pt x="340822" y="591999"/>
                  <a:pt x="340822" y="572989"/>
                </a:cubicBezTo>
                <a:lnTo>
                  <a:pt x="340822" y="429169"/>
                </a:lnTo>
                <a:lnTo>
                  <a:pt x="291286" y="429169"/>
                </a:lnTo>
                <a:lnTo>
                  <a:pt x="274273" y="429169"/>
                </a:lnTo>
                <a:lnTo>
                  <a:pt x="234401" y="429169"/>
                </a:lnTo>
                <a:lnTo>
                  <a:pt x="198523" y="429169"/>
                </a:lnTo>
                <a:cubicBezTo>
                  <a:pt x="175606" y="429169"/>
                  <a:pt x="156857" y="411256"/>
                  <a:pt x="155584" y="388606"/>
                </a:cubicBezTo>
                <a:cubicBezTo>
                  <a:pt x="155526" y="387797"/>
                  <a:pt x="155526" y="387046"/>
                  <a:pt x="155526" y="386237"/>
                </a:cubicBezTo>
                <a:cubicBezTo>
                  <a:pt x="155526" y="385428"/>
                  <a:pt x="155526" y="384619"/>
                  <a:pt x="155584" y="383868"/>
                </a:cubicBezTo>
                <a:lnTo>
                  <a:pt x="155584" y="366302"/>
                </a:lnTo>
                <a:cubicBezTo>
                  <a:pt x="155526" y="365377"/>
                  <a:pt x="155526" y="364453"/>
                  <a:pt x="155526" y="363586"/>
                </a:cubicBezTo>
                <a:lnTo>
                  <a:pt x="155526" y="171113"/>
                </a:lnTo>
                <a:cubicBezTo>
                  <a:pt x="155526" y="137426"/>
                  <a:pt x="182840" y="110153"/>
                  <a:pt x="216578" y="110153"/>
                </a:cubicBezTo>
                <a:close/>
                <a:moveTo>
                  <a:pt x="295599" y="0"/>
                </a:moveTo>
                <a:cubicBezTo>
                  <a:pt x="332740" y="0"/>
                  <a:pt x="362848" y="30077"/>
                  <a:pt x="362848" y="67179"/>
                </a:cubicBezTo>
                <a:cubicBezTo>
                  <a:pt x="362848" y="104281"/>
                  <a:pt x="332740" y="134358"/>
                  <a:pt x="295599" y="134358"/>
                </a:cubicBezTo>
                <a:cubicBezTo>
                  <a:pt x="258458" y="134358"/>
                  <a:pt x="228350" y="104281"/>
                  <a:pt x="228350" y="67179"/>
                </a:cubicBezTo>
                <a:cubicBezTo>
                  <a:pt x="228350" y="30077"/>
                  <a:pt x="258458" y="0"/>
                  <a:pt x="2955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6" name="zoom-tool_72585">
            <a:extLst>
              <a:ext uri="{FF2B5EF4-FFF2-40B4-BE49-F238E27FC236}">
                <a16:creationId xmlns:a16="http://schemas.microsoft.com/office/drawing/2014/main" id="{9A769F3D-9D1D-456F-943E-A723F495A9EE}"/>
              </a:ext>
            </a:extLst>
          </p:cNvPr>
          <p:cNvSpPr>
            <a:spLocks noChangeAspect="1"/>
          </p:cNvSpPr>
          <p:nvPr/>
        </p:nvSpPr>
        <p:spPr bwMode="auto">
          <a:xfrm>
            <a:off x="6770836" y="1667982"/>
            <a:ext cx="340997" cy="329188"/>
          </a:xfrm>
          <a:custGeom>
            <a:avLst/>
            <a:gdLst>
              <a:gd name="T0" fmla="*/ 8270 w 8441"/>
              <a:gd name="T1" fmla="*/ 6791 h 8160"/>
              <a:gd name="T2" fmla="*/ 5734 w 8441"/>
              <a:gd name="T3" fmla="*/ 4255 h 8160"/>
              <a:gd name="T4" fmla="*/ 5225 w 8441"/>
              <a:gd name="T5" fmla="*/ 848 h 8160"/>
              <a:gd name="T6" fmla="*/ 3177 w 8441"/>
              <a:gd name="T7" fmla="*/ 0 h 8160"/>
              <a:gd name="T8" fmla="*/ 1130 w 8441"/>
              <a:gd name="T9" fmla="*/ 848 h 8160"/>
              <a:gd name="T10" fmla="*/ 1130 w 8441"/>
              <a:gd name="T11" fmla="*/ 4944 h 8160"/>
              <a:gd name="T12" fmla="*/ 3177 w 8441"/>
              <a:gd name="T13" fmla="*/ 5792 h 8160"/>
              <a:gd name="T14" fmla="*/ 4538 w 8441"/>
              <a:gd name="T15" fmla="*/ 5454 h 8160"/>
              <a:gd name="T16" fmla="*/ 7072 w 8441"/>
              <a:gd name="T17" fmla="*/ 7988 h 8160"/>
              <a:gd name="T18" fmla="*/ 7486 w 8441"/>
              <a:gd name="T19" fmla="*/ 8160 h 8160"/>
              <a:gd name="T20" fmla="*/ 7901 w 8441"/>
              <a:gd name="T21" fmla="*/ 7988 h 8160"/>
              <a:gd name="T22" fmla="*/ 8270 w 8441"/>
              <a:gd name="T23" fmla="*/ 7620 h 8160"/>
              <a:gd name="T24" fmla="*/ 8441 w 8441"/>
              <a:gd name="T25" fmla="*/ 7205 h 8160"/>
              <a:gd name="T26" fmla="*/ 8270 w 8441"/>
              <a:gd name="T27" fmla="*/ 6791 h 8160"/>
              <a:gd name="T28" fmla="*/ 1793 w 8441"/>
              <a:gd name="T29" fmla="*/ 4281 h 8160"/>
              <a:gd name="T30" fmla="*/ 1793 w 8441"/>
              <a:gd name="T31" fmla="*/ 1511 h 8160"/>
              <a:gd name="T32" fmla="*/ 3177 w 8441"/>
              <a:gd name="T33" fmla="*/ 938 h 8160"/>
              <a:gd name="T34" fmla="*/ 4562 w 8441"/>
              <a:gd name="T35" fmla="*/ 1511 h 8160"/>
              <a:gd name="T36" fmla="*/ 4562 w 8441"/>
              <a:gd name="T37" fmla="*/ 4281 h 8160"/>
              <a:gd name="T38" fmla="*/ 3177 w 8441"/>
              <a:gd name="T39" fmla="*/ 4854 h 8160"/>
              <a:gd name="T40" fmla="*/ 1793 w 8441"/>
              <a:gd name="T41" fmla="*/ 4281 h 8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41" h="8160">
                <a:moveTo>
                  <a:pt x="8270" y="6791"/>
                </a:moveTo>
                <a:lnTo>
                  <a:pt x="5734" y="4255"/>
                </a:lnTo>
                <a:cubicBezTo>
                  <a:pt x="6316" y="3161"/>
                  <a:pt x="6146" y="1769"/>
                  <a:pt x="5225" y="848"/>
                </a:cubicBezTo>
                <a:cubicBezTo>
                  <a:pt x="4678" y="301"/>
                  <a:pt x="3951" y="0"/>
                  <a:pt x="3177" y="0"/>
                </a:cubicBezTo>
                <a:cubicBezTo>
                  <a:pt x="2404" y="0"/>
                  <a:pt x="1676" y="301"/>
                  <a:pt x="1130" y="848"/>
                </a:cubicBezTo>
                <a:cubicBezTo>
                  <a:pt x="0" y="1977"/>
                  <a:pt x="0" y="3815"/>
                  <a:pt x="1130" y="4944"/>
                </a:cubicBezTo>
                <a:cubicBezTo>
                  <a:pt x="1677" y="5491"/>
                  <a:pt x="2404" y="5792"/>
                  <a:pt x="3177" y="5792"/>
                </a:cubicBezTo>
                <a:cubicBezTo>
                  <a:pt x="3660" y="5792"/>
                  <a:pt x="4124" y="5675"/>
                  <a:pt x="4538" y="5454"/>
                </a:cubicBezTo>
                <a:lnTo>
                  <a:pt x="7072" y="7988"/>
                </a:lnTo>
                <a:cubicBezTo>
                  <a:pt x="7183" y="8099"/>
                  <a:pt x="7330" y="8160"/>
                  <a:pt x="7486" y="8160"/>
                </a:cubicBezTo>
                <a:cubicBezTo>
                  <a:pt x="7643" y="8160"/>
                  <a:pt x="7790" y="8099"/>
                  <a:pt x="7901" y="7988"/>
                </a:cubicBezTo>
                <a:lnTo>
                  <a:pt x="8270" y="7620"/>
                </a:lnTo>
                <a:cubicBezTo>
                  <a:pt x="8380" y="7509"/>
                  <a:pt x="8441" y="7362"/>
                  <a:pt x="8441" y="7205"/>
                </a:cubicBezTo>
                <a:cubicBezTo>
                  <a:pt x="8441" y="7049"/>
                  <a:pt x="8380" y="6901"/>
                  <a:pt x="8270" y="6791"/>
                </a:cubicBezTo>
                <a:close/>
                <a:moveTo>
                  <a:pt x="1793" y="4281"/>
                </a:moveTo>
                <a:cubicBezTo>
                  <a:pt x="1029" y="3517"/>
                  <a:pt x="1029" y="2275"/>
                  <a:pt x="1793" y="1511"/>
                </a:cubicBezTo>
                <a:cubicBezTo>
                  <a:pt x="2163" y="1142"/>
                  <a:pt x="2654" y="938"/>
                  <a:pt x="3177" y="938"/>
                </a:cubicBezTo>
                <a:cubicBezTo>
                  <a:pt x="3700" y="938"/>
                  <a:pt x="4192" y="1142"/>
                  <a:pt x="4562" y="1511"/>
                </a:cubicBezTo>
                <a:cubicBezTo>
                  <a:pt x="5325" y="2275"/>
                  <a:pt x="5325" y="3517"/>
                  <a:pt x="4562" y="4281"/>
                </a:cubicBezTo>
                <a:cubicBezTo>
                  <a:pt x="4192" y="4650"/>
                  <a:pt x="3700" y="4854"/>
                  <a:pt x="3177" y="4854"/>
                </a:cubicBezTo>
                <a:cubicBezTo>
                  <a:pt x="2654" y="4854"/>
                  <a:pt x="2163" y="4650"/>
                  <a:pt x="1793" y="42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83839E3-77EC-493A-A39B-7DCFD3015619}"/>
              </a:ext>
            </a:extLst>
          </p:cNvPr>
          <p:cNvSpPr txBox="1"/>
          <p:nvPr/>
        </p:nvSpPr>
        <p:spPr>
          <a:xfrm>
            <a:off x="8146149" y="1329784"/>
            <a:ext cx="4756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、设计教学方案；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、制作教学课件；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、录制教学视频；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、编辑教学视频；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4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0" grpId="0"/>
      <p:bldP spid="2" grpId="0"/>
      <p:bldP spid="4" grpId="0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43" grpId="0" animBg="1"/>
      <p:bldP spid="4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1169</Words>
  <Application>Microsoft Office PowerPoint</Application>
  <PresentationFormat>宽屏</PresentationFormat>
  <Paragraphs>165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等线 Light</vt:lpstr>
      <vt:lpstr>方正兰亭黑简体</vt:lpstr>
      <vt:lpstr>方正幼线简体</vt:lpstr>
      <vt:lpstr>方正正准黑简体</vt:lpstr>
      <vt:lpstr>华文楷体</vt:lpstr>
      <vt:lpstr>楷体</vt:lpstr>
      <vt:lpstr>隶书</vt:lpstr>
      <vt:lpstr>微软雅黑</vt:lpstr>
      <vt:lpstr>Arial</vt:lpstr>
      <vt:lpstr>David</vt:lpstr>
      <vt:lpstr>Office 主题​​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阿豆PPT</dc:creator>
  <cp:keywords>51PPT模板网</cp:keywords>
  <cp:lastModifiedBy>DELL</cp:lastModifiedBy>
  <cp:revision>109</cp:revision>
  <dcterms:created xsi:type="dcterms:W3CDTF">2019-08-14T07:03:23Z</dcterms:created>
  <dcterms:modified xsi:type="dcterms:W3CDTF">2020-03-23T13:45:52Z</dcterms:modified>
</cp:coreProperties>
</file>