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Unleashing JavaScript Using JQuery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slides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0628"/>
            <a:ext cx="4876800" cy="4995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&lt;body &gt;</a:t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background-color:yellow</a:t>
            </a:r>
            <a:r>
              <a:rPr lang="en-US" dirty="0"/>
              <a:t>; width:500px; height=500px;" id="1"&gt;</a:t>
            </a:r>
            <a:br>
              <a:rPr lang="en-US" dirty="0"/>
            </a:br>
            <a:r>
              <a:rPr lang="en-US" dirty="0"/>
              <a:t>&lt;div style="width:500px; height=50px;" id="1a"&gt;</a:t>
            </a:r>
            <a:br>
              <a:rPr lang="en-US" dirty="0"/>
            </a:br>
            <a:r>
              <a:rPr lang="en-US" dirty="0"/>
              <a:t>&lt;p&gt;A person who never made a mistake never tried anything new.&lt;/p&gt;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OpenSlide</a:t>
            </a:r>
            <a:r>
              <a:rPr lang="en-US" dirty="0"/>
              <a:t>('1b')"&gt;Show Person&lt;/button&gt;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('1b')"&gt;Hide Person&lt;/button&gt;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 style="width:500px; height=450px;" id="1b"  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="einstein.jpg"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('1b</a:t>
            </a:r>
            <a:r>
              <a:rPr lang="en-US" dirty="0" smtClean="0"/>
              <a:t>')"/&gt;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background-color:orange</a:t>
            </a:r>
            <a:r>
              <a:rPr lang="en-US" dirty="0"/>
              <a:t>; width:500px; height=500px;" id="2"&gt;</a:t>
            </a:r>
            <a:br>
              <a:rPr lang="en-US" dirty="0"/>
            </a:br>
            <a:r>
              <a:rPr lang="en-US" dirty="0"/>
              <a:t>&lt;div style="width:500px; height=50px;" id="2a"&gt;</a:t>
            </a:r>
            <a:br>
              <a:rPr lang="en-US" dirty="0"/>
            </a:br>
            <a:r>
              <a:rPr lang="en-US" dirty="0"/>
              <a:t>&lt;p&gt;Better to remain silent and be thought a fool than to speak out and remove all doubt.&lt;/p&gt;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OpenSlide</a:t>
            </a:r>
            <a:r>
              <a:rPr lang="en-US" dirty="0"/>
              <a:t>('2b')"&gt;Show Person&lt;/button&gt;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('2b')"&gt;Hide Person&lt;/button&gt;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 style="width:500px; height=450px;" id="2b"  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="lincoln.jpg"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('2b')"/&gt;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background-color:lightblue</a:t>
            </a:r>
            <a:r>
              <a:rPr lang="en-US" dirty="0"/>
              <a:t>; width:500px; height=500px;" id="3"&gt;</a:t>
            </a:r>
            <a:br>
              <a:rPr lang="en-US" dirty="0"/>
            </a:br>
            <a:r>
              <a:rPr lang="en-US" dirty="0"/>
              <a:t>&lt;div style="width:500px; height=50px;" id="3a"&gt;</a:t>
            </a:r>
            <a:br>
              <a:rPr lang="en-US" dirty="0"/>
            </a:br>
            <a:r>
              <a:rPr lang="en-US" dirty="0"/>
              <a:t>&lt;p&gt;Be courteous to all, but intimate with few, and let those few be well tried before you give them your confidence.&lt;/p&gt;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OpenSlide</a:t>
            </a:r>
            <a:r>
              <a:rPr lang="en-US" dirty="0"/>
              <a:t>('3b')"&gt;Show Person&lt;/button&gt;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('3b')"&gt;Hide Person&lt;/button&gt;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 style="width:500px; height=450px;" id="3b"  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="washington.jpg"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CloseSlide</a:t>
            </a:r>
            <a:r>
              <a:rPr lang="en-US" dirty="0"/>
              <a:t>('3b')"/&gt;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0"/>
            <a:ext cx="4127418" cy="28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to slide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SlideBox</a:t>
            </a:r>
            <a:r>
              <a:rPr lang="en-US" dirty="0"/>
              <a:t>(Division)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Division = '#'+Division;</a:t>
            </a:r>
            <a:br>
              <a:rPr lang="en-US" dirty="0"/>
            </a:br>
            <a:r>
              <a:rPr lang="en-US" dirty="0"/>
              <a:t>  $(Division).animate({ left:'600px', opacity: '0.2' }, 5000);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SlideBox</a:t>
            </a:r>
            <a:r>
              <a:rPr lang="en-US" dirty="0"/>
              <a:t>('1')"&gt;</a:t>
            </a:r>
            <a:br>
              <a:rPr lang="en-US" dirty="0"/>
            </a:br>
            <a:r>
              <a:rPr lang="en-US" dirty="0"/>
              <a:t>&lt;div style="width:125px; height:125px; </a:t>
            </a:r>
            <a:r>
              <a:rPr lang="en-US" dirty="0" err="1"/>
              <a:t>background-color:blue</a:t>
            </a:r>
            <a:r>
              <a:rPr lang="en-US" dirty="0"/>
              <a:t>; </a:t>
            </a:r>
            <a:r>
              <a:rPr lang="en-US" dirty="0" err="1"/>
              <a:t>position:absolute</a:t>
            </a:r>
            <a:r>
              <a:rPr lang="en-US" dirty="0"/>
              <a:t>; left:0px" id="1"&gt;&lt;/div&gt;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29664"/>
            <a:ext cx="5334000" cy="17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jquery</a:t>
            </a:r>
            <a:r>
              <a:rPr lang="en-US" dirty="0" smtClean="0"/>
              <a:t> animation to reveal a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4038600" cy="35798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RevealImage</a:t>
            </a:r>
            <a:r>
              <a:rPr lang="en-US" dirty="0"/>
              <a:t>(Image)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$(Image).animate({ opacity: '1.0' }, 5000);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RevealImage</a:t>
            </a:r>
            <a:r>
              <a:rPr lang="en-US" dirty="0"/>
              <a:t>('#1')"&gt;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id="1" </a:t>
            </a:r>
            <a:r>
              <a:rPr lang="en-US" dirty="0" err="1"/>
              <a:t>src</a:t>
            </a:r>
            <a:r>
              <a:rPr lang="en-US" dirty="0"/>
              <a:t>="wine.jpg" width="450" height="300" style="</a:t>
            </a:r>
            <a:r>
              <a:rPr lang="en-US" dirty="0" err="1"/>
              <a:t>position:absolute</a:t>
            </a:r>
            <a:r>
              <a:rPr lang="en-US" dirty="0"/>
              <a:t>; opacity:0.0;"/&gt;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83" y="2971800"/>
            <a:ext cx="4495800" cy="30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DOM-Based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70" y="1524000"/>
            <a:ext cx="6915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1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Div</a:t>
            </a:r>
            <a:r>
              <a:rPr lang="en-US" dirty="0" smtClean="0"/>
              <a:t> for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40386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DisplayImage</a:t>
            </a:r>
            <a:r>
              <a:rPr lang="en-US" dirty="0"/>
              <a:t>(Pet)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(Pet == 'Dog')</a:t>
            </a:r>
            <a:br>
              <a:rPr lang="en-US" dirty="0"/>
            </a:br>
            <a:r>
              <a:rPr lang="en-US" dirty="0"/>
              <a:t>    $('#</a:t>
            </a:r>
            <a:r>
              <a:rPr lang="en-US" dirty="0" err="1"/>
              <a:t>ImageSpace</a:t>
            </a:r>
            <a:r>
              <a:rPr lang="en-US" dirty="0"/>
              <a:t>').html('&lt;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="dog.jpg"/&gt;');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$('#</a:t>
            </a:r>
            <a:r>
              <a:rPr lang="en-US" dirty="0" err="1"/>
              <a:t>ImageSpace</a:t>
            </a:r>
            <a:r>
              <a:rPr lang="en-US" dirty="0"/>
              <a:t>').html('&lt;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="cat.jpg"/&gt;');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ImageSpace</a:t>
            </a:r>
            <a:r>
              <a:rPr lang="en-US" dirty="0"/>
              <a:t>" style="width:1200; height:400"&gt;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DisplayImage</a:t>
            </a:r>
            <a:r>
              <a:rPr lang="en-US" dirty="0"/>
              <a:t>('Dog')"&gt;Dog&lt;/button&gt;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DisplayImage</a:t>
            </a:r>
            <a:r>
              <a:rPr lang="en-US" dirty="0"/>
              <a:t>('Cat')"&gt;Cat&lt;/button&gt;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04" y="3505200"/>
            <a:ext cx="4449848" cy="27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 page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43000"/>
            <a:ext cx="6829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7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5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Images = ['&lt;</a:t>
            </a:r>
            <a:r>
              <a:rPr lang="en-US" dirty="0" err="1"/>
              <a:t>img</a:t>
            </a:r>
            <a:r>
              <a:rPr lang="en-US" dirty="0"/>
              <a:t> id="0" </a:t>
            </a:r>
            <a:r>
              <a:rPr lang="en-US" dirty="0" err="1"/>
              <a:t>src</a:t>
            </a:r>
            <a:r>
              <a:rPr lang="en-US" dirty="0"/>
              <a:t>="wine.jpg" width="200" height="150"/&gt;',</a:t>
            </a:r>
            <a:br>
              <a:rPr lang="en-US" dirty="0"/>
            </a:br>
            <a:r>
              <a:rPr lang="en-US" dirty="0"/>
              <a:t>              '&lt;</a:t>
            </a:r>
            <a:r>
              <a:rPr lang="en-US" dirty="0" err="1"/>
              <a:t>img</a:t>
            </a:r>
            <a:r>
              <a:rPr lang="en-US" dirty="0"/>
              <a:t> id="1" </a:t>
            </a:r>
            <a:r>
              <a:rPr lang="en-US" dirty="0" err="1"/>
              <a:t>src</a:t>
            </a:r>
            <a:r>
              <a:rPr lang="en-US" dirty="0"/>
              <a:t>="cigar.jpg" width="200" height="150"/&gt;',</a:t>
            </a:r>
            <a:br>
              <a:rPr lang="en-US" dirty="0"/>
            </a:br>
            <a:r>
              <a:rPr lang="en-US" dirty="0"/>
              <a:t>              '&lt;</a:t>
            </a:r>
            <a:r>
              <a:rPr lang="en-US" dirty="0" err="1"/>
              <a:t>img</a:t>
            </a:r>
            <a:r>
              <a:rPr lang="en-US" dirty="0"/>
              <a:t> id="2" </a:t>
            </a:r>
            <a:r>
              <a:rPr lang="en-US" dirty="0" err="1"/>
              <a:t>src</a:t>
            </a:r>
            <a:r>
              <a:rPr lang="en-US" dirty="0"/>
              <a:t>="pizza.jpg" width="200" height="150"/&gt;',</a:t>
            </a:r>
            <a:br>
              <a:rPr lang="en-US" dirty="0"/>
            </a:br>
            <a:r>
              <a:rPr lang="en-US" dirty="0"/>
              <a:t>              '&lt;</a:t>
            </a:r>
            <a:r>
              <a:rPr lang="en-US" dirty="0" err="1"/>
              <a:t>img</a:t>
            </a:r>
            <a:r>
              <a:rPr lang="en-US" dirty="0"/>
              <a:t> id="3" </a:t>
            </a:r>
            <a:r>
              <a:rPr lang="en-US" dirty="0" err="1"/>
              <a:t>src</a:t>
            </a:r>
            <a:r>
              <a:rPr lang="en-US" dirty="0"/>
              <a:t>="pasta.jpg" width="200" height="150"/&gt;',</a:t>
            </a:r>
            <a:br>
              <a:rPr lang="en-US" dirty="0"/>
            </a:br>
            <a:r>
              <a:rPr lang="en-US" dirty="0"/>
              <a:t>              '&lt;</a:t>
            </a:r>
            <a:r>
              <a:rPr lang="en-US" dirty="0" err="1"/>
              <a:t>img</a:t>
            </a:r>
            <a:r>
              <a:rPr lang="en-US" dirty="0"/>
              <a:t> id="4" </a:t>
            </a:r>
            <a:r>
              <a:rPr lang="en-US" dirty="0" err="1"/>
              <a:t>src</a:t>
            </a:r>
            <a:r>
              <a:rPr lang="en-US" dirty="0"/>
              <a:t>="dessert.jpg" width="200" height="150"/&gt;'];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AddImageTimer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RemoveImageTimer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AddImage</a:t>
            </a:r>
            <a:r>
              <a:rPr lang="en-US" dirty="0"/>
              <a:t>(Division)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== 0)</a:t>
            </a:r>
            <a:br>
              <a:rPr lang="en-US" dirty="0"/>
            </a:br>
            <a:r>
              <a:rPr lang="en-US" dirty="0"/>
              <a:t> 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AddImageTimer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(function(){ </a:t>
            </a:r>
            <a:r>
              <a:rPr lang="en-US" dirty="0" err="1"/>
              <a:t>AddImage</a:t>
            </a:r>
            <a:r>
              <a:rPr lang="en-US" dirty="0"/>
              <a:t>(Division) }, 1000);</a:t>
            </a:r>
            <a:br>
              <a:rPr lang="en-US" dirty="0"/>
            </a:br>
            <a:r>
              <a:rPr lang="en-US" dirty="0"/>
              <a:t>      $("button").hide();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Images.length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{</a:t>
            </a:r>
            <a:br>
              <a:rPr lang="en-US" dirty="0"/>
            </a:br>
            <a:r>
              <a:rPr lang="en-US" dirty="0"/>
              <a:t>      $(Division).append(Images[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   else</a:t>
            </a:r>
            <a:br>
              <a:rPr lang="en-US" dirty="0"/>
            </a:br>
            <a:r>
              <a:rPr lang="en-US" dirty="0"/>
              <a:t>   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AddImageTimer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RemoveImage</a:t>
            </a:r>
            <a:r>
              <a:rPr lang="en-US" dirty="0"/>
              <a:t>(Division);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8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 smtClean="0"/>
              <a:t>Adding and removing elements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function </a:t>
            </a:r>
            <a:r>
              <a:rPr lang="en-US" dirty="0" err="1"/>
              <a:t>RemoveImage</a:t>
            </a:r>
            <a:r>
              <a:rPr lang="en-US" dirty="0"/>
              <a:t>(Division)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== (Images.length-1))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RemoveImageTimer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(function(){ </a:t>
            </a:r>
            <a:r>
              <a:rPr lang="en-US" dirty="0" err="1"/>
              <a:t>RemoveImage</a:t>
            </a:r>
            <a:r>
              <a:rPr lang="en-US" dirty="0"/>
              <a:t>(Division) }, 1000);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&gt;= 0)</a:t>
            </a:r>
            <a:br>
              <a:rPr lang="en-US" dirty="0"/>
            </a:br>
            <a:r>
              <a:rPr lang="en-US" dirty="0"/>
              <a:t> 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ImageId</a:t>
            </a:r>
            <a:r>
              <a:rPr lang="en-US" dirty="0"/>
              <a:t> = '#'+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$(</a:t>
            </a:r>
            <a:r>
              <a:rPr lang="en-US" dirty="0" err="1"/>
              <a:t>ImageId</a:t>
            </a:r>
            <a:r>
              <a:rPr lang="en-US" dirty="0"/>
              <a:t>).remove();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   else</a:t>
            </a:r>
            <a:br>
              <a:rPr lang="en-US" dirty="0"/>
            </a:br>
            <a:r>
              <a:rPr lang="en-US" dirty="0"/>
              <a:t>   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RemoveImageTimer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AddImage</a:t>
            </a:r>
            <a:r>
              <a:rPr lang="en-US" dirty="0"/>
              <a:t>(Division);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ImageSpace</a:t>
            </a:r>
            <a:r>
              <a:rPr lang="en-US" dirty="0"/>
              <a:t>" style="width:1200; height:400"&gt;&lt;/div&gt;&lt;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AddImage</a:t>
            </a:r>
            <a:r>
              <a:rPr lang="en-US" dirty="0"/>
              <a:t>('#</a:t>
            </a:r>
            <a:r>
              <a:rPr lang="en-US" dirty="0" err="1"/>
              <a:t>ImageSpace</a:t>
            </a:r>
            <a:r>
              <a:rPr lang="en-US" dirty="0"/>
              <a:t>')"&gt;Add Images&lt;/button&gt;&lt;/body&gt;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480432"/>
            <a:ext cx="4501474" cy="2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90600"/>
            <a:ext cx="70294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3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/CSS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DisplayImage</a:t>
            </a:r>
            <a:r>
              <a:rPr lang="en-US" dirty="0"/>
              <a:t>(Size)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(Size == 'Big')</a:t>
            </a:r>
            <a:br>
              <a:rPr lang="en-US" dirty="0"/>
            </a:br>
            <a:r>
              <a:rPr lang="en-US" dirty="0"/>
              <a:t>    $('#</a:t>
            </a:r>
            <a:r>
              <a:rPr lang="en-US" dirty="0" err="1"/>
              <a:t>DogImage</a:t>
            </a:r>
            <a:r>
              <a:rPr lang="en-US" dirty="0"/>
              <a:t>').</a:t>
            </a:r>
            <a:r>
              <a:rPr lang="en-US" dirty="0" err="1"/>
              <a:t>css</a:t>
            </a:r>
            <a:r>
              <a:rPr lang="en-US" dirty="0"/>
              <a:t>("width", "400px", "height", "300px");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$('#</a:t>
            </a:r>
            <a:r>
              <a:rPr lang="en-US" dirty="0" err="1"/>
              <a:t>DogImage</a:t>
            </a:r>
            <a:r>
              <a:rPr lang="en-US" dirty="0"/>
              <a:t>').</a:t>
            </a:r>
            <a:r>
              <a:rPr lang="en-US" dirty="0" err="1"/>
              <a:t>css</a:t>
            </a:r>
            <a:r>
              <a:rPr lang="en-US" dirty="0"/>
              <a:t>("width", "200px", "height", "150px");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&lt;div style="width:600; height:400"&gt;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DogImage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="dog.jpg"  /&gt;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DisplayImage</a:t>
            </a:r>
            <a:r>
              <a:rPr lang="en-US" dirty="0"/>
              <a:t>('Big')"&gt;Big&lt;/button&gt;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DisplayImage</a:t>
            </a:r>
            <a:r>
              <a:rPr lang="en-US" dirty="0"/>
              <a:t>('Small')"&gt;Small&lt;/button&gt;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29000"/>
            <a:ext cx="3926588" cy="2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36898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download the JQuery library.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integrate the JQuery library into an HTML page.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JQuery to fade an element out or into a page.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JQuery to show or hide an element.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JQuery to slide a page division.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JQuery to animate an object.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JQuery to access HTML or CSS elements within a page.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world: w3schools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605463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52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JQuery provides a library of functions you can use to improve a user’s experience with your Web page.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Using </a:t>
            </a:r>
            <a:r>
              <a:rPr lang="en-US" b="0" dirty="0"/>
              <a:t>JQuery you can hide or show elements on a page, fade items in or out of view, slide open or closed page divisions, and set or retrieve HTML and CSS elements and attributes</a:t>
            </a:r>
            <a:r>
              <a:rPr lang="en-US" b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JQuery is a library of routines your pages can call using JavaScript. Instead, you access it much like an external JavaScript file.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Developers </a:t>
            </a:r>
            <a:r>
              <a:rPr lang="en-US" b="0" dirty="0"/>
              <a:t>often download the JQuery library from JQuery.com web </a:t>
            </a:r>
            <a:r>
              <a:rPr lang="en-US" b="0" dirty="0" smtClean="0"/>
              <a:t>site.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After </a:t>
            </a:r>
            <a:r>
              <a:rPr lang="en-US" b="0" dirty="0"/>
              <a:t>they download the JQuery library file, the developers then place a copy of the file into the folder that contains a page’s HTML files. Then, they link to the file within their page using a statement such as:</a:t>
            </a:r>
          </a:p>
          <a:p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="jquery.js"&gt;&lt;/script&gt;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use JQuery, you generally specify an element on your page and the operation you want to perform on the element. The general JQuery syntax is:</a:t>
            </a:r>
          </a:p>
          <a:p>
            <a:r>
              <a:rPr lang="en-US" dirty="0" smtClean="0"/>
              <a:t>	$(</a:t>
            </a:r>
            <a:r>
              <a:rPr lang="en-US" dirty="0" err="1"/>
              <a:t>elementSelector</a:t>
            </a:r>
            <a:r>
              <a:rPr lang="en-US" dirty="0"/>
              <a:t>).action();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 err="1"/>
              <a:t>elementSelector</a:t>
            </a:r>
            <a:r>
              <a:rPr lang="en-US" b="0" dirty="0"/>
              <a:t> corresponds to a selector you would use with CSS. Consider the following examples:</a:t>
            </a:r>
          </a:p>
          <a:p>
            <a:r>
              <a:rPr lang="en-US" dirty="0" smtClean="0"/>
              <a:t>	$(</a:t>
            </a:r>
            <a:r>
              <a:rPr lang="en-US" dirty="0"/>
              <a:t>this).</a:t>
            </a:r>
            <a:r>
              <a:rPr lang="en-US" dirty="0" err="1"/>
              <a:t>fadeOut</a:t>
            </a:r>
            <a:r>
              <a:rPr lang="en-US" dirty="0"/>
              <a:t>();      		// fades out the current element</a:t>
            </a:r>
            <a:br>
              <a:rPr lang="en-US" dirty="0"/>
            </a:br>
            <a:r>
              <a:rPr lang="en-US" dirty="0"/>
              <a:t>$(“div”).</a:t>
            </a:r>
            <a:r>
              <a:rPr lang="en-US" dirty="0" err="1"/>
              <a:t>fadeOut</a:t>
            </a:r>
            <a:r>
              <a:rPr lang="en-US" dirty="0"/>
              <a:t>();		// fades out all div elements</a:t>
            </a:r>
            <a:br>
              <a:rPr lang="en-US" dirty="0"/>
            </a:br>
            <a:r>
              <a:rPr lang="en-US" dirty="0"/>
              <a:t>$(“.</a:t>
            </a:r>
            <a:r>
              <a:rPr lang="en-US" dirty="0" err="1"/>
              <a:t>classname</a:t>
            </a:r>
            <a:r>
              <a:rPr lang="en-US" dirty="0"/>
              <a:t>”).</a:t>
            </a:r>
            <a:r>
              <a:rPr lang="en-US" dirty="0" err="1"/>
              <a:t>fadeOut</a:t>
            </a:r>
            <a:r>
              <a:rPr lang="en-US" dirty="0"/>
              <a:t>();	// fades out elements that use the specified CSS class</a:t>
            </a:r>
            <a:br>
              <a:rPr lang="en-US" dirty="0"/>
            </a:br>
            <a:r>
              <a:rPr lang="en-US" dirty="0"/>
              <a:t>$(“#</a:t>
            </a:r>
            <a:r>
              <a:rPr lang="en-US" dirty="0" err="1"/>
              <a:t>elementID</a:t>
            </a:r>
            <a:r>
              <a:rPr lang="en-US" dirty="0"/>
              <a:t>”).</a:t>
            </a:r>
            <a:r>
              <a:rPr lang="en-US" dirty="0" err="1"/>
              <a:t>fadeOut</a:t>
            </a:r>
            <a:r>
              <a:rPr lang="en-US" dirty="0"/>
              <a:t>();	// fades out the element with the id </a:t>
            </a:r>
            <a:r>
              <a:rPr lang="en-US" dirty="0" err="1"/>
              <a:t>elementID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to fade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4343400" cy="45381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HideImage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$("#Pets").</a:t>
            </a:r>
            <a:r>
              <a:rPr lang="en-US" dirty="0" err="1"/>
              <a:t>fadeOut</a:t>
            </a:r>
            <a:r>
              <a:rPr lang="en-US" dirty="0"/>
              <a:t>(8000);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HideImage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id="Pets"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="http://www.websitedevelopmentbook.com/chapter12/Pets.jpg" </a:t>
            </a:r>
            <a:br>
              <a:rPr lang="en-US" dirty="0"/>
            </a:br>
            <a:r>
              <a:rPr lang="en-US" dirty="0"/>
              <a:t> style="</a:t>
            </a:r>
            <a:r>
              <a:rPr lang="en-US" dirty="0" err="1"/>
              <a:t>position:absolute</a:t>
            </a:r>
            <a:r>
              <a:rPr lang="en-US" dirty="0"/>
              <a:t>; top:0px; left:0px; z-index:1;" </a:t>
            </a:r>
            <a:br>
              <a:rPr lang="en-US" dirty="0"/>
            </a:br>
            <a:r>
              <a:rPr lang="en-US" dirty="0"/>
              <a:t> width="650px" height="425px"/&gt;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PageContent</a:t>
            </a:r>
            <a:r>
              <a:rPr lang="en-US" dirty="0"/>
              <a:t>" style="position:absolute;top:0px;left:0px"&gt;</a:t>
            </a:r>
            <a:br>
              <a:rPr lang="en-US" dirty="0"/>
            </a:br>
            <a:r>
              <a:rPr lang="en-US" dirty="0"/>
              <a:t>&lt;h1&gt;Welcome to Debbie's Pet Site!&lt;/h1&gt;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="http://www.websitedevelopmentbook.com/chapter12/dog.jpg" width="200px" height="150px"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="http://www.websitedevelopmentbook.com/chapter12/cat.jpg" width="200px" height="150px"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="http://www.websitedevelopmentbook.com/chapter12/horse.jpg" width="200px" height="150px" /&gt;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00400"/>
            <a:ext cx="3910309" cy="27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09932"/>
            <a:ext cx="70008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slideshow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7886700" cy="357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FadeImage</a:t>
            </a:r>
            <a:r>
              <a:rPr lang="en-US" dirty="0"/>
              <a:t>(I)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Image = '#'+I;</a:t>
            </a:r>
            <a:br>
              <a:rPr lang="en-US" dirty="0"/>
            </a:br>
            <a:r>
              <a:rPr lang="en-US" dirty="0"/>
              <a:t> $(Image).</a:t>
            </a:r>
            <a:r>
              <a:rPr lang="en-US" dirty="0" err="1"/>
              <a:t>fadeIn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$(Image).</a:t>
            </a:r>
            <a:r>
              <a:rPr lang="en-US" dirty="0" err="1"/>
              <a:t>fadeOut</a:t>
            </a:r>
            <a:r>
              <a:rPr lang="en-US" dirty="0"/>
              <a:t>(5000, function() { </a:t>
            </a:r>
            <a:r>
              <a:rPr lang="en-US" dirty="0" err="1"/>
              <a:t>FadeImage</a:t>
            </a:r>
            <a:r>
              <a:rPr lang="en-US" dirty="0"/>
              <a:t>((I == 1) ? 3: I-1); 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FadeImage</a:t>
            </a:r>
            <a:r>
              <a:rPr lang="en-US" dirty="0"/>
              <a:t>(3);"&gt;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id="1"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="http://www.websitedevelopmentbook.com/chapter12/maui01.jpg"  </a:t>
            </a:r>
            <a:br>
              <a:rPr lang="en-US" dirty="0"/>
            </a:br>
            <a:r>
              <a:rPr lang="en-US" dirty="0"/>
              <a:t>  style="</a:t>
            </a:r>
            <a:r>
              <a:rPr lang="en-US" dirty="0" err="1"/>
              <a:t>position:absolute</a:t>
            </a:r>
            <a:r>
              <a:rPr lang="en-US" dirty="0"/>
              <a:t>; left:0; top:0; z-index:1;"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id="2"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="http://www.websitedevelopmentbook.com/chapter12/mau0i2.jpg"  </a:t>
            </a:r>
            <a:br>
              <a:rPr lang="en-US" dirty="0"/>
            </a:br>
            <a:r>
              <a:rPr lang="en-US" dirty="0"/>
              <a:t>  style="</a:t>
            </a:r>
            <a:r>
              <a:rPr lang="en-US" dirty="0" err="1"/>
              <a:t>position:absolute</a:t>
            </a:r>
            <a:r>
              <a:rPr lang="en-US" dirty="0"/>
              <a:t>; left:0; top:0; z-index:2;"/&gt;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id="3"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="http://www.websitedevelopmentbook.com/chapter12/maui03.jpg" </a:t>
            </a:r>
            <a:br>
              <a:rPr lang="en-US" dirty="0"/>
            </a:br>
            <a:r>
              <a:rPr lang="en-US" dirty="0"/>
              <a:t>  style="</a:t>
            </a:r>
            <a:r>
              <a:rPr lang="en-US" dirty="0" err="1"/>
              <a:t>position:absolute</a:t>
            </a:r>
            <a:r>
              <a:rPr lang="en-US" dirty="0"/>
              <a:t>; left:0; top:0; z-index:3;" 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91155"/>
            <a:ext cx="4191000" cy="27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8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slide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43000"/>
            <a:ext cx="7086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7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="http://www.websitedevelopmentbook.com/chapter12/jquery.js"&gt;&lt;/script&gt;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CloseSlide</a:t>
            </a:r>
            <a:r>
              <a:rPr lang="en-US" dirty="0"/>
              <a:t>(Division)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Division = '#'+Division;</a:t>
            </a:r>
            <a:br>
              <a:rPr lang="en-US" dirty="0"/>
            </a:br>
            <a:r>
              <a:rPr lang="en-US" dirty="0"/>
              <a:t>  $(Division).</a:t>
            </a:r>
            <a:r>
              <a:rPr lang="en-US" dirty="0" err="1"/>
              <a:t>slideUp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OpenSlide</a:t>
            </a:r>
            <a:r>
              <a:rPr lang="en-US" dirty="0"/>
              <a:t>(Division)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Division = '#'+Division;</a:t>
            </a:r>
            <a:br>
              <a:rPr lang="en-US" dirty="0"/>
            </a:br>
            <a:r>
              <a:rPr lang="en-US" dirty="0"/>
              <a:t>  $(Division).</a:t>
            </a:r>
            <a:r>
              <a:rPr lang="en-US" dirty="0" err="1"/>
              <a:t>slideDown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63504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1666</TotalTime>
  <Words>327</Words>
  <Application>Microsoft Office PowerPoint</Application>
  <PresentationFormat>On-screen Show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Chapter 12</vt:lpstr>
      <vt:lpstr>Learning Objectives</vt:lpstr>
      <vt:lpstr>jquery</vt:lpstr>
      <vt:lpstr>Jquery syntax</vt:lpstr>
      <vt:lpstr>Using jquery to fade an image</vt:lpstr>
      <vt:lpstr>Fading elements</vt:lpstr>
      <vt:lpstr>Jquery slideshow</vt:lpstr>
      <vt:lpstr>Jquery slide functions</vt:lpstr>
      <vt:lpstr>Using slides</vt:lpstr>
      <vt:lpstr>Using slides continued</vt:lpstr>
      <vt:lpstr>Using jquery to slide a box</vt:lpstr>
      <vt:lpstr>Using a jquery animation to reveal a photo</vt:lpstr>
      <vt:lpstr>Jquery DOM-Based Functions</vt:lpstr>
      <vt:lpstr>Creating a Div for an image</vt:lpstr>
      <vt:lpstr>Adding and removing page elements</vt:lpstr>
      <vt:lpstr>Adding and removing elements</vt:lpstr>
      <vt:lpstr>Adding and removing elements continued</vt:lpstr>
      <vt:lpstr>JQUERY and CSS</vt:lpstr>
      <vt:lpstr>Jquery/CSS Example</vt:lpstr>
      <vt:lpstr>Real world: w3schools and jquery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63</cp:revision>
  <dcterms:created xsi:type="dcterms:W3CDTF">2013-02-13T17:31:54Z</dcterms:created>
  <dcterms:modified xsi:type="dcterms:W3CDTF">2013-07-02T21:46:18Z</dcterms:modified>
</cp:coreProperties>
</file>