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13</a:t>
            </a:r>
            <a:endParaRPr lang="en-US" dirty="0"/>
          </a:p>
        </p:txBody>
      </p:sp>
      <p:sp>
        <p:nvSpPr>
          <p:cNvPr id="7" name="Subtitle 6"/>
          <p:cNvSpPr>
            <a:spLocks noGrp="1"/>
          </p:cNvSpPr>
          <p:nvPr>
            <p:ph type="subTitle" idx="1"/>
          </p:nvPr>
        </p:nvSpPr>
        <p:spPr/>
        <p:txBody>
          <a:bodyPr/>
          <a:lstStyle/>
          <a:p>
            <a:r>
              <a:rPr lang="en-US" dirty="0"/>
              <a:t>Communicating with AJAX</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Submitting data to a remote script</a:t>
            </a:r>
            <a:endParaRPr lang="en-US" dirty="0"/>
          </a:p>
        </p:txBody>
      </p:sp>
      <p:sp>
        <p:nvSpPr>
          <p:cNvPr id="3" name="Content Placeholder 2"/>
          <p:cNvSpPr>
            <a:spLocks noGrp="1"/>
          </p:cNvSpPr>
          <p:nvPr>
            <p:ph idx="1"/>
          </p:nvPr>
        </p:nvSpPr>
        <p:spPr>
          <a:xfrm>
            <a:off x="822960" y="1100628"/>
            <a:ext cx="4130040" cy="4614372"/>
          </a:xfrm>
        </p:spPr>
        <p:txBody>
          <a:bodyPr>
            <a:normAutofit fontScale="62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err="1"/>
              <a:t>varxmlhttp</a:t>
            </a:r>
            <a:r>
              <a:rPr lang="en-US" dirty="0"/>
              <a:t>;</a:t>
            </a:r>
            <a:br>
              <a:rPr lang="en-US" dirty="0"/>
            </a:br>
            <a:r>
              <a:rPr lang="en-US" dirty="0"/>
              <a:t/>
            </a:r>
            <a:br>
              <a:rPr lang="en-US" dirty="0"/>
            </a:br>
            <a:r>
              <a:rPr lang="en-US" dirty="0"/>
              <a:t>function </a:t>
            </a:r>
            <a:r>
              <a:rPr lang="en-US" dirty="0" err="1"/>
              <a:t>EchoUppercase</a:t>
            </a:r>
            <a:r>
              <a:rPr lang="en-US" dirty="0"/>
              <a:t>(</a:t>
            </a:r>
            <a:r>
              <a:rPr lang="en-US" dirty="0" err="1"/>
              <a:t>DataString</a:t>
            </a:r>
            <a:r>
              <a:rPr lang="en-US" dirty="0"/>
              <a:t>)</a:t>
            </a:r>
            <a:br>
              <a:rPr lang="en-US" dirty="0"/>
            </a:br>
            <a:r>
              <a:rPr lang="en-US" dirty="0"/>
              <a:t>{</a:t>
            </a:r>
            <a:br>
              <a:rPr lang="en-US" dirty="0"/>
            </a:br>
            <a:r>
              <a:rPr lang="en-US" dirty="0" err="1"/>
              <a:t>xmlhttp</a:t>
            </a:r>
            <a:r>
              <a:rPr lang="en-US" dirty="0"/>
              <a:t> = new </a:t>
            </a:r>
            <a:r>
              <a:rPr lang="en-US" dirty="0" err="1"/>
              <a:t>XMLHttpRequest</a:t>
            </a:r>
            <a:r>
              <a:rPr lang="en-US" dirty="0"/>
              <a:t>();</a:t>
            </a:r>
            <a:br>
              <a:rPr lang="en-US" dirty="0"/>
            </a:br>
            <a:r>
              <a:rPr lang="en-US" dirty="0" err="1"/>
              <a:t>xmlhttp.onreadystatechange</a:t>
            </a:r>
            <a:r>
              <a:rPr lang="en-US" dirty="0"/>
              <a:t> = </a:t>
            </a:r>
            <a:r>
              <a:rPr lang="en-US" dirty="0" err="1"/>
              <a:t>HandleData</a:t>
            </a:r>
            <a:r>
              <a:rPr lang="en-US" dirty="0"/>
              <a:t>;</a:t>
            </a:r>
            <a:br>
              <a:rPr lang="en-US" dirty="0"/>
            </a:br>
            <a:r>
              <a:rPr lang="en-US" dirty="0"/>
              <a:t/>
            </a:r>
            <a:br>
              <a:rPr lang="en-US" dirty="0"/>
            </a:br>
            <a:r>
              <a:rPr lang="en-US" dirty="0" err="1"/>
              <a:t>xmlhttp.open</a:t>
            </a:r>
            <a:r>
              <a:rPr lang="en-US" dirty="0"/>
              <a:t>("GET","</a:t>
            </a:r>
            <a:r>
              <a:rPr lang="en-US" dirty="0" err="1"/>
              <a:t>Echo.php?src</a:t>
            </a:r>
            <a:r>
              <a:rPr lang="en-US" dirty="0"/>
              <a:t>="+</a:t>
            </a:r>
            <a:r>
              <a:rPr lang="en-US" dirty="0" err="1"/>
              <a:t>DataString</a:t>
            </a:r>
            <a:r>
              <a:rPr lang="en-US" dirty="0"/>
              <a:t>, true);</a:t>
            </a:r>
            <a:br>
              <a:rPr lang="en-US" dirty="0"/>
            </a:br>
            <a:r>
              <a:rPr lang="en-US" dirty="0" err="1"/>
              <a:t>xmlhttp.send</a:t>
            </a:r>
            <a:r>
              <a:rPr lang="en-US" dirty="0"/>
              <a:t>();</a:t>
            </a:r>
            <a:br>
              <a:rPr lang="en-US" dirty="0"/>
            </a:br>
            <a:r>
              <a:rPr lang="en-US" dirty="0"/>
              <a:t>}</a:t>
            </a:r>
            <a:br>
              <a:rPr lang="en-US" dirty="0"/>
            </a:br>
            <a:r>
              <a:rPr lang="en-US" dirty="0"/>
              <a:t/>
            </a:r>
            <a:br>
              <a:rPr lang="en-US" dirty="0"/>
            </a:br>
            <a:r>
              <a:rPr lang="en-US" dirty="0"/>
              <a:t>function </a:t>
            </a:r>
            <a:r>
              <a:rPr lang="en-US" dirty="0" err="1"/>
              <a:t>HandleData</a:t>
            </a:r>
            <a:r>
              <a:rPr lang="en-US" dirty="0"/>
              <a:t>()</a:t>
            </a:r>
            <a:br>
              <a:rPr lang="en-US" dirty="0"/>
            </a:br>
            <a:r>
              <a:rPr lang="en-US" dirty="0"/>
              <a:t>{</a:t>
            </a:r>
            <a:br>
              <a:rPr lang="en-US" dirty="0"/>
            </a:br>
            <a:r>
              <a:rPr lang="en-US" dirty="0"/>
              <a:t/>
            </a:r>
            <a:br>
              <a:rPr lang="en-US" dirty="0"/>
            </a:br>
            <a:r>
              <a:rPr lang="en-US" dirty="0"/>
              <a:t>  if (</a:t>
            </a:r>
            <a:r>
              <a:rPr lang="en-US" dirty="0" err="1"/>
              <a:t>xmlhttp.readyState</a:t>
            </a:r>
            <a:r>
              <a:rPr lang="en-US" dirty="0"/>
              <a:t>==4 &amp;&amp;</a:t>
            </a:r>
            <a:r>
              <a:rPr lang="en-US" dirty="0" err="1"/>
              <a:t>xmlhttp.status</a:t>
            </a:r>
            <a:r>
              <a:rPr lang="en-US" dirty="0"/>
              <a:t>==200)</a:t>
            </a:r>
            <a:br>
              <a:rPr lang="en-US" dirty="0"/>
            </a:br>
            <a:r>
              <a:rPr lang="en-US" dirty="0"/>
              <a:t>   {   </a:t>
            </a:r>
            <a:br>
              <a:rPr lang="en-US" dirty="0"/>
            </a:br>
            <a:r>
              <a:rPr lang="en-US" dirty="0"/>
              <a:t>     alert(</a:t>
            </a:r>
            <a:r>
              <a:rPr lang="en-US" dirty="0" err="1"/>
              <a:t>xmlhttp.responseText</a:t>
            </a:r>
            <a:r>
              <a:rPr lang="en-US" dirty="0"/>
              <a:t>);</a:t>
            </a:r>
            <a:br>
              <a:rPr lang="en-US" dirty="0"/>
            </a:br>
            <a:r>
              <a:rPr lang="en-US" dirty="0"/>
              <a:t>   }</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&lt;body&gt;</a:t>
            </a:r>
            <a:br>
              <a:rPr lang="en-US" dirty="0"/>
            </a:br>
            <a:r>
              <a:rPr lang="en-US" dirty="0"/>
              <a:t>Type text: &lt;input id="</a:t>
            </a:r>
            <a:r>
              <a:rPr lang="en-US" dirty="0" err="1"/>
              <a:t>UserInput</a:t>
            </a:r>
            <a:r>
              <a:rPr lang="en-US" dirty="0"/>
              <a:t>" type="text" /&gt;</a:t>
            </a:r>
            <a:br>
              <a:rPr lang="en-US" dirty="0"/>
            </a:br>
            <a:r>
              <a:rPr lang="en-US" dirty="0"/>
              <a:t>&lt;button </a:t>
            </a:r>
            <a:r>
              <a:rPr lang="en-US" dirty="0" err="1"/>
              <a:t>onclick</a:t>
            </a:r>
            <a:r>
              <a:rPr lang="en-US" dirty="0"/>
              <a:t>="</a:t>
            </a:r>
            <a:r>
              <a:rPr lang="en-US" dirty="0" err="1"/>
              <a:t>EchoUppercase</a:t>
            </a:r>
            <a:r>
              <a:rPr lang="en-US" dirty="0"/>
              <a:t>(</a:t>
            </a:r>
            <a:r>
              <a:rPr lang="en-US" dirty="0" err="1"/>
              <a:t>document.getElementById</a:t>
            </a:r>
            <a:r>
              <a:rPr lang="en-US" dirty="0"/>
              <a:t>('</a:t>
            </a:r>
            <a:r>
              <a:rPr lang="en-US" dirty="0" err="1"/>
              <a:t>UserInput</a:t>
            </a:r>
            <a:r>
              <a:rPr lang="en-US" dirty="0"/>
              <a:t>').value);"&gt;Click Here&lt;/button&gt;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272295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XML data</a:t>
            </a:r>
            <a:endParaRPr lang="en-US" dirty="0"/>
          </a:p>
        </p:txBody>
      </p:sp>
      <p:sp>
        <p:nvSpPr>
          <p:cNvPr id="3" name="Content Placeholder 2"/>
          <p:cNvSpPr>
            <a:spLocks noGrp="1"/>
          </p:cNvSpPr>
          <p:nvPr>
            <p:ph idx="1"/>
          </p:nvPr>
        </p:nvSpPr>
        <p:spPr>
          <a:xfrm>
            <a:off x="381000" y="1100628"/>
            <a:ext cx="7962900" cy="4614372"/>
          </a:xfrm>
        </p:spPr>
        <p:txBody>
          <a:bodyPr>
            <a:normAutofit fontScale="62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err="1"/>
              <a:t>varxmlhttp</a:t>
            </a:r>
            <a:r>
              <a:rPr lang="en-US" dirty="0"/>
              <a:t>;</a:t>
            </a:r>
            <a:br>
              <a:rPr lang="en-US" dirty="0"/>
            </a:br>
            <a:r>
              <a:rPr lang="en-US" dirty="0"/>
              <a:t/>
            </a:r>
            <a:br>
              <a:rPr lang="en-US" dirty="0"/>
            </a:br>
            <a:r>
              <a:rPr lang="en-US" dirty="0"/>
              <a:t>function </a:t>
            </a:r>
            <a:r>
              <a:rPr lang="en-US" dirty="0" err="1"/>
              <a:t>GetXMLData</a:t>
            </a:r>
            <a:r>
              <a:rPr lang="en-US" dirty="0"/>
              <a:t>(</a:t>
            </a:r>
            <a:r>
              <a:rPr lang="en-US" dirty="0" err="1"/>
              <a:t>DataString</a:t>
            </a:r>
            <a:r>
              <a:rPr lang="en-US" dirty="0"/>
              <a:t>)</a:t>
            </a:r>
            <a:br>
              <a:rPr lang="en-US" dirty="0"/>
            </a:br>
            <a:r>
              <a:rPr lang="en-US" dirty="0"/>
              <a:t>{</a:t>
            </a:r>
            <a:br>
              <a:rPr lang="en-US" dirty="0"/>
            </a:br>
            <a:r>
              <a:rPr lang="en-US" dirty="0" err="1"/>
              <a:t>xmlhttp</a:t>
            </a:r>
            <a:r>
              <a:rPr lang="en-US" dirty="0"/>
              <a:t> = new </a:t>
            </a:r>
            <a:r>
              <a:rPr lang="en-US" dirty="0" err="1"/>
              <a:t>XMLHttpRequest</a:t>
            </a:r>
            <a:r>
              <a:rPr lang="en-US" dirty="0"/>
              <a:t>();</a:t>
            </a:r>
            <a:br>
              <a:rPr lang="en-US" dirty="0"/>
            </a:br>
            <a:r>
              <a:rPr lang="en-US" dirty="0" err="1"/>
              <a:t>xmlhttp.onreadystatechange</a:t>
            </a:r>
            <a:r>
              <a:rPr lang="en-US" dirty="0"/>
              <a:t> = </a:t>
            </a:r>
            <a:r>
              <a:rPr lang="en-US" dirty="0" err="1"/>
              <a:t>HandleData</a:t>
            </a:r>
            <a:r>
              <a:rPr lang="en-US" dirty="0"/>
              <a:t>;</a:t>
            </a:r>
            <a:br>
              <a:rPr lang="en-US" dirty="0"/>
            </a:br>
            <a:r>
              <a:rPr lang="en-US" dirty="0"/>
              <a:t/>
            </a:r>
            <a:br>
              <a:rPr lang="en-US" dirty="0"/>
            </a:br>
            <a:r>
              <a:rPr lang="en-US" dirty="0" err="1"/>
              <a:t>xmlhttp.open</a:t>
            </a:r>
            <a:r>
              <a:rPr lang="en-US" dirty="0"/>
              <a:t>("GET",</a:t>
            </a:r>
            <a:r>
              <a:rPr lang="en-US" dirty="0" err="1"/>
              <a:t>DataString</a:t>
            </a:r>
            <a:r>
              <a:rPr lang="en-US" dirty="0"/>
              <a:t>, true</a:t>
            </a:r>
            <a:r>
              <a:rPr lang="en-US" dirty="0" smtClean="0"/>
              <a:t>);</a:t>
            </a:r>
            <a:br>
              <a:rPr lang="en-US" dirty="0" smtClean="0"/>
            </a:br>
            <a:r>
              <a:rPr lang="en-US" dirty="0" err="1" smtClean="0"/>
              <a:t>xmlhttp.send</a:t>
            </a:r>
            <a:r>
              <a:rPr lang="en-US" dirty="0"/>
              <a:t>();</a:t>
            </a:r>
            <a:br>
              <a:rPr lang="en-US" dirty="0"/>
            </a:br>
            <a:r>
              <a:rPr lang="en-US" dirty="0"/>
              <a:t>}</a:t>
            </a:r>
            <a:br>
              <a:rPr lang="en-US" dirty="0"/>
            </a:br>
            <a:r>
              <a:rPr lang="en-US" dirty="0"/>
              <a:t/>
            </a:r>
            <a:br>
              <a:rPr lang="en-US" dirty="0"/>
            </a:br>
            <a:r>
              <a:rPr lang="en-US" dirty="0"/>
              <a:t>function </a:t>
            </a:r>
            <a:r>
              <a:rPr lang="en-US" dirty="0" err="1"/>
              <a:t>HandleData</a:t>
            </a:r>
            <a:r>
              <a:rPr lang="en-US" dirty="0"/>
              <a:t>()</a:t>
            </a:r>
            <a:br>
              <a:rPr lang="en-US" dirty="0"/>
            </a:br>
            <a:r>
              <a:rPr lang="en-US" dirty="0"/>
              <a:t>{</a:t>
            </a:r>
            <a:br>
              <a:rPr lang="en-US" dirty="0"/>
            </a:br>
            <a:r>
              <a:rPr lang="en-US" dirty="0"/>
              <a:t>  if (</a:t>
            </a:r>
            <a:r>
              <a:rPr lang="en-US" dirty="0" err="1"/>
              <a:t>xmlhttp.readyState</a:t>
            </a:r>
            <a:r>
              <a:rPr lang="en-US" dirty="0"/>
              <a:t>==4 &amp;&amp;</a:t>
            </a:r>
            <a:r>
              <a:rPr lang="en-US" dirty="0" err="1"/>
              <a:t>xmlhttp.status</a:t>
            </a:r>
            <a:r>
              <a:rPr lang="en-US" dirty="0"/>
              <a:t>==200)</a:t>
            </a:r>
            <a:br>
              <a:rPr lang="en-US" dirty="0"/>
            </a:br>
            <a:r>
              <a:rPr lang="en-US" dirty="0"/>
              <a:t>   {   </a:t>
            </a:r>
            <a:br>
              <a:rPr lang="en-US" dirty="0"/>
            </a:br>
            <a:r>
              <a:rPr lang="en-US" dirty="0"/>
              <a:t>     </a:t>
            </a:r>
            <a:r>
              <a:rPr lang="en-US" dirty="0" err="1"/>
              <a:t>varxmlDoc</a:t>
            </a:r>
            <a:r>
              <a:rPr lang="en-US" dirty="0"/>
              <a:t> = </a:t>
            </a:r>
            <a:r>
              <a:rPr lang="en-US" dirty="0" err="1"/>
              <a:t>xmlhttp.responseText</a:t>
            </a:r>
            <a:r>
              <a:rPr lang="en-US" dirty="0"/>
              <a:t>;</a:t>
            </a:r>
            <a:br>
              <a:rPr lang="en-US" dirty="0"/>
            </a:br>
            <a:r>
              <a:rPr lang="en-US" dirty="0"/>
              <a:t>     alert(</a:t>
            </a:r>
            <a:r>
              <a:rPr lang="en-US" dirty="0" err="1"/>
              <a:t>xmlDoc</a:t>
            </a:r>
            <a:r>
              <a:rPr lang="en-US" dirty="0"/>
              <a:t>);</a:t>
            </a:r>
            <a:br>
              <a:rPr lang="en-US" dirty="0"/>
            </a:br>
            <a:r>
              <a:rPr lang="en-US" dirty="0"/>
              <a:t>   }</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&lt;body&gt;</a:t>
            </a:r>
            <a:br>
              <a:rPr lang="en-US" dirty="0"/>
            </a:br>
            <a:r>
              <a:rPr lang="en-US" dirty="0"/>
              <a:t>&lt;</a:t>
            </a:r>
            <a:r>
              <a:rPr lang="en-US" dirty="0" err="1"/>
              <a:t>imgsrc</a:t>
            </a:r>
            <a:r>
              <a:rPr lang="en-US" dirty="0"/>
              <a:t>="dog.jpg" width="300" height="200" </a:t>
            </a:r>
            <a:r>
              <a:rPr lang="en-US" dirty="0" err="1"/>
              <a:t>onclick</a:t>
            </a:r>
            <a:r>
              <a:rPr lang="en-US" dirty="0"/>
              <a:t>="</a:t>
            </a:r>
            <a:r>
              <a:rPr lang="en-US" dirty="0" err="1"/>
              <a:t>GetXMLData</a:t>
            </a:r>
            <a:r>
              <a:rPr lang="en-US" dirty="0"/>
              <a:t>('dogs.xml');"/&gt;</a:t>
            </a:r>
            <a:br>
              <a:rPr lang="en-US" dirty="0"/>
            </a:br>
            <a:r>
              <a:rPr lang="en-US" dirty="0"/>
              <a:t>&lt;</a:t>
            </a:r>
            <a:r>
              <a:rPr lang="en-US" dirty="0" err="1"/>
              <a:t>imgsrc</a:t>
            </a:r>
            <a:r>
              <a:rPr lang="en-US" dirty="0"/>
              <a:t>="cat.jpg" width="300" height="200" </a:t>
            </a:r>
            <a:r>
              <a:rPr lang="en-US" dirty="0" err="1"/>
              <a:t>onclick</a:t>
            </a:r>
            <a:r>
              <a:rPr lang="en-US" dirty="0"/>
              <a:t>="</a:t>
            </a:r>
            <a:r>
              <a:rPr lang="en-US" dirty="0" err="1"/>
              <a:t>GetXMLData</a:t>
            </a:r>
            <a:r>
              <a:rPr lang="en-US" dirty="0"/>
              <a:t>('cats.xml');"/&gt;</a:t>
            </a:r>
            <a:br>
              <a:rPr lang="en-US" dirty="0"/>
            </a:br>
            <a:r>
              <a:rPr lang="en-US" dirty="0"/>
              <a:t>&lt;</a:t>
            </a:r>
            <a:r>
              <a:rPr lang="en-US" dirty="0" err="1"/>
              <a:t>imgsrc</a:t>
            </a:r>
            <a:r>
              <a:rPr lang="en-US" dirty="0"/>
              <a:t>="horse.jpg" width="300" height="200" </a:t>
            </a:r>
            <a:r>
              <a:rPr lang="en-US" dirty="0" err="1"/>
              <a:t>onclick</a:t>
            </a:r>
            <a:r>
              <a:rPr lang="en-US" dirty="0"/>
              <a:t>="</a:t>
            </a:r>
            <a:r>
              <a:rPr lang="en-US" dirty="0" err="1"/>
              <a:t>GetXMLData</a:t>
            </a:r>
            <a:r>
              <a:rPr lang="en-US" dirty="0"/>
              <a:t>('horses.xml');"/&gt;</a:t>
            </a:r>
            <a:br>
              <a:rPr lang="en-US" dirty="0"/>
            </a:br>
            <a:r>
              <a:rPr lang="en-US" dirty="0"/>
              <a:t>&lt;/body&gt;</a:t>
            </a:r>
            <a:br>
              <a:rPr lang="en-US" dirty="0"/>
            </a:br>
            <a:r>
              <a:rPr lang="en-US" dirty="0"/>
              <a:t>&lt;/html</a:t>
            </a:r>
            <a:r>
              <a:rPr lang="en-US" dirty="0" smtClean="0"/>
              <a:t>&gt;</a:t>
            </a:r>
            <a:br>
              <a:rPr lang="en-US" dirty="0" smtClean="0"/>
            </a:br>
            <a:r>
              <a:rPr lang="en-US" dirty="0" smtClean="0"/>
              <a:t>&lt;/</a:t>
            </a:r>
            <a:r>
              <a:rPr lang="en-US" dirty="0"/>
              <a:t>code&gt;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1371600"/>
            <a:ext cx="5303809" cy="2590800"/>
          </a:xfrm>
          <a:prstGeom prst="rect">
            <a:avLst/>
          </a:prstGeom>
        </p:spPr>
      </p:pic>
    </p:spTree>
    <p:extLst>
      <p:ext uri="{BB962C8B-B14F-4D97-AF65-F5344CB8AC3E}">
        <p14:creationId xmlns:p14="http://schemas.microsoft.com/office/powerpoint/2010/main" val="78256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states hint</a:t>
            </a:r>
            <a:endParaRPr lang="en-US" dirty="0"/>
          </a:p>
        </p:txBody>
      </p:sp>
      <p:sp>
        <p:nvSpPr>
          <p:cNvPr id="3" name="Content Placeholder 2"/>
          <p:cNvSpPr>
            <a:spLocks noGrp="1"/>
          </p:cNvSpPr>
          <p:nvPr>
            <p:ph idx="1"/>
          </p:nvPr>
        </p:nvSpPr>
        <p:spPr>
          <a:xfrm>
            <a:off x="304800" y="1100628"/>
            <a:ext cx="8039100" cy="4690572"/>
          </a:xfrm>
        </p:spPr>
        <p:txBody>
          <a:bodyPr>
            <a:normAutofit fontScale="70000" lnSpcReduction="20000"/>
          </a:bodyPr>
          <a:lstStyle/>
          <a:p>
            <a:r>
              <a:rPr lang="en-US" dirty="0" smtClean="0"/>
              <a:t>	</a:t>
            </a:r>
            <a:r>
              <a:rPr lang="en-US" dirty="0"/>
              <a:t> &lt;!DOCTYPE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err="1"/>
              <a:t>varxmlhttp</a:t>
            </a:r>
            <a:r>
              <a:rPr lang="en-US" dirty="0"/>
              <a:t>;</a:t>
            </a:r>
            <a:br>
              <a:rPr lang="en-US" dirty="0"/>
            </a:br>
            <a:r>
              <a:rPr lang="en-US" dirty="0"/>
              <a:t/>
            </a:r>
            <a:br>
              <a:rPr lang="en-US" dirty="0"/>
            </a:br>
            <a:r>
              <a:rPr lang="en-US" dirty="0"/>
              <a:t>function </a:t>
            </a:r>
            <a:r>
              <a:rPr lang="en-US" dirty="0" err="1"/>
              <a:t>GetState</a:t>
            </a:r>
            <a:r>
              <a:rPr lang="en-US" dirty="0"/>
              <a:t>(</a:t>
            </a:r>
            <a:r>
              <a:rPr lang="en-US" dirty="0" err="1"/>
              <a:t>DataString</a:t>
            </a:r>
            <a:r>
              <a:rPr lang="en-US" dirty="0"/>
              <a:t>)</a:t>
            </a:r>
            <a:br>
              <a:rPr lang="en-US" dirty="0"/>
            </a:br>
            <a:r>
              <a:rPr lang="en-US" dirty="0"/>
              <a:t>{</a:t>
            </a:r>
            <a:br>
              <a:rPr lang="en-US" dirty="0"/>
            </a:br>
            <a:r>
              <a:rPr lang="en-US" dirty="0" err="1"/>
              <a:t>xmlhttp</a:t>
            </a:r>
            <a:r>
              <a:rPr lang="en-US" dirty="0"/>
              <a:t> = new </a:t>
            </a:r>
            <a:r>
              <a:rPr lang="en-US" dirty="0" err="1"/>
              <a:t>XMLHttpRequest</a:t>
            </a:r>
            <a:r>
              <a:rPr lang="en-US" dirty="0"/>
              <a:t>();</a:t>
            </a:r>
            <a:br>
              <a:rPr lang="en-US" dirty="0"/>
            </a:br>
            <a:r>
              <a:rPr lang="en-US" dirty="0" err="1"/>
              <a:t>xmlhttp.onreadystatechange</a:t>
            </a:r>
            <a:r>
              <a:rPr lang="en-US" dirty="0"/>
              <a:t> = </a:t>
            </a:r>
            <a:r>
              <a:rPr lang="en-US" dirty="0" err="1"/>
              <a:t>HandleData</a:t>
            </a:r>
            <a:r>
              <a:rPr lang="en-US" dirty="0"/>
              <a:t>;</a:t>
            </a:r>
            <a:br>
              <a:rPr lang="en-US" dirty="0"/>
            </a:br>
            <a:r>
              <a:rPr lang="en-US" dirty="0"/>
              <a:t/>
            </a:r>
            <a:br>
              <a:rPr lang="en-US" dirty="0"/>
            </a:br>
            <a:r>
              <a:rPr lang="en-US" dirty="0" err="1"/>
              <a:t>xmlhttp.open</a:t>
            </a:r>
            <a:r>
              <a:rPr lang="en-US" dirty="0"/>
              <a:t>("GET","</a:t>
            </a:r>
            <a:r>
              <a:rPr lang="en-US" dirty="0" err="1"/>
              <a:t>State.php?src</a:t>
            </a:r>
            <a:r>
              <a:rPr lang="en-US" dirty="0"/>
              <a:t>="+</a:t>
            </a:r>
            <a:r>
              <a:rPr lang="en-US" dirty="0" err="1"/>
              <a:t>DataString</a:t>
            </a:r>
            <a:r>
              <a:rPr lang="en-US" dirty="0"/>
              <a:t>, true);</a:t>
            </a:r>
            <a:br>
              <a:rPr lang="en-US" dirty="0"/>
            </a:br>
            <a:r>
              <a:rPr lang="en-US" dirty="0" err="1"/>
              <a:t>xmlhttp.send</a:t>
            </a:r>
            <a:r>
              <a:rPr lang="en-US" dirty="0"/>
              <a:t>();</a:t>
            </a:r>
            <a:br>
              <a:rPr lang="en-US" dirty="0"/>
            </a:br>
            <a:r>
              <a:rPr lang="en-US" dirty="0"/>
              <a:t>}</a:t>
            </a:r>
            <a:br>
              <a:rPr lang="en-US" dirty="0"/>
            </a:br>
            <a:r>
              <a:rPr lang="en-US" dirty="0"/>
              <a:t/>
            </a:r>
            <a:br>
              <a:rPr lang="en-US" dirty="0"/>
            </a:br>
            <a:r>
              <a:rPr lang="en-US" dirty="0"/>
              <a:t>function </a:t>
            </a:r>
            <a:r>
              <a:rPr lang="en-US" dirty="0" err="1"/>
              <a:t>HandleData</a:t>
            </a:r>
            <a:r>
              <a:rPr lang="en-US" dirty="0"/>
              <a:t>()</a:t>
            </a:r>
            <a:br>
              <a:rPr lang="en-US" dirty="0"/>
            </a:br>
            <a:r>
              <a:rPr lang="en-US" dirty="0"/>
              <a:t>{</a:t>
            </a:r>
            <a:br>
              <a:rPr lang="en-US" dirty="0"/>
            </a:br>
            <a:r>
              <a:rPr lang="en-US" dirty="0"/>
              <a:t>if (</a:t>
            </a:r>
            <a:r>
              <a:rPr lang="en-US" dirty="0" err="1"/>
              <a:t>xmlhttp.readyState</a:t>
            </a:r>
            <a:r>
              <a:rPr lang="en-US" dirty="0"/>
              <a:t>==4 &amp;&amp;</a:t>
            </a:r>
            <a:r>
              <a:rPr lang="en-US" dirty="0" err="1"/>
              <a:t>xmlhttp.status</a:t>
            </a:r>
            <a:r>
              <a:rPr lang="en-US" dirty="0"/>
              <a:t>==200)</a:t>
            </a:r>
            <a:br>
              <a:rPr lang="en-US" dirty="0"/>
            </a:br>
            <a:r>
              <a:rPr lang="en-US" dirty="0"/>
              <a:t>   {   </a:t>
            </a:r>
            <a:br>
              <a:rPr lang="en-US" dirty="0"/>
            </a:br>
            <a:r>
              <a:rPr lang="en-US" dirty="0" err="1"/>
              <a:t>document.getElementById</a:t>
            </a:r>
            <a:r>
              <a:rPr lang="en-US" dirty="0"/>
              <a:t>('hint').</a:t>
            </a:r>
            <a:r>
              <a:rPr lang="en-US" dirty="0" err="1"/>
              <a:t>innerHTML</a:t>
            </a:r>
            <a:r>
              <a:rPr lang="en-US" dirty="0"/>
              <a:t> = </a:t>
            </a:r>
            <a:r>
              <a:rPr lang="en-US" dirty="0" err="1"/>
              <a:t>xmlhttp.responseText</a:t>
            </a:r>
            <a:r>
              <a:rPr lang="en-US" dirty="0"/>
              <a:t>;</a:t>
            </a:r>
            <a:br>
              <a:rPr lang="en-US" dirty="0"/>
            </a:br>
            <a:r>
              <a:rPr lang="en-US" dirty="0"/>
              <a:t>   }</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&lt;body&gt;</a:t>
            </a:r>
            <a:br>
              <a:rPr lang="en-US" dirty="0"/>
            </a:br>
            <a:r>
              <a:rPr lang="en-US" dirty="0"/>
              <a:t>State: &lt;input id="</a:t>
            </a:r>
            <a:r>
              <a:rPr lang="en-US" dirty="0" err="1"/>
              <a:t>UserInput</a:t>
            </a:r>
            <a:r>
              <a:rPr lang="en-US" dirty="0"/>
              <a:t>" type="text"</a:t>
            </a:r>
            <a:br>
              <a:rPr lang="en-US" dirty="0"/>
            </a:br>
            <a:r>
              <a:rPr lang="en-US" dirty="0" err="1"/>
              <a:t>onkeyup</a:t>
            </a:r>
            <a:r>
              <a:rPr lang="en-US" dirty="0"/>
              <a:t>="</a:t>
            </a:r>
            <a:r>
              <a:rPr lang="en-US" dirty="0" err="1"/>
              <a:t>GetState</a:t>
            </a:r>
            <a:r>
              <a:rPr lang="en-US" dirty="0"/>
              <a:t>(</a:t>
            </a:r>
            <a:r>
              <a:rPr lang="en-US" dirty="0" err="1"/>
              <a:t>getElementById</a:t>
            </a:r>
            <a:r>
              <a:rPr lang="en-US" dirty="0"/>
              <a:t>('</a:t>
            </a:r>
            <a:r>
              <a:rPr lang="en-US" dirty="0" err="1"/>
              <a:t>UserInput</a:t>
            </a:r>
            <a:r>
              <a:rPr lang="en-US" dirty="0"/>
              <a:t>').value);" </a:t>
            </a:r>
            <a:r>
              <a:rPr lang="en-US" dirty="0" smtClean="0"/>
              <a:t>/&gt;</a:t>
            </a:r>
            <a:br>
              <a:rPr lang="en-US" dirty="0" smtClean="0"/>
            </a:br>
            <a:r>
              <a:rPr lang="en-US" dirty="0" smtClean="0"/>
              <a:t>&lt;</a:t>
            </a:r>
            <a:r>
              <a:rPr lang="en-US" dirty="0"/>
              <a:t>div id="hint"&gt;&lt;/div&gt;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5257800"/>
            <a:ext cx="5562600" cy="1454718"/>
          </a:xfrm>
          <a:prstGeom prst="rect">
            <a:avLst/>
          </a:prstGeom>
        </p:spPr>
      </p:pic>
    </p:spTree>
    <p:extLst>
      <p:ext uri="{BB962C8B-B14F-4D97-AF65-F5344CB8AC3E}">
        <p14:creationId xmlns:p14="http://schemas.microsoft.com/office/powerpoint/2010/main" val="22872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simple </a:t>
            </a:r>
            <a:r>
              <a:rPr lang="en-US" dirty="0" err="1" smtClean="0"/>
              <a:t>php</a:t>
            </a:r>
            <a:r>
              <a:rPr lang="en-US" dirty="0" smtClean="0"/>
              <a:t> 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a:t> &lt;?</a:t>
            </a:r>
            <a:r>
              <a:rPr lang="en-US" dirty="0" err="1"/>
              <a:t>php</a:t>
            </a:r>
            <a:r>
              <a:rPr lang="en-US" dirty="0"/>
              <a:t/>
            </a:r>
            <a:br>
              <a:rPr lang="en-US" dirty="0"/>
            </a:br>
            <a:r>
              <a:rPr lang="en-US" dirty="0"/>
              <a:t>  $</a:t>
            </a:r>
            <a:r>
              <a:rPr lang="en-US" dirty="0" err="1"/>
              <a:t>str</a:t>
            </a:r>
            <a:r>
              <a:rPr lang="en-US" dirty="0"/>
              <a:t> = </a:t>
            </a:r>
            <a:r>
              <a:rPr lang="en-US" dirty="0" err="1"/>
              <a:t>strtoupper</a:t>
            </a:r>
            <a:r>
              <a:rPr lang="en-US" dirty="0"/>
              <a:t>($_GET["</a:t>
            </a:r>
            <a:r>
              <a:rPr lang="en-US" dirty="0" err="1"/>
              <a:t>src</a:t>
            </a:r>
            <a:r>
              <a:rPr lang="en-US" dirty="0"/>
              <a:t>"]);</a:t>
            </a:r>
            <a:br>
              <a:rPr lang="en-US" dirty="0"/>
            </a:br>
            <a:r>
              <a:rPr lang="en-US" dirty="0"/>
              <a:t/>
            </a:r>
            <a:br>
              <a:rPr lang="en-US" dirty="0"/>
            </a:br>
            <a:r>
              <a:rPr lang="en-US" dirty="0"/>
              <a:t>  if ($</a:t>
            </a:r>
            <a:r>
              <a:rPr lang="en-US" dirty="0" err="1"/>
              <a:t>str</a:t>
            </a:r>
            <a:r>
              <a:rPr lang="en-US" dirty="0"/>
              <a:t> === '')</a:t>
            </a:r>
            <a:br>
              <a:rPr lang="en-US" dirty="0"/>
            </a:br>
            <a:r>
              <a:rPr lang="en-US" dirty="0"/>
              <a:t>    echo '';</a:t>
            </a:r>
            <a:br>
              <a:rPr lang="en-US" dirty="0"/>
            </a:br>
            <a:r>
              <a:rPr lang="en-US" dirty="0" err="1"/>
              <a:t>elseif</a:t>
            </a:r>
            <a:r>
              <a:rPr lang="en-US" dirty="0"/>
              <a:t> (</a:t>
            </a:r>
            <a:r>
              <a:rPr lang="en-US" dirty="0" err="1"/>
              <a:t>strpos</a:t>
            </a:r>
            <a:r>
              <a:rPr lang="en-US" dirty="0"/>
              <a:t>('ARIZONA', $</a:t>
            </a:r>
            <a:r>
              <a:rPr lang="en-US" dirty="0" err="1"/>
              <a:t>str</a:t>
            </a:r>
            <a:r>
              <a:rPr lang="en-US" dirty="0"/>
              <a:t>) === 0)</a:t>
            </a:r>
            <a:br>
              <a:rPr lang="en-US" dirty="0"/>
            </a:br>
            <a:r>
              <a:rPr lang="en-US" dirty="0"/>
              <a:t>    echo 'Arizona';</a:t>
            </a:r>
            <a:br>
              <a:rPr lang="en-US" dirty="0"/>
            </a:br>
            <a:r>
              <a:rPr lang="en-US" dirty="0" err="1"/>
              <a:t>elseif</a:t>
            </a:r>
            <a:r>
              <a:rPr lang="en-US" dirty="0"/>
              <a:t> (</a:t>
            </a:r>
            <a:r>
              <a:rPr lang="en-US" dirty="0" err="1"/>
              <a:t>strpos</a:t>
            </a:r>
            <a:r>
              <a:rPr lang="en-US" dirty="0"/>
              <a:t>('ALABAMA', $</a:t>
            </a:r>
            <a:r>
              <a:rPr lang="en-US" dirty="0" err="1"/>
              <a:t>str</a:t>
            </a:r>
            <a:r>
              <a:rPr lang="en-US" dirty="0"/>
              <a:t>) === 0)</a:t>
            </a:r>
            <a:br>
              <a:rPr lang="en-US" dirty="0"/>
            </a:br>
            <a:r>
              <a:rPr lang="en-US" dirty="0"/>
              <a:t>    echo 'Alabama';</a:t>
            </a:r>
            <a:br>
              <a:rPr lang="en-US" dirty="0"/>
            </a:br>
            <a:r>
              <a:rPr lang="en-US" dirty="0" err="1"/>
              <a:t>elseif</a:t>
            </a:r>
            <a:r>
              <a:rPr lang="en-US" dirty="0"/>
              <a:t> (</a:t>
            </a:r>
            <a:r>
              <a:rPr lang="en-US" dirty="0" err="1"/>
              <a:t>strpos</a:t>
            </a:r>
            <a:r>
              <a:rPr lang="en-US" dirty="0"/>
              <a:t>('ARKANSAS', $</a:t>
            </a:r>
            <a:r>
              <a:rPr lang="en-US" dirty="0" err="1"/>
              <a:t>str</a:t>
            </a:r>
            <a:r>
              <a:rPr lang="en-US" dirty="0"/>
              <a:t>) === 0)</a:t>
            </a:r>
            <a:br>
              <a:rPr lang="en-US" dirty="0"/>
            </a:br>
            <a:r>
              <a:rPr lang="en-US" dirty="0"/>
              <a:t>    echo 'Arkansas';</a:t>
            </a:r>
            <a:br>
              <a:rPr lang="en-US" dirty="0"/>
            </a:br>
            <a:r>
              <a:rPr lang="en-US" dirty="0" err="1"/>
              <a:t>elseif</a:t>
            </a:r>
            <a:r>
              <a:rPr lang="en-US" dirty="0"/>
              <a:t> (</a:t>
            </a:r>
            <a:r>
              <a:rPr lang="en-US" dirty="0" err="1"/>
              <a:t>strpos</a:t>
            </a:r>
            <a:r>
              <a:rPr lang="en-US" dirty="0"/>
              <a:t>('CALIFORNIA', $</a:t>
            </a:r>
            <a:r>
              <a:rPr lang="en-US" dirty="0" err="1"/>
              <a:t>str</a:t>
            </a:r>
            <a:r>
              <a:rPr lang="en-US" dirty="0"/>
              <a:t>) === 0)</a:t>
            </a:r>
            <a:br>
              <a:rPr lang="en-US" dirty="0"/>
            </a:br>
            <a:r>
              <a:rPr lang="en-US" dirty="0"/>
              <a:t>    echo 'California';</a:t>
            </a:r>
            <a:br>
              <a:rPr lang="en-US" dirty="0"/>
            </a:br>
            <a:r>
              <a:rPr lang="en-US" dirty="0" err="1"/>
              <a:t>elseif</a:t>
            </a:r>
            <a:r>
              <a:rPr lang="en-US" dirty="0"/>
              <a:t> (</a:t>
            </a:r>
            <a:r>
              <a:rPr lang="en-US" dirty="0" err="1"/>
              <a:t>strpos</a:t>
            </a:r>
            <a:r>
              <a:rPr lang="en-US" dirty="0"/>
              <a:t>('NEW YORK', $</a:t>
            </a:r>
            <a:r>
              <a:rPr lang="en-US" dirty="0" err="1"/>
              <a:t>str</a:t>
            </a:r>
            <a:r>
              <a:rPr lang="en-US" dirty="0"/>
              <a:t>) === 0)</a:t>
            </a:r>
            <a:br>
              <a:rPr lang="en-US" dirty="0"/>
            </a:br>
            <a:r>
              <a:rPr lang="en-US" dirty="0"/>
              <a:t>    echo 'New York';</a:t>
            </a:r>
            <a:br>
              <a:rPr lang="en-US" dirty="0"/>
            </a:br>
            <a:r>
              <a:rPr lang="en-US" dirty="0"/>
              <a:t>  else</a:t>
            </a:r>
            <a:br>
              <a:rPr lang="en-US" dirty="0"/>
            </a:br>
            <a:r>
              <a:rPr lang="en-US" dirty="0"/>
              <a:t>    echo '';</a:t>
            </a:r>
            <a:br>
              <a:rPr lang="en-US" dirty="0"/>
            </a:br>
            <a:r>
              <a:rPr lang="en-US" dirty="0"/>
              <a:t>?&gt;</a:t>
            </a:r>
          </a:p>
          <a:p>
            <a:endParaRPr lang="en-US" dirty="0"/>
          </a:p>
        </p:txBody>
      </p:sp>
    </p:spTree>
    <p:extLst>
      <p:ext uri="{BB962C8B-B14F-4D97-AF65-F5344CB8AC3E}">
        <p14:creationId xmlns:p14="http://schemas.microsoft.com/office/powerpoint/2010/main" val="320985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To improve web-page processing capabilities and functionality, developers can take advantage of the fact that JavaScript can send data and request content to or from a remote server. </a:t>
            </a:r>
            <a:endParaRPr lang="en-US" b="0" dirty="0" smtClean="0"/>
          </a:p>
          <a:p>
            <a:pPr>
              <a:buFont typeface="Arial" pitchFamily="34" charset="0"/>
              <a:buChar char="•"/>
            </a:pPr>
            <a:r>
              <a:rPr lang="en-US" b="0" dirty="0" smtClean="0"/>
              <a:t>Asynchronous </a:t>
            </a:r>
            <a:r>
              <a:rPr lang="en-US" b="0" dirty="0"/>
              <a:t>JavaScript and XML, or AJAX, is a technique that developers can use to perform JavaScript-based interactions with a server</a:t>
            </a:r>
            <a:r>
              <a:rPr lang="en-US" b="0"/>
              <a:t>. </a:t>
            </a:r>
            <a:endParaRPr lang="en-US" b="0" dirty="0" smtClean="0"/>
          </a:p>
        </p:txBody>
      </p:sp>
    </p:spTree>
    <p:extLst>
      <p:ext uri="{BB962C8B-B14F-4D97-AF65-F5344CB8AC3E}">
        <p14:creationId xmlns:p14="http://schemas.microsoft.com/office/powerpoint/2010/main" val="140995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822960" y="990600"/>
            <a:ext cx="7520940" cy="3689877"/>
          </a:xfrm>
        </p:spPr>
        <p:txBody>
          <a:bodyPr>
            <a:noAutofit/>
          </a:bodyPr>
          <a:lstStyle/>
          <a:p>
            <a:pPr lvl="0">
              <a:buFont typeface="Arial" pitchFamily="34" charset="0"/>
              <a:buChar char="•"/>
            </a:pPr>
            <a:r>
              <a:rPr lang="en-US" b="0" dirty="0"/>
              <a:t>AJAX, which stands for Asynchronous JavaScript and </a:t>
            </a:r>
            <a:r>
              <a:rPr lang="en-US" b="0" dirty="0" err="1"/>
              <a:t>XMLprovides</a:t>
            </a:r>
            <a:r>
              <a:rPr lang="en-US" b="0" dirty="0"/>
              <a:t> a way for a browser to send and receive requests to a remote server</a:t>
            </a:r>
          </a:p>
          <a:p>
            <a:pPr lvl="0">
              <a:buFont typeface="Arial" pitchFamily="34" charset="0"/>
              <a:buChar char="•"/>
            </a:pPr>
            <a:r>
              <a:rPr lang="en-US" b="0" dirty="0"/>
              <a:t>Using AJAX is a three step process: the browser sends a request, receives the response, and then processes the result</a:t>
            </a:r>
          </a:p>
          <a:p>
            <a:pPr lvl="0">
              <a:buFont typeface="Arial" pitchFamily="34" charset="0"/>
              <a:buChar char="•"/>
            </a:pPr>
            <a:r>
              <a:rPr lang="en-US" b="0" dirty="0"/>
              <a:t>To perform an AJAX request, JavaScript code will use the </a:t>
            </a:r>
            <a:r>
              <a:rPr lang="en-US" b="0" dirty="0" err="1"/>
              <a:t>XMLHttpRequest</a:t>
            </a:r>
            <a:r>
              <a:rPr lang="en-US" b="0" dirty="0"/>
              <a:t> object</a:t>
            </a:r>
          </a:p>
          <a:p>
            <a:pPr lvl="0">
              <a:buFont typeface="Arial" pitchFamily="34" charset="0"/>
              <a:buChar char="•"/>
            </a:pPr>
            <a:r>
              <a:rPr lang="en-US" b="0" dirty="0"/>
              <a:t>When a page makes an AJAX request, the JavaScript code will specify a JavaScript function which the browser will call when the browser receives a response from the remote server</a:t>
            </a:r>
          </a:p>
        </p:txBody>
      </p:sp>
    </p:spTree>
    <p:extLst>
      <p:ext uri="{BB962C8B-B14F-4D97-AF65-F5344CB8AC3E}">
        <p14:creationId xmlns:p14="http://schemas.microsoft.com/office/powerpoint/2010/main" val="2256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a:xfrm>
            <a:off x="822960" y="1100628"/>
            <a:ext cx="7787640" cy="3579849"/>
          </a:xfrm>
        </p:spPr>
        <p:txBody>
          <a:bodyPr/>
          <a:lstStyle/>
          <a:p>
            <a:pPr>
              <a:buFont typeface="Arial" pitchFamily="34" charset="0"/>
              <a:buChar char="•"/>
            </a:pPr>
            <a:r>
              <a:rPr lang="en-US" b="0" dirty="0"/>
              <a:t>AJAX provides a way for JavaScript to send and receive data to and from a server. A good example of the use of AJAX is the Google search engine. When you use Google, the </a:t>
            </a:r>
            <a:r>
              <a:rPr lang="en-US" b="0" dirty="0" smtClean="0"/>
              <a:t>page provides </a:t>
            </a:r>
            <a:r>
              <a:rPr lang="en-US" b="0" dirty="0"/>
              <a:t>you with suggested queries as you type. As it turns out, each time you type a letter, the site uses AJAX to send your current text to the server, which in turn, sends back the recommended queries. The process is that fast!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423" y="2590800"/>
            <a:ext cx="5334000" cy="2267718"/>
          </a:xfrm>
          <a:prstGeom prst="rect">
            <a:avLst/>
          </a:prstGeom>
        </p:spPr>
      </p:pic>
    </p:spTree>
    <p:extLst>
      <p:ext uri="{BB962C8B-B14F-4D97-AF65-F5344CB8AC3E}">
        <p14:creationId xmlns:p14="http://schemas.microsoft.com/office/powerpoint/2010/main" val="227175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Three-Step AJAX Process</a:t>
            </a:r>
          </a:p>
        </p:txBody>
      </p:sp>
      <p:sp>
        <p:nvSpPr>
          <p:cNvPr id="3" name="Content Placeholder 2"/>
          <p:cNvSpPr>
            <a:spLocks noGrp="1"/>
          </p:cNvSpPr>
          <p:nvPr>
            <p:ph idx="1"/>
          </p:nvPr>
        </p:nvSpPr>
        <p:spPr/>
        <p:txBody>
          <a:bodyPr/>
          <a:lstStyle/>
          <a:p>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248525" cy="2745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31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XMLHTTPREQUEST</a:t>
            </a:r>
            <a:endParaRPr lang="en-US" dirty="0"/>
          </a:p>
        </p:txBody>
      </p:sp>
      <p:sp>
        <p:nvSpPr>
          <p:cNvPr id="3" name="Content Placeholder 2"/>
          <p:cNvSpPr>
            <a:spLocks noGrp="1"/>
          </p:cNvSpPr>
          <p:nvPr>
            <p:ph idx="1"/>
          </p:nvPr>
        </p:nvSpPr>
        <p:spPr>
          <a:xfrm>
            <a:off x="533400" y="1100628"/>
            <a:ext cx="7810500" cy="4080972"/>
          </a:xfrm>
        </p:spPr>
        <p:txBody>
          <a:bodyPr>
            <a:normAutofit fontScale="70000" lnSpcReduction="20000"/>
          </a:bodyPr>
          <a:lstStyle/>
          <a:p>
            <a:r>
              <a:rPr lang="en-US" dirty="0" smtClean="0"/>
              <a:t>	&lt;!</a:t>
            </a:r>
            <a:r>
              <a:rPr lang="en-US" dirty="0"/>
              <a:t>DOCTYPE html</a:t>
            </a:r>
            <a:r>
              <a:rPr lang="en-US" dirty="0" smtClean="0"/>
              <a:t>&gt;</a:t>
            </a:r>
            <a:br>
              <a:rPr lang="en-US" dirty="0" smtClean="0"/>
            </a:br>
            <a:r>
              <a:rPr lang="en-US" dirty="0" smtClean="0"/>
              <a:t>&lt;</a:t>
            </a:r>
            <a:r>
              <a:rPr lang="en-US" dirty="0"/>
              <a:t>html&gt;</a:t>
            </a:r>
            <a:br>
              <a:rPr lang="en-US" dirty="0"/>
            </a:br>
            <a:r>
              <a:rPr lang="en-US" dirty="0"/>
              <a:t>&lt;head&gt;</a:t>
            </a:r>
            <a:br>
              <a:rPr lang="en-US" dirty="0"/>
            </a:br>
            <a:r>
              <a:rPr lang="en-US" dirty="0"/>
              <a:t>&lt;script&gt;</a:t>
            </a:r>
            <a:br>
              <a:rPr lang="en-US" dirty="0"/>
            </a:br>
            <a:r>
              <a:rPr lang="en-US" dirty="0"/>
              <a:t/>
            </a:r>
            <a:br>
              <a:rPr lang="en-US" dirty="0"/>
            </a:br>
            <a:r>
              <a:rPr lang="en-US" dirty="0" err="1"/>
              <a:t>varxmlhttp</a:t>
            </a:r>
            <a:r>
              <a:rPr lang="en-US" dirty="0"/>
              <a:t>;</a:t>
            </a:r>
            <a:br>
              <a:rPr lang="en-US" dirty="0"/>
            </a:br>
            <a:r>
              <a:rPr lang="en-US" dirty="0"/>
              <a:t/>
            </a:r>
            <a:br>
              <a:rPr lang="en-US" dirty="0"/>
            </a:br>
            <a:r>
              <a:rPr lang="en-US" dirty="0"/>
              <a:t>function </a:t>
            </a:r>
            <a:r>
              <a:rPr lang="en-US" dirty="0" err="1"/>
              <a:t>AJAXDemo</a:t>
            </a:r>
            <a:r>
              <a:rPr lang="en-US" dirty="0"/>
              <a:t>()</a:t>
            </a:r>
            <a:br>
              <a:rPr lang="en-US" dirty="0"/>
            </a:br>
            <a:r>
              <a:rPr lang="en-US" dirty="0"/>
              <a:t>{</a:t>
            </a:r>
            <a:br>
              <a:rPr lang="en-US" dirty="0"/>
            </a:br>
            <a:r>
              <a:rPr lang="en-US" dirty="0" smtClean="0"/>
              <a:t>  </a:t>
            </a:r>
            <a:r>
              <a:rPr lang="en-US" dirty="0" err="1" smtClean="0"/>
              <a:t>xmlhttp</a:t>
            </a:r>
            <a:r>
              <a:rPr lang="en-US" dirty="0" smtClean="0"/>
              <a:t> </a:t>
            </a:r>
            <a:r>
              <a:rPr lang="en-US" dirty="0"/>
              <a:t>= new </a:t>
            </a:r>
            <a:r>
              <a:rPr lang="en-US" dirty="0" err="1"/>
              <a:t>XMLHttpRequest</a:t>
            </a:r>
            <a:r>
              <a:rPr lang="en-US" dirty="0" smtClean="0"/>
              <a:t>(); </a:t>
            </a:r>
            <a:r>
              <a:rPr lang="en-US" dirty="0"/>
              <a:t/>
            </a:r>
            <a:br>
              <a:rPr lang="en-US" dirty="0"/>
            </a:br>
            <a:r>
              <a:rPr lang="en-US" dirty="0" smtClean="0"/>
              <a:t>  </a:t>
            </a:r>
            <a:r>
              <a:rPr lang="en-US" dirty="0" err="1" smtClean="0"/>
              <a:t>xmlhttp.onreadystatechange</a:t>
            </a:r>
            <a:r>
              <a:rPr lang="en-US" dirty="0" smtClean="0"/>
              <a:t> </a:t>
            </a:r>
            <a:r>
              <a:rPr lang="en-US" dirty="0"/>
              <a:t>= </a:t>
            </a:r>
            <a:r>
              <a:rPr lang="en-US" dirty="0" err="1"/>
              <a:t>HandleData</a:t>
            </a:r>
            <a:r>
              <a:rPr lang="en-US" dirty="0"/>
              <a:t>;</a:t>
            </a:r>
            <a:br>
              <a:rPr lang="en-US" dirty="0"/>
            </a:br>
            <a:r>
              <a:rPr lang="en-US" dirty="0"/>
              <a:t/>
            </a:r>
            <a:br>
              <a:rPr lang="en-US" dirty="0"/>
            </a:br>
            <a:r>
              <a:rPr lang="en-US" dirty="0" smtClean="0"/>
              <a:t>  </a:t>
            </a:r>
            <a:r>
              <a:rPr lang="en-US" dirty="0" err="1" smtClean="0"/>
              <a:t>xmlhttp.open</a:t>
            </a:r>
            <a:r>
              <a:rPr lang="en-US" dirty="0"/>
              <a:t>("</a:t>
            </a:r>
            <a:r>
              <a:rPr lang="en-US" dirty="0" err="1"/>
              <a:t>GET","quotes.txt</a:t>
            </a:r>
            <a:r>
              <a:rPr lang="en-US" dirty="0"/>
              <a:t>", true);</a:t>
            </a:r>
            <a:br>
              <a:rPr lang="en-US" dirty="0"/>
            </a:br>
            <a:r>
              <a:rPr lang="en-US" dirty="0" smtClean="0"/>
              <a:t>  </a:t>
            </a:r>
            <a:r>
              <a:rPr lang="en-US" dirty="0" err="1" smtClean="0"/>
              <a:t>xmlhttp.send</a:t>
            </a:r>
            <a:r>
              <a:rPr lang="en-US" dirty="0"/>
              <a:t>();</a:t>
            </a:r>
            <a:br>
              <a:rPr lang="en-US" dirty="0"/>
            </a:br>
            <a:r>
              <a:rPr lang="en-US" dirty="0"/>
              <a:t>}</a:t>
            </a:r>
            <a:br>
              <a:rPr lang="en-US" dirty="0"/>
            </a:br>
            <a:r>
              <a:rPr lang="en-US" dirty="0"/>
              <a:t/>
            </a:r>
            <a:br>
              <a:rPr lang="en-US" dirty="0"/>
            </a:br>
            <a:r>
              <a:rPr lang="en-US" dirty="0"/>
              <a:t>function </a:t>
            </a:r>
            <a:r>
              <a:rPr lang="en-US" dirty="0" err="1"/>
              <a:t>HandleData</a:t>
            </a:r>
            <a:r>
              <a:rPr lang="en-US" dirty="0"/>
              <a:t>()</a:t>
            </a:r>
            <a:br>
              <a:rPr lang="en-US" dirty="0"/>
            </a:br>
            <a:r>
              <a:rPr lang="en-US" dirty="0"/>
              <a:t>{</a:t>
            </a:r>
            <a:br>
              <a:rPr lang="en-US" dirty="0"/>
            </a:br>
            <a:r>
              <a:rPr lang="en-US" dirty="0" smtClean="0"/>
              <a:t>  if </a:t>
            </a:r>
            <a:r>
              <a:rPr lang="en-US" dirty="0"/>
              <a:t>(</a:t>
            </a:r>
            <a:r>
              <a:rPr lang="en-US" dirty="0" err="1"/>
              <a:t>xmlhttp.readyState</a:t>
            </a:r>
            <a:r>
              <a:rPr lang="en-US" dirty="0"/>
              <a:t>==4 &amp;&amp;</a:t>
            </a:r>
            <a:r>
              <a:rPr lang="en-US" dirty="0" err="1"/>
              <a:t>xmlhttp.status</a:t>
            </a:r>
            <a:r>
              <a:rPr lang="en-US" dirty="0"/>
              <a:t>==200)</a:t>
            </a:r>
            <a:br>
              <a:rPr lang="en-US" dirty="0"/>
            </a:br>
            <a:r>
              <a:rPr lang="en-US" dirty="0"/>
              <a:t>   {   </a:t>
            </a:r>
            <a:br>
              <a:rPr lang="en-US" dirty="0"/>
            </a:br>
            <a:r>
              <a:rPr lang="en-US" dirty="0" smtClean="0"/>
              <a:t>      alert(</a:t>
            </a:r>
            <a:r>
              <a:rPr lang="en-US" dirty="0" err="1" smtClean="0"/>
              <a:t>xmlhttp.responseText</a:t>
            </a:r>
            <a:r>
              <a:rPr lang="en-US" dirty="0"/>
              <a:t>);</a:t>
            </a:r>
            <a:br>
              <a:rPr lang="en-US" dirty="0"/>
            </a:br>
            <a:r>
              <a:rPr lang="en-US" dirty="0"/>
              <a:t>   }</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AJAXDemo</a:t>
            </a:r>
            <a:r>
              <a:rPr lang="en-US" dirty="0"/>
              <a:t>();"&gt;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752600"/>
            <a:ext cx="4216400" cy="2349500"/>
          </a:xfrm>
          <a:prstGeom prst="rect">
            <a:avLst/>
          </a:prstGeom>
        </p:spPr>
      </p:pic>
    </p:spTree>
    <p:extLst>
      <p:ext uri="{BB962C8B-B14F-4D97-AF65-F5344CB8AC3E}">
        <p14:creationId xmlns:p14="http://schemas.microsoft.com/office/powerpoint/2010/main" val="19122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operations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The “A” in AJAX stands for Asynchronous. In general, what that means is that the browser will send a request to the server which in turn, will perform some processing, for which it will “get back” to the page in the future. When we perform asynchronous operations, we do not know how long the operation will take or when the server will get back.</a:t>
            </a:r>
          </a:p>
          <a:p>
            <a:pPr>
              <a:buFont typeface="Arial" pitchFamily="34" charset="0"/>
              <a:buChar char="•"/>
            </a:pPr>
            <a:r>
              <a:rPr lang="en-US" b="0" dirty="0"/>
              <a:t>In other words, the browser sends a request to the server and the then resumes whatever it was doing. When the server response comes back, the browser will stop what it is doing and will process the response. For this process to work, the browser defines a JavaScript function, called a “callback function,” which the browser will execute when the server response comes in.</a:t>
            </a:r>
          </a:p>
        </p:txBody>
      </p:sp>
    </p:spTree>
    <p:extLst>
      <p:ext uri="{BB962C8B-B14F-4D97-AF65-F5344CB8AC3E}">
        <p14:creationId xmlns:p14="http://schemas.microsoft.com/office/powerpoint/2010/main" val="324273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information from a script</a:t>
            </a:r>
            <a:endParaRPr lang="en-US" dirty="0"/>
          </a:p>
        </p:txBody>
      </p:sp>
      <p:sp>
        <p:nvSpPr>
          <p:cNvPr id="3" name="Content Placeholder 2"/>
          <p:cNvSpPr>
            <a:spLocks noGrp="1"/>
          </p:cNvSpPr>
          <p:nvPr>
            <p:ph idx="1"/>
          </p:nvPr>
        </p:nvSpPr>
        <p:spPr/>
        <p:txBody>
          <a:bodyPr>
            <a:normAutofit fontScale="62500" lnSpcReduction="20000"/>
          </a:bodyPr>
          <a:lstStyle/>
          <a:p>
            <a:r>
              <a:rPr lang="en-US" dirty="0"/>
              <a:t>&lt;!DOCTYPE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err="1" smtClean="0"/>
              <a:t>varxmlhttp</a:t>
            </a:r>
            <a:r>
              <a:rPr lang="en-US" dirty="0"/>
              <a:t>;</a:t>
            </a:r>
            <a:br>
              <a:rPr lang="en-US" dirty="0"/>
            </a:br>
            <a:r>
              <a:rPr lang="en-US" dirty="0"/>
              <a:t/>
            </a:r>
            <a:br>
              <a:rPr lang="en-US" dirty="0"/>
            </a:br>
            <a:r>
              <a:rPr lang="en-US" dirty="0"/>
              <a:t>function </a:t>
            </a:r>
            <a:r>
              <a:rPr lang="en-US" dirty="0" err="1"/>
              <a:t>AJAXDemo</a:t>
            </a:r>
            <a:r>
              <a:rPr lang="en-US" dirty="0"/>
              <a:t>()</a:t>
            </a:r>
            <a:br>
              <a:rPr lang="en-US" dirty="0"/>
            </a:br>
            <a:r>
              <a:rPr lang="en-US" dirty="0"/>
              <a:t>{</a:t>
            </a:r>
            <a:br>
              <a:rPr lang="en-US" dirty="0"/>
            </a:br>
            <a:r>
              <a:rPr lang="en-US" dirty="0" smtClean="0"/>
              <a:t>  </a:t>
            </a:r>
            <a:r>
              <a:rPr lang="en-US" dirty="0" err="1" smtClean="0"/>
              <a:t>xmlhttp</a:t>
            </a:r>
            <a:r>
              <a:rPr lang="en-US" dirty="0" smtClean="0"/>
              <a:t> </a:t>
            </a:r>
            <a:r>
              <a:rPr lang="en-US" dirty="0"/>
              <a:t>= new </a:t>
            </a:r>
            <a:r>
              <a:rPr lang="en-US" dirty="0" err="1"/>
              <a:t>XMLHttpRequest</a:t>
            </a:r>
            <a:r>
              <a:rPr lang="en-US" dirty="0"/>
              <a:t>();</a:t>
            </a:r>
            <a:br>
              <a:rPr lang="en-US" dirty="0"/>
            </a:br>
            <a:r>
              <a:rPr lang="en-US" dirty="0" smtClean="0"/>
              <a:t>  </a:t>
            </a:r>
            <a:r>
              <a:rPr lang="en-US" dirty="0" err="1" smtClean="0"/>
              <a:t>xmlhttp.onreadystatechange</a:t>
            </a:r>
            <a:r>
              <a:rPr lang="en-US" dirty="0" smtClean="0"/>
              <a:t> </a:t>
            </a:r>
            <a:r>
              <a:rPr lang="en-US" dirty="0"/>
              <a:t>= </a:t>
            </a:r>
            <a:r>
              <a:rPr lang="en-US" dirty="0" err="1"/>
              <a:t>HandleData</a:t>
            </a:r>
            <a:r>
              <a:rPr lang="en-US" dirty="0"/>
              <a:t>;</a:t>
            </a:r>
            <a:br>
              <a:rPr lang="en-US" dirty="0"/>
            </a:br>
            <a:r>
              <a:rPr lang="en-US" dirty="0"/>
              <a:t/>
            </a:r>
            <a:br>
              <a:rPr lang="en-US" dirty="0"/>
            </a:br>
            <a:r>
              <a:rPr lang="en-US" dirty="0" smtClean="0"/>
              <a:t>  </a:t>
            </a:r>
            <a:r>
              <a:rPr lang="en-US" dirty="0" err="1" smtClean="0"/>
              <a:t>xmlhttp.open</a:t>
            </a:r>
            <a:r>
              <a:rPr lang="en-US" dirty="0"/>
              <a:t>("GET","</a:t>
            </a:r>
            <a:r>
              <a:rPr lang="en-US" dirty="0" err="1"/>
              <a:t>GetTime.php</a:t>
            </a:r>
            <a:r>
              <a:rPr lang="en-US" dirty="0"/>
              <a:t>", true);</a:t>
            </a:r>
            <a:br>
              <a:rPr lang="en-US" dirty="0"/>
            </a:br>
            <a:r>
              <a:rPr lang="en-US" dirty="0" smtClean="0"/>
              <a:t>  </a:t>
            </a:r>
            <a:r>
              <a:rPr lang="en-US" dirty="0" err="1" smtClean="0"/>
              <a:t>xmlhttp.send</a:t>
            </a:r>
            <a:r>
              <a:rPr lang="en-US" dirty="0"/>
              <a:t>();</a:t>
            </a:r>
            <a:br>
              <a:rPr lang="en-US" dirty="0"/>
            </a:br>
            <a:r>
              <a:rPr lang="en-US" dirty="0"/>
              <a:t>}</a:t>
            </a:r>
            <a:br>
              <a:rPr lang="en-US" dirty="0"/>
            </a:br>
            <a:r>
              <a:rPr lang="en-US" dirty="0"/>
              <a:t/>
            </a:r>
            <a:br>
              <a:rPr lang="en-US" dirty="0"/>
            </a:br>
            <a:r>
              <a:rPr lang="en-US" dirty="0"/>
              <a:t>function </a:t>
            </a:r>
            <a:r>
              <a:rPr lang="en-US" dirty="0" err="1"/>
              <a:t>HandleData</a:t>
            </a:r>
            <a:r>
              <a:rPr lang="en-US" dirty="0"/>
              <a:t>()</a:t>
            </a:r>
            <a:br>
              <a:rPr lang="en-US" dirty="0"/>
            </a:br>
            <a:r>
              <a:rPr lang="en-US" dirty="0"/>
              <a:t>{</a:t>
            </a:r>
            <a:br>
              <a:rPr lang="en-US" dirty="0"/>
            </a:br>
            <a:r>
              <a:rPr lang="en-US" dirty="0"/>
              <a:t>  if (</a:t>
            </a:r>
            <a:r>
              <a:rPr lang="en-US" dirty="0" err="1"/>
              <a:t>xmlhttp.readyState</a:t>
            </a:r>
            <a:r>
              <a:rPr lang="en-US" dirty="0"/>
              <a:t>==4 &amp;&amp;</a:t>
            </a:r>
            <a:r>
              <a:rPr lang="en-US" dirty="0" err="1"/>
              <a:t>xmlhttp.status</a:t>
            </a:r>
            <a:r>
              <a:rPr lang="en-US" dirty="0"/>
              <a:t>==200)</a:t>
            </a:r>
            <a:br>
              <a:rPr lang="en-US" dirty="0"/>
            </a:br>
            <a:r>
              <a:rPr lang="en-US" dirty="0"/>
              <a:t>   {   </a:t>
            </a:r>
            <a:br>
              <a:rPr lang="en-US" dirty="0"/>
            </a:br>
            <a:r>
              <a:rPr lang="en-US" dirty="0"/>
              <a:t>     alert(</a:t>
            </a:r>
            <a:r>
              <a:rPr lang="en-US" dirty="0" err="1"/>
              <a:t>xmlhttp.responseText</a:t>
            </a:r>
            <a:r>
              <a:rPr lang="en-US" dirty="0"/>
              <a:t>);</a:t>
            </a:r>
            <a:br>
              <a:rPr lang="en-US" dirty="0"/>
            </a:br>
            <a:r>
              <a:rPr lang="en-US" dirty="0"/>
              <a:t>   }</a:t>
            </a:r>
            <a:br>
              <a:rPr lang="en-US" dirty="0"/>
            </a:br>
            <a:r>
              <a:rPr lang="en-US" dirty="0"/>
              <a:t>}</a:t>
            </a:r>
            <a:br>
              <a:rPr lang="en-US" dirty="0"/>
            </a:br>
            <a:r>
              <a:rPr lang="en-US" dirty="0"/>
              <a:t/>
            </a:r>
            <a:br>
              <a:rPr lang="en-US" dirty="0"/>
            </a:br>
            <a:r>
              <a:rPr lang="en-US" dirty="0"/>
              <a:t>&lt;/script&gt;</a:t>
            </a:r>
            <a:br>
              <a:rPr lang="en-US" dirty="0"/>
            </a:br>
            <a:r>
              <a:rPr lang="en-US" dirty="0"/>
              <a:t>&lt;/head&gt;</a:t>
            </a:r>
            <a:br>
              <a:rPr lang="en-US" dirty="0"/>
            </a:br>
            <a:r>
              <a:rPr lang="en-US" dirty="0"/>
              <a:t>&lt;body </a:t>
            </a:r>
            <a:r>
              <a:rPr lang="en-US" dirty="0" err="1"/>
              <a:t>onload</a:t>
            </a:r>
            <a:r>
              <a:rPr lang="en-US" dirty="0"/>
              <a:t>="</a:t>
            </a:r>
            <a:r>
              <a:rPr lang="en-US" dirty="0" err="1"/>
              <a:t>AJAXDemo</a:t>
            </a:r>
            <a:r>
              <a:rPr lang="en-US" dirty="0"/>
              <a:t>();"&gt;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329118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PHP script</a:t>
            </a:r>
            <a:endParaRPr lang="en-US" dirty="0"/>
          </a:p>
        </p:txBody>
      </p:sp>
      <p:sp>
        <p:nvSpPr>
          <p:cNvPr id="3" name="Content Placeholder 2"/>
          <p:cNvSpPr>
            <a:spLocks noGrp="1"/>
          </p:cNvSpPr>
          <p:nvPr>
            <p:ph idx="1"/>
          </p:nvPr>
        </p:nvSpPr>
        <p:spPr/>
        <p:txBody>
          <a:bodyPr/>
          <a:lstStyle/>
          <a:p>
            <a:r>
              <a:rPr lang="en-US" dirty="0" smtClean="0"/>
              <a:t>	</a:t>
            </a:r>
            <a:r>
              <a:rPr lang="en-US" dirty="0"/>
              <a:t> &lt;?</a:t>
            </a:r>
            <a:r>
              <a:rPr lang="en-US" dirty="0" err="1"/>
              <a:t>php</a:t>
            </a:r>
            <a:r>
              <a:rPr lang="en-US" dirty="0"/>
              <a:t/>
            </a:r>
            <a:br>
              <a:rPr lang="en-US" dirty="0"/>
            </a:br>
            <a:r>
              <a:rPr lang="en-US" dirty="0"/>
              <a:t>  $</a:t>
            </a:r>
            <a:r>
              <a:rPr lang="en-US" dirty="0" err="1"/>
              <a:t>my_t</a:t>
            </a:r>
            <a:r>
              <a:rPr lang="en-US" dirty="0"/>
              <a:t>=</a:t>
            </a:r>
            <a:r>
              <a:rPr lang="en-US" dirty="0" err="1"/>
              <a:t>getdate</a:t>
            </a:r>
            <a:r>
              <a:rPr lang="en-US" dirty="0"/>
              <a:t>(date("U"));</a:t>
            </a:r>
            <a:br>
              <a:rPr lang="en-US" dirty="0"/>
            </a:br>
            <a:r>
              <a:rPr lang="en-US" dirty="0"/>
              <a:t>  print("$</a:t>
            </a:r>
            <a:r>
              <a:rPr lang="en-US" dirty="0" err="1"/>
              <a:t>my_t</a:t>
            </a:r>
            <a:r>
              <a:rPr lang="en-US" dirty="0"/>
              <a:t>[hours]:$</a:t>
            </a:r>
            <a:r>
              <a:rPr lang="en-US" dirty="0" err="1"/>
              <a:t>my_t</a:t>
            </a:r>
            <a:r>
              <a:rPr lang="en-US" dirty="0"/>
              <a:t>[minutes]");</a:t>
            </a:r>
            <a:br>
              <a:rPr lang="en-US" dirty="0"/>
            </a:br>
            <a:r>
              <a:rPr lang="en-US" dirty="0"/>
              <a:t>?&gt;</a:t>
            </a:r>
          </a:p>
          <a:p>
            <a:endParaRPr lang="en-US" dirty="0"/>
          </a:p>
        </p:txBody>
      </p:sp>
    </p:spTree>
    <p:extLst>
      <p:ext uri="{BB962C8B-B14F-4D97-AF65-F5344CB8AC3E}">
        <p14:creationId xmlns:p14="http://schemas.microsoft.com/office/powerpoint/2010/main" val="150789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Mouseover</a:t>
            </a:r>
            <a:r>
              <a:rPr lang="en-US" dirty="0" smtClean="0"/>
              <a:t> events driving </a:t>
            </a:r>
            <a:r>
              <a:rPr lang="en-US" dirty="0" err="1" smtClean="0"/>
              <a:t>ajax</a:t>
            </a:r>
            <a:r>
              <a:rPr lang="en-US" dirty="0" smtClean="0"/>
              <a:t> requests</a:t>
            </a:r>
            <a:endParaRPr lang="en-US" dirty="0"/>
          </a:p>
        </p:txBody>
      </p:sp>
      <p:sp>
        <p:nvSpPr>
          <p:cNvPr id="3" name="Content Placeholder 2"/>
          <p:cNvSpPr>
            <a:spLocks noGrp="1"/>
          </p:cNvSpPr>
          <p:nvPr>
            <p:ph idx="1"/>
          </p:nvPr>
        </p:nvSpPr>
        <p:spPr>
          <a:xfrm>
            <a:off x="228600" y="1100628"/>
            <a:ext cx="4267200" cy="4309572"/>
          </a:xfrm>
        </p:spPr>
        <p:txBody>
          <a:bodyPr>
            <a:normAutofit fontScale="62500" lnSpcReduction="20000"/>
          </a:bodyPr>
          <a:lstStyle/>
          <a:p>
            <a:r>
              <a:rPr lang="en-US" dirty="0" smtClean="0"/>
              <a:t>	&lt;!</a:t>
            </a:r>
            <a:r>
              <a:rPr lang="en-US" dirty="0"/>
              <a:t>DOCTYPE html</a:t>
            </a:r>
            <a:r>
              <a:rPr lang="en-US" dirty="0" smtClean="0"/>
              <a:t>&gt;</a:t>
            </a:r>
            <a:r>
              <a:rPr lang="en-US" dirty="0"/>
              <a:t/>
            </a:r>
            <a:br>
              <a:rPr lang="en-US" dirty="0"/>
            </a:br>
            <a:r>
              <a:rPr lang="en-US" dirty="0"/>
              <a:t>&lt;html&gt;</a:t>
            </a:r>
            <a:br>
              <a:rPr lang="en-US" dirty="0"/>
            </a:br>
            <a:r>
              <a:rPr lang="en-US" dirty="0"/>
              <a:t>&lt;head&gt;</a:t>
            </a:r>
            <a:br>
              <a:rPr lang="en-US" dirty="0"/>
            </a:br>
            <a:r>
              <a:rPr lang="en-US" dirty="0"/>
              <a:t>&lt;script&gt;</a:t>
            </a:r>
            <a:br>
              <a:rPr lang="en-US" dirty="0"/>
            </a:br>
            <a:r>
              <a:rPr lang="en-US" dirty="0" err="1"/>
              <a:t>var</a:t>
            </a:r>
            <a:r>
              <a:rPr lang="en-US" dirty="0"/>
              <a:t> </a:t>
            </a:r>
            <a:r>
              <a:rPr lang="en-US" dirty="0" err="1"/>
              <a:t>xmlhttp</a:t>
            </a:r>
            <a:r>
              <a:rPr lang="en-US" dirty="0"/>
              <a:t>;</a:t>
            </a:r>
            <a:br>
              <a:rPr lang="en-US" dirty="0"/>
            </a:br>
            <a:r>
              <a:rPr lang="en-US" dirty="0"/>
              <a:t>function </a:t>
            </a:r>
            <a:r>
              <a:rPr lang="en-US" dirty="0" err="1"/>
              <a:t>AJAXData</a:t>
            </a:r>
            <a:r>
              <a:rPr lang="en-US" dirty="0"/>
              <a:t>(</a:t>
            </a:r>
            <a:r>
              <a:rPr lang="en-US" dirty="0" err="1"/>
              <a:t>DataRequest</a:t>
            </a:r>
            <a:r>
              <a:rPr lang="en-US" dirty="0"/>
              <a:t>)</a:t>
            </a:r>
            <a:br>
              <a:rPr lang="en-US" dirty="0"/>
            </a:br>
            <a:r>
              <a:rPr lang="en-US" dirty="0"/>
              <a:t>{</a:t>
            </a:r>
            <a:br>
              <a:rPr lang="en-US" dirty="0"/>
            </a:br>
            <a:r>
              <a:rPr lang="en-US" dirty="0"/>
              <a:t>  </a:t>
            </a:r>
            <a:r>
              <a:rPr lang="en-US" dirty="0" err="1"/>
              <a:t>xmlhttp</a:t>
            </a:r>
            <a:r>
              <a:rPr lang="en-US" dirty="0"/>
              <a:t> = new </a:t>
            </a:r>
            <a:r>
              <a:rPr lang="en-US" dirty="0" err="1"/>
              <a:t>XMLHttpRequest</a:t>
            </a:r>
            <a:r>
              <a:rPr lang="en-US" dirty="0"/>
              <a:t>();</a:t>
            </a:r>
            <a:br>
              <a:rPr lang="en-US" dirty="0"/>
            </a:br>
            <a:r>
              <a:rPr lang="en-US" dirty="0"/>
              <a:t>  </a:t>
            </a:r>
            <a:r>
              <a:rPr lang="en-US" dirty="0" err="1"/>
              <a:t>xmlhttp.onreadystatechange</a:t>
            </a:r>
            <a:r>
              <a:rPr lang="en-US" dirty="0"/>
              <a:t> = </a:t>
            </a:r>
            <a:r>
              <a:rPr lang="en-US" dirty="0" err="1"/>
              <a:t>HandleData</a:t>
            </a:r>
            <a:r>
              <a:rPr lang="en-US" dirty="0"/>
              <a:t>;</a:t>
            </a:r>
            <a:br>
              <a:rPr lang="en-US" dirty="0"/>
            </a:br>
            <a:r>
              <a:rPr lang="en-US" dirty="0"/>
              <a:t/>
            </a:r>
            <a:br>
              <a:rPr lang="en-US" dirty="0"/>
            </a:br>
            <a:r>
              <a:rPr lang="en-US" dirty="0"/>
              <a:t>  </a:t>
            </a:r>
            <a:r>
              <a:rPr lang="en-US" dirty="0" err="1"/>
              <a:t>xmlhttp.open</a:t>
            </a:r>
            <a:r>
              <a:rPr lang="en-US" dirty="0"/>
              <a:t>("GET",</a:t>
            </a:r>
            <a:r>
              <a:rPr lang="en-US" dirty="0" err="1"/>
              <a:t>DataRequest</a:t>
            </a:r>
            <a:r>
              <a:rPr lang="en-US" dirty="0"/>
              <a:t>, true);</a:t>
            </a:r>
            <a:br>
              <a:rPr lang="en-US" dirty="0"/>
            </a:br>
            <a:r>
              <a:rPr lang="en-US" dirty="0"/>
              <a:t>  </a:t>
            </a:r>
            <a:r>
              <a:rPr lang="en-US" dirty="0" err="1"/>
              <a:t>xmlhttp.send</a:t>
            </a:r>
            <a:r>
              <a:rPr lang="en-US" dirty="0"/>
              <a:t>();</a:t>
            </a:r>
            <a:br>
              <a:rPr lang="en-US" dirty="0"/>
            </a:br>
            <a:r>
              <a:rPr lang="en-US" dirty="0"/>
              <a:t>}</a:t>
            </a:r>
            <a:br>
              <a:rPr lang="en-US" dirty="0"/>
            </a:br>
            <a:r>
              <a:rPr lang="en-US" dirty="0"/>
              <a:t/>
            </a:r>
            <a:br>
              <a:rPr lang="en-US" dirty="0"/>
            </a:br>
            <a:r>
              <a:rPr lang="en-US" dirty="0"/>
              <a:t>function </a:t>
            </a:r>
            <a:r>
              <a:rPr lang="en-US" dirty="0" err="1"/>
              <a:t>HandleData</a:t>
            </a:r>
            <a:r>
              <a:rPr lang="en-US" dirty="0"/>
              <a:t>()</a:t>
            </a:r>
            <a:br>
              <a:rPr lang="en-US" dirty="0"/>
            </a:br>
            <a:r>
              <a:rPr lang="en-US" dirty="0"/>
              <a:t>{</a:t>
            </a:r>
            <a:br>
              <a:rPr lang="en-US" dirty="0"/>
            </a:br>
            <a:r>
              <a:rPr lang="en-US" dirty="0"/>
              <a:t>  if (</a:t>
            </a:r>
            <a:r>
              <a:rPr lang="en-US" dirty="0" err="1"/>
              <a:t>xmlhttp.readyState</a:t>
            </a:r>
            <a:r>
              <a:rPr lang="en-US" dirty="0"/>
              <a:t>==4 &amp;&amp; </a:t>
            </a:r>
            <a:r>
              <a:rPr lang="en-US" dirty="0" err="1"/>
              <a:t>xmlhttp.status</a:t>
            </a:r>
            <a:r>
              <a:rPr lang="en-US" dirty="0"/>
              <a:t>==200)</a:t>
            </a:r>
            <a:br>
              <a:rPr lang="en-US" dirty="0"/>
            </a:br>
            <a:r>
              <a:rPr lang="en-US" dirty="0"/>
              <a:t>   {   </a:t>
            </a:r>
            <a:br>
              <a:rPr lang="en-US" dirty="0"/>
            </a:br>
            <a:r>
              <a:rPr lang="en-US" dirty="0"/>
              <a:t>     alert(</a:t>
            </a:r>
            <a:r>
              <a:rPr lang="en-US" dirty="0" err="1"/>
              <a:t>xmlhttp.responseText</a:t>
            </a:r>
            <a:r>
              <a:rPr lang="en-US" dirty="0"/>
              <a:t>);</a:t>
            </a:r>
            <a:br>
              <a:rPr lang="en-US" dirty="0"/>
            </a:br>
            <a:r>
              <a:rPr lang="en-US" dirty="0"/>
              <a:t>   }</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&lt;</a:t>
            </a:r>
            <a:r>
              <a:rPr lang="en-US" dirty="0" err="1"/>
              <a:t>img</a:t>
            </a:r>
            <a:r>
              <a:rPr lang="en-US" dirty="0"/>
              <a:t> </a:t>
            </a:r>
            <a:r>
              <a:rPr lang="en-US" dirty="0" err="1"/>
              <a:t>src</a:t>
            </a:r>
            <a:r>
              <a:rPr lang="en-US" dirty="0"/>
              <a:t>="cigar.jpg" width="300" height="200" </a:t>
            </a:r>
            <a:r>
              <a:rPr lang="en-US" dirty="0" err="1"/>
              <a:t>onmouseover</a:t>
            </a:r>
            <a:r>
              <a:rPr lang="en-US" dirty="0"/>
              <a:t>="</a:t>
            </a:r>
            <a:r>
              <a:rPr lang="en-US" dirty="0" err="1"/>
              <a:t>AJAXData</a:t>
            </a:r>
            <a:r>
              <a:rPr lang="en-US" dirty="0"/>
              <a:t>('cigars.txt');"/&gt;</a:t>
            </a:r>
            <a:br>
              <a:rPr lang="en-US" dirty="0"/>
            </a:br>
            <a:r>
              <a:rPr lang="en-US" dirty="0"/>
              <a:t>&lt;</a:t>
            </a:r>
            <a:r>
              <a:rPr lang="en-US" dirty="0" err="1"/>
              <a:t>img</a:t>
            </a:r>
            <a:r>
              <a:rPr lang="en-US" dirty="0"/>
              <a:t> </a:t>
            </a:r>
            <a:r>
              <a:rPr lang="en-US" dirty="0" err="1"/>
              <a:t>src</a:t>
            </a:r>
            <a:r>
              <a:rPr lang="en-US" dirty="0"/>
              <a:t>="wine.jpg" width="300" height="200" </a:t>
            </a:r>
            <a:r>
              <a:rPr lang="en-US" dirty="0" err="1"/>
              <a:t>onmouseover</a:t>
            </a:r>
            <a:r>
              <a:rPr lang="en-US" dirty="0"/>
              <a:t>="</a:t>
            </a:r>
            <a:r>
              <a:rPr lang="en-US" dirty="0" err="1"/>
              <a:t>AJAXData</a:t>
            </a:r>
            <a:r>
              <a:rPr lang="en-US" dirty="0"/>
              <a:t>('wine.txt');"/&gt;</a:t>
            </a:r>
            <a:br>
              <a:rPr lang="en-US" dirty="0"/>
            </a:br>
            <a:r>
              <a:rPr lang="en-US" dirty="0"/>
              <a:t>&lt;</a:t>
            </a:r>
            <a:r>
              <a:rPr lang="en-US" dirty="0" err="1"/>
              <a:t>img</a:t>
            </a:r>
            <a:r>
              <a:rPr lang="en-US" dirty="0"/>
              <a:t> </a:t>
            </a:r>
            <a:r>
              <a:rPr lang="en-US" dirty="0" err="1"/>
              <a:t>src</a:t>
            </a:r>
            <a:r>
              <a:rPr lang="en-US" dirty="0"/>
              <a:t>="pizza.jpg" width="300" height="200" </a:t>
            </a:r>
            <a:r>
              <a:rPr lang="en-US" dirty="0" err="1"/>
              <a:t>onmouseover</a:t>
            </a:r>
            <a:r>
              <a:rPr lang="en-US" dirty="0"/>
              <a:t>="</a:t>
            </a:r>
            <a:r>
              <a:rPr lang="en-US" dirty="0" err="1"/>
              <a:t>AJAXData</a:t>
            </a:r>
            <a:r>
              <a:rPr lang="en-US" dirty="0"/>
              <a:t>('pizza.txt');"/&gt;</a:t>
            </a:r>
            <a:br>
              <a:rPr lang="en-US" dirty="0"/>
            </a:br>
            <a:r>
              <a:rPr lang="en-US" dirty="0"/>
              <a:t>&lt;/body&gt;</a:t>
            </a:r>
            <a:br>
              <a:rPr lang="en-US" dirty="0"/>
            </a:br>
            <a:r>
              <a:rPr lang="en-US" dirty="0"/>
              <a:t>&lt;/html&gt;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2489" y="1295400"/>
            <a:ext cx="4895695" cy="3457434"/>
          </a:xfrm>
          <a:prstGeom prst="rect">
            <a:avLst/>
          </a:prstGeom>
        </p:spPr>
      </p:pic>
    </p:spTree>
    <p:extLst>
      <p:ext uri="{BB962C8B-B14F-4D97-AF65-F5344CB8AC3E}">
        <p14:creationId xmlns:p14="http://schemas.microsoft.com/office/powerpoint/2010/main" val="4733105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a13a1cea625e35eb595b22bd03d01ed654e59"/>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2504</TotalTime>
  <Words>432</Words>
  <Application>Microsoft Office PowerPoint</Application>
  <PresentationFormat>On-screen Show (4:3)</PresentationFormat>
  <Paragraphs>32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Chapter 13</vt:lpstr>
      <vt:lpstr>Learning Objectives</vt:lpstr>
      <vt:lpstr>AJAX</vt:lpstr>
      <vt:lpstr>The Three-Step AJAX Process</vt:lpstr>
      <vt:lpstr>XMLHTTPREQUEST</vt:lpstr>
      <vt:lpstr>Asynchronous operations</vt:lpstr>
      <vt:lpstr>Getting information from a script</vt:lpstr>
      <vt:lpstr>The PHP script</vt:lpstr>
      <vt:lpstr>Mouseover events driving ajax requests</vt:lpstr>
      <vt:lpstr>Submitting data to a remote script</vt:lpstr>
      <vt:lpstr>Getting XML data</vt:lpstr>
      <vt:lpstr>Real world: states hint</vt:lpstr>
      <vt:lpstr>Real world: simple php script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66</cp:revision>
  <dcterms:created xsi:type="dcterms:W3CDTF">2013-02-13T17:31:54Z</dcterms:created>
  <dcterms:modified xsi:type="dcterms:W3CDTF">2013-07-02T21:46:33Z</dcterms:modified>
</cp:coreProperties>
</file>