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Processing JavaScript Object Notation (JSON)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Using tools such as AJAX and </a:t>
            </a:r>
            <a:r>
              <a:rPr lang="en-US" b="0" dirty="0" err="1"/>
              <a:t>Websockets</a:t>
            </a:r>
            <a:r>
              <a:rPr lang="en-US" b="0" dirty="0"/>
              <a:t>, sites can query servers for specific data.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Normally</a:t>
            </a:r>
            <a:r>
              <a:rPr lang="en-US" b="0" dirty="0"/>
              <a:t>, servers respond to such queries by providing data in XML format</a:t>
            </a:r>
            <a:r>
              <a:rPr lang="en-US" b="0"/>
              <a:t>. </a:t>
            </a:r>
            <a:endParaRPr lang="en-US" b="0" smtClean="0"/>
          </a:p>
          <a:p>
            <a:pPr>
              <a:buFont typeface="Arial" pitchFamily="34" charset="0"/>
              <a:buChar char="•"/>
            </a:pPr>
            <a:r>
              <a:rPr lang="en-US" b="0" smtClean="0"/>
              <a:t>In </a:t>
            </a:r>
            <a:r>
              <a:rPr lang="en-US" b="0" dirty="0"/>
              <a:t>this chapter, you learned to use the JSON data format. As you learned, JSON is very similar to JavaScript and easy for your programs to integrate.</a:t>
            </a:r>
          </a:p>
        </p:txBody>
      </p:sp>
    </p:spTree>
    <p:extLst>
      <p:ext uri="{BB962C8B-B14F-4D97-AF65-F5344CB8AC3E}">
        <p14:creationId xmlns:p14="http://schemas.microsoft.com/office/powerpoint/2010/main" val="241244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90600"/>
            <a:ext cx="7520940" cy="3689877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JSON provides a format for defining objects.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create an object using JSON.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create an array of objects using JSON.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retrieve a JSON file from a remote server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JavaScript, as you have learned, makes extensive use of objects. Using JSON, you can store data in a format that aligns with the JavaScript object format. For example, assume that you have a Student object that has a </a:t>
            </a:r>
            <a:r>
              <a:rPr lang="en-US" b="0" dirty="0" err="1"/>
              <a:t>studentID</a:t>
            </a:r>
            <a:r>
              <a:rPr lang="en-US" b="0" dirty="0"/>
              <a:t>, name, and GPA field. Using the JSON format, you can represent the fields and values as follows:</a:t>
            </a:r>
          </a:p>
          <a:p>
            <a:r>
              <a:rPr lang="en-US" dirty="0" smtClean="0"/>
              <a:t>	Student </a:t>
            </a:r>
            <a:r>
              <a:rPr lang="en-US" dirty="0"/>
              <a:t>= {"</a:t>
            </a:r>
            <a:r>
              <a:rPr lang="en-US" dirty="0" err="1"/>
              <a:t>StudentID</a:t>
            </a:r>
            <a:r>
              <a:rPr lang="en-US" dirty="0"/>
              <a:t>" : "12345", "Name" : "Smith", "GPA" : "3.5" };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As </a:t>
            </a:r>
            <a:r>
              <a:rPr lang="en-US" b="0" dirty="0"/>
              <a:t>you can see, JSON specifies a field name followed by a colon (:), followed by a value. Using JSON, you separate fields using a comma.</a:t>
            </a:r>
          </a:p>
        </p:txBody>
      </p:sp>
    </p:spTree>
    <p:extLst>
      <p:ext uri="{BB962C8B-B14F-4D97-AF65-F5344CB8AC3E}">
        <p14:creationId xmlns:p14="http://schemas.microsoft.com/office/powerpoint/2010/main" val="127106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student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ShowStudent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Student = {"</a:t>
            </a:r>
            <a:r>
              <a:rPr lang="en-US" dirty="0" err="1"/>
              <a:t>StudentID</a:t>
            </a:r>
            <a:r>
              <a:rPr lang="en-US" dirty="0"/>
              <a:t>" : "12345", "Name" : "Smith", "GPA" : "3.5" 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alert("Student: " + </a:t>
            </a:r>
            <a:r>
              <a:rPr lang="en-US" dirty="0" err="1"/>
              <a:t>Student.StudentID</a:t>
            </a:r>
            <a:r>
              <a:rPr lang="en-US" dirty="0"/>
              <a:t> + " " + </a:t>
            </a:r>
            <a:r>
              <a:rPr lang="en-US" dirty="0" err="1"/>
              <a:t>Student.Name</a:t>
            </a:r>
            <a:r>
              <a:rPr lang="en-US" dirty="0"/>
              <a:t> + " " + </a:t>
            </a:r>
            <a:r>
              <a:rPr lang="en-US" dirty="0" err="1"/>
              <a:t>Student.GPA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ShowStudent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382500"/>
            <a:ext cx="4724400" cy="20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object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0628"/>
            <a:ext cx="4800600" cy="42333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WebSite</a:t>
            </a:r>
            <a:r>
              <a:rPr lang="en-US" dirty="0"/>
              <a:t> = { "Name" : "Head of the Class",</a:t>
            </a:r>
            <a:br>
              <a:rPr lang="en-US" dirty="0"/>
            </a:br>
            <a:r>
              <a:rPr lang="en-US" dirty="0"/>
              <a:t>              "URL" : "http://www.theHeadoftheclass.com" 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InitButton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WebButton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WebSite.Name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OpenSite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window.open</a:t>
            </a:r>
            <a:r>
              <a:rPr lang="en-US" dirty="0"/>
              <a:t>(WebSite.URL);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InitButton</a:t>
            </a:r>
            <a:r>
              <a:rPr lang="en-US" dirty="0" smtClean="0"/>
              <a:t>()"&gt;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button id="</a:t>
            </a:r>
            <a:r>
              <a:rPr lang="en-US" dirty="0" err="1"/>
              <a:t>WebButton</a:t>
            </a:r>
            <a:r>
              <a:rPr lang="en-US" dirty="0"/>
              <a:t>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OpenSite</a:t>
            </a:r>
            <a:r>
              <a:rPr lang="en-US" dirty="0"/>
              <a:t>()"&gt;&lt;/button&gt;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38" y="2590800"/>
            <a:ext cx="4038600" cy="201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9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array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Companies </a:t>
            </a:r>
            <a:r>
              <a:rPr lang="en-US" dirty="0"/>
              <a:t>= [{ "Name" : "Microsoft", "Founder" : "Gates and Allen", "Headquarters" : "Redmond, WA" },</a:t>
            </a:r>
            <a:br>
              <a:rPr lang="en-US" dirty="0"/>
            </a:br>
            <a:r>
              <a:rPr lang="en-US" dirty="0"/>
              <a:t>               { "Name" : "Facebook", "Founder" : "</a:t>
            </a:r>
            <a:r>
              <a:rPr lang="en-US" dirty="0" err="1"/>
              <a:t>Zuckerberg</a:t>
            </a:r>
            <a:r>
              <a:rPr lang="en-US" dirty="0"/>
              <a:t>", "Headquarters" : "Palo Alto, CA" },</a:t>
            </a:r>
            <a:br>
              <a:rPr lang="en-US" dirty="0"/>
            </a:br>
            <a:r>
              <a:rPr lang="en-US" dirty="0"/>
              <a:t>               { "Name" : "Oracle", "Founder" : "Ellison", "Headquarters" : "Redwood Shores, CA" }];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6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an array of </a:t>
            </a:r>
            <a:r>
              <a:rPr lang="en-US" dirty="0" err="1" smtClean="0"/>
              <a:t>json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0628"/>
            <a:ext cx="5181600" cy="50715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Companies = [{ "Name" : "Microsoft", "Founder" : "Gates and Allen", "Headquarters" : "Redmond, WA" },</a:t>
            </a:r>
            <a:br>
              <a:rPr lang="en-US" dirty="0"/>
            </a:br>
            <a:r>
              <a:rPr lang="en-US" dirty="0"/>
              <a:t>               { "Name" : "Facebook", "Founder" : "</a:t>
            </a:r>
            <a:r>
              <a:rPr lang="en-US" dirty="0" err="1"/>
              <a:t>Zuckerberg</a:t>
            </a:r>
            <a:r>
              <a:rPr lang="en-US" dirty="0"/>
              <a:t>", "Headquarters" : "Palo Alto, CA" },</a:t>
            </a:r>
            <a:br>
              <a:rPr lang="en-US" dirty="0"/>
            </a:br>
            <a:r>
              <a:rPr lang="en-US" dirty="0"/>
              <a:t>               { "Name" : "Oracle", "Founder" : "Ellison", "Headquarters" : "Redwood Shores, CA" }];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InitButtons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currentHTML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Companies.length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      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currentHTML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thePage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thePage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currentHTML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           "&lt;button </a:t>
            </a:r>
            <a:r>
              <a:rPr lang="en-US" dirty="0" err="1"/>
              <a:t>onclick</a:t>
            </a:r>
            <a:r>
              <a:rPr lang="en-US" dirty="0"/>
              <a:t>='</a:t>
            </a:r>
            <a:r>
              <a:rPr lang="en-US" dirty="0" err="1"/>
              <a:t>ShowCompany</a:t>
            </a:r>
            <a:r>
              <a:rPr lang="en-US" dirty="0"/>
              <a:t>(" + </a:t>
            </a:r>
            <a:r>
              <a:rPr lang="en-US" dirty="0" err="1"/>
              <a:t>i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           ")'&gt;" + Companies[</a:t>
            </a:r>
            <a:r>
              <a:rPr lang="en-US" dirty="0" err="1"/>
              <a:t>i</a:t>
            </a:r>
            <a:r>
              <a:rPr lang="en-US" dirty="0"/>
              <a:t>].Name + "&lt;/button&gt;";</a:t>
            </a:r>
            <a:br>
              <a:rPr lang="en-US" dirty="0"/>
            </a:br>
            <a:r>
              <a:rPr lang="en-US" dirty="0"/>
              <a:t>      }   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ShowCompany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alert("Founder: " + Companies[</a:t>
            </a:r>
            <a:r>
              <a:rPr lang="en-US" dirty="0" err="1"/>
              <a:t>i</a:t>
            </a:r>
            <a:r>
              <a:rPr lang="en-US" dirty="0"/>
              <a:t>].Founder + " Headquarters: " + Companies[</a:t>
            </a:r>
            <a:r>
              <a:rPr lang="en-US" dirty="0" err="1"/>
              <a:t>i</a:t>
            </a:r>
            <a:r>
              <a:rPr lang="en-US" dirty="0"/>
              <a:t>].Headquarters);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id="</a:t>
            </a:r>
            <a:r>
              <a:rPr lang="en-US" dirty="0" err="1"/>
              <a:t>thePage</a:t>
            </a:r>
            <a:r>
              <a:rPr lang="en-US" dirty="0"/>
              <a:t>"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InitButtons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71800"/>
            <a:ext cx="3625849" cy="22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4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760"/>
            <a:ext cx="8534400" cy="548640"/>
          </a:xfrm>
        </p:spPr>
        <p:txBody>
          <a:bodyPr/>
          <a:lstStyle/>
          <a:p>
            <a:r>
              <a:rPr lang="en-US" dirty="0" smtClean="0"/>
              <a:t>Real World: </a:t>
            </a:r>
            <a:r>
              <a:rPr lang="en-US" dirty="0" err="1" smtClean="0"/>
              <a:t>Json</a:t>
            </a:r>
            <a:r>
              <a:rPr lang="en-US" dirty="0" smtClean="0"/>
              <a:t> quotes--retrieving a 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xmlhttp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Quotes;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loadJSON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xmlhttp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xmlhttp.onreadystatechange</a:t>
            </a:r>
            <a:r>
              <a:rPr lang="en-US" dirty="0"/>
              <a:t> = </a:t>
            </a:r>
            <a:r>
              <a:rPr lang="en-US" dirty="0" err="1"/>
              <a:t>HandleData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xmlhttp.open</a:t>
            </a:r>
            <a:r>
              <a:rPr lang="en-US" dirty="0"/>
              <a:t>("</a:t>
            </a:r>
            <a:r>
              <a:rPr lang="en-US" dirty="0" err="1"/>
              <a:t>GET","http</a:t>
            </a:r>
            <a:r>
              <a:rPr lang="en-US" dirty="0"/>
              <a:t>://www.websitedevelopmentbook.com/Chapter14/Quotes.txt", true);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xmlhttp.send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HandleData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xmlhttp.readyState</a:t>
            </a:r>
            <a:r>
              <a:rPr lang="en-US" dirty="0"/>
              <a:t>==4 &amp;&amp; </a:t>
            </a:r>
            <a:r>
              <a:rPr lang="en-US" dirty="0" err="1"/>
              <a:t>xmlhttp.status</a:t>
            </a:r>
            <a:r>
              <a:rPr lang="en-US" dirty="0"/>
              <a:t>==200)</a:t>
            </a:r>
            <a:br>
              <a:rPr lang="en-US" dirty="0"/>
            </a:br>
            <a:r>
              <a:rPr lang="en-US" dirty="0"/>
              <a:t>   {   </a:t>
            </a:r>
            <a:br>
              <a:rPr lang="en-US" dirty="0"/>
            </a:br>
            <a:r>
              <a:rPr lang="en-US" dirty="0"/>
              <a:t>     Quotes = </a:t>
            </a:r>
            <a:r>
              <a:rPr lang="en-US" dirty="0" err="1"/>
              <a:t>eval</a:t>
            </a:r>
            <a:r>
              <a:rPr lang="en-US" dirty="0"/>
              <a:t>('(' + </a:t>
            </a:r>
            <a:r>
              <a:rPr lang="en-US" dirty="0" err="1"/>
              <a:t>xmlhttp.responseText</a:t>
            </a:r>
            <a:r>
              <a:rPr lang="en-US" dirty="0"/>
              <a:t> + ')');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InitButtons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5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quotes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function </a:t>
            </a:r>
            <a:r>
              <a:rPr lang="en-US" dirty="0" err="1"/>
              <a:t>InitButtons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currentHTML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Quotes.Messages.length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      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currentHTML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thePage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thePage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currentHTML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           "&lt;button </a:t>
            </a:r>
            <a:r>
              <a:rPr lang="en-US" dirty="0" err="1"/>
              <a:t>onclick</a:t>
            </a:r>
            <a:r>
              <a:rPr lang="en-US" dirty="0"/>
              <a:t>='</a:t>
            </a:r>
            <a:r>
              <a:rPr lang="en-US" dirty="0" err="1"/>
              <a:t>ShowQuote</a:t>
            </a:r>
            <a:r>
              <a:rPr lang="en-US" dirty="0"/>
              <a:t>(" + </a:t>
            </a:r>
            <a:r>
              <a:rPr lang="en-US" dirty="0" err="1"/>
              <a:t>i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           ")'&gt;" + </a:t>
            </a:r>
            <a:r>
              <a:rPr lang="en-US" dirty="0" err="1"/>
              <a:t>Quotes.Messages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].Name + "&lt;/button&gt;";</a:t>
            </a:r>
            <a:br>
              <a:rPr lang="en-US" dirty="0"/>
            </a:br>
            <a:r>
              <a:rPr lang="en-US" dirty="0"/>
              <a:t>      }   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ShowQuote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alert("Person: " + </a:t>
            </a:r>
            <a:r>
              <a:rPr lang="en-US" dirty="0" err="1"/>
              <a:t>Quotes.Messages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].Name + " Quote: " + </a:t>
            </a:r>
            <a:r>
              <a:rPr lang="en-US" dirty="0" err="1"/>
              <a:t>Quotes.Messages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].Quote);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id="</a:t>
            </a:r>
            <a:r>
              <a:rPr lang="en-US" dirty="0" err="1"/>
              <a:t>thePage</a:t>
            </a:r>
            <a:r>
              <a:rPr lang="en-US" dirty="0"/>
              <a:t>"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loadJSON</a:t>
            </a:r>
            <a:r>
              <a:rPr lang="en-US" dirty="0"/>
              <a:t>();"&gt;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733800"/>
            <a:ext cx="4343400" cy="238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62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5dd3b5eab04799935286d652a75b776e2b83c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2513</TotalTime>
  <Words>215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Chapter 14</vt:lpstr>
      <vt:lpstr>Learning Objectives</vt:lpstr>
      <vt:lpstr>Getting started with json</vt:lpstr>
      <vt:lpstr>Creating a student object</vt:lpstr>
      <vt:lpstr>Web site object creation</vt:lpstr>
      <vt:lpstr>Creating an array of objects</vt:lpstr>
      <vt:lpstr>Displaying an array of json objects</vt:lpstr>
      <vt:lpstr>Real World: Json quotes--retrieving a JSON file</vt:lpstr>
      <vt:lpstr>Json quotes continued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69</cp:revision>
  <dcterms:created xsi:type="dcterms:W3CDTF">2013-02-13T17:31:54Z</dcterms:created>
  <dcterms:modified xsi:type="dcterms:W3CDTF">2013-07-02T21:46:56Z</dcterms:modified>
</cp:coreProperties>
</file>