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Canvas Programming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Rotating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RotateSquare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canvas, context;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canvas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myCanvas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 smtClean="0"/>
              <a:t>context </a:t>
            </a:r>
            <a:r>
              <a:rPr lang="en-US" dirty="0"/>
              <a:t>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 = '#FF0000';</a:t>
            </a:r>
            <a:br>
              <a:rPr lang="en-US" dirty="0"/>
            </a:br>
            <a:r>
              <a:rPr lang="en-US" dirty="0" err="1"/>
              <a:t>context.translate</a:t>
            </a:r>
            <a:r>
              <a:rPr lang="en-US" dirty="0"/>
              <a:t>(75, 50);</a:t>
            </a:r>
            <a:br>
              <a:rPr lang="en-US" dirty="0"/>
            </a:br>
            <a:r>
              <a:rPr lang="en-US" dirty="0" err="1"/>
              <a:t>context.rotate</a:t>
            </a:r>
            <a:r>
              <a:rPr lang="en-US" dirty="0"/>
              <a:t>(</a:t>
            </a:r>
            <a:r>
              <a:rPr lang="en-US" dirty="0" err="1"/>
              <a:t>Math.PI</a:t>
            </a:r>
            <a:r>
              <a:rPr lang="en-US" dirty="0"/>
              <a:t>/180*45);</a:t>
            </a:r>
            <a:br>
              <a:rPr lang="en-US" dirty="0"/>
            </a:br>
            <a:r>
              <a:rPr lang="en-US" dirty="0" err="1"/>
              <a:t>context.fillRect</a:t>
            </a:r>
            <a:r>
              <a:rPr lang="en-US" dirty="0"/>
              <a:t>(100, 0, 100, 100);  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RotateSquare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width="600" height="500"&gt;&lt;/canvas&gt;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38200"/>
            <a:ext cx="3619500" cy="26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0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95400"/>
            <a:ext cx="5867400" cy="2640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Tumbling an image across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28"/>
            <a:ext cx="7886700" cy="46143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vari</a:t>
            </a:r>
            <a:r>
              <a:rPr lang="en-US" dirty="0" smtClean="0"/>
              <a:t>  </a:t>
            </a:r>
            <a:r>
              <a:rPr lang="en-US" dirty="0"/>
              <a:t>= 0;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Degree = 0;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FillShapes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canvas, context;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canvas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myCanvas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 smtClean="0"/>
              <a:t>  context </a:t>
            </a:r>
            <a:r>
              <a:rPr lang="en-US" dirty="0"/>
              <a:t>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context.save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context.fillStyle</a:t>
            </a:r>
            <a:r>
              <a:rPr lang="en-US" dirty="0" smtClean="0"/>
              <a:t> </a:t>
            </a:r>
            <a:r>
              <a:rPr lang="en-US" dirty="0"/>
              <a:t>= '#FF0000';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i</a:t>
            </a:r>
            <a:r>
              <a:rPr lang="en-US" dirty="0"/>
              <a:t>&lt; 700)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context.clearRect</a:t>
            </a:r>
            <a:r>
              <a:rPr lang="en-US" dirty="0" smtClean="0"/>
              <a:t>(0</a:t>
            </a:r>
            <a:r>
              <a:rPr lang="en-US" dirty="0"/>
              <a:t>, 0, 800, 400);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context.translate</a:t>
            </a:r>
            <a:r>
              <a:rPr lang="en-US" dirty="0"/>
              <a:t>((100+i)/2, 100);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context.rotate</a:t>
            </a:r>
            <a:r>
              <a:rPr lang="en-US" dirty="0" smtClean="0"/>
              <a:t>(</a:t>
            </a:r>
            <a:r>
              <a:rPr lang="en-US" dirty="0" err="1" smtClean="0"/>
              <a:t>Math.PI</a:t>
            </a:r>
            <a:r>
              <a:rPr lang="en-US" dirty="0" smtClean="0"/>
              <a:t>/180*Degree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context.fillRect</a:t>
            </a:r>
            <a:r>
              <a:rPr lang="en-US" dirty="0"/>
              <a:t>(-50, -50, 100, 100);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+ 10;</a:t>
            </a:r>
            <a:br>
              <a:rPr lang="en-US" dirty="0"/>
            </a:br>
            <a:r>
              <a:rPr lang="en-US" dirty="0"/>
              <a:t>      Degree = Degree + 15;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setTimeout</a:t>
            </a:r>
            <a:r>
              <a:rPr lang="en-US" dirty="0" smtClean="0"/>
              <a:t>(function</a:t>
            </a:r>
            <a:r>
              <a:rPr lang="en-US" dirty="0"/>
              <a:t>() { </a:t>
            </a:r>
            <a:r>
              <a:rPr lang="en-US" dirty="0" err="1"/>
              <a:t>FillShapes</a:t>
            </a:r>
            <a:r>
              <a:rPr lang="en-US" dirty="0"/>
              <a:t>(); }, 100);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 err="1"/>
              <a:t>context.restore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FillShapes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width="600" height="400"&gt;&lt;/canvas&gt;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5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pixel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GetImageData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varImageData</a:t>
            </a:r>
            <a:r>
              <a:rPr lang="en-US" dirty="0"/>
              <a:t>, canvas, context;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canvas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myCanvas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 smtClean="0"/>
              <a:t>context </a:t>
            </a:r>
            <a:r>
              <a:rPr lang="en-US" dirty="0"/>
              <a:t>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='#ff0000';</a:t>
            </a:r>
            <a:br>
              <a:rPr lang="en-US" dirty="0"/>
            </a:br>
            <a:r>
              <a:rPr lang="en-US" dirty="0" err="1"/>
              <a:t>context.fillRect</a:t>
            </a:r>
            <a:r>
              <a:rPr lang="en-US" dirty="0"/>
              <a:t>(10,10,50,50);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ImageData</a:t>
            </a:r>
            <a:r>
              <a:rPr lang="en-US" dirty="0"/>
              <a:t> = </a:t>
            </a:r>
            <a:r>
              <a:rPr lang="en-US" dirty="0" err="1"/>
              <a:t>context.getImageData</a:t>
            </a:r>
            <a:r>
              <a:rPr lang="en-US" dirty="0"/>
              <a:t>(10, 10, 50, 50);</a:t>
            </a:r>
            <a:br>
              <a:rPr lang="en-US" dirty="0"/>
            </a:br>
            <a:r>
              <a:rPr lang="en-US" dirty="0" err="1"/>
              <a:t>context.putImageData</a:t>
            </a:r>
            <a:r>
              <a:rPr lang="en-US" dirty="0"/>
              <a:t>(</a:t>
            </a:r>
            <a:r>
              <a:rPr lang="en-US" dirty="0" err="1"/>
              <a:t>ImageData</a:t>
            </a:r>
            <a:r>
              <a:rPr lang="en-US" dirty="0"/>
              <a:t>, 200, 200);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GetImageData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width="600" height="500"&gt;&lt;/canvas&gt;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47800"/>
            <a:ext cx="240044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6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an image’s color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0628"/>
            <a:ext cx="7810500" cy="430957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GetImageData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ImageData</a:t>
            </a:r>
            <a:r>
              <a:rPr lang="en-US" dirty="0"/>
              <a:t>, canvas, context;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canvas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myCanvas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 smtClean="0"/>
              <a:t>context </a:t>
            </a:r>
            <a:r>
              <a:rPr lang="en-US" dirty="0"/>
              <a:t>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='#ff0000';</a:t>
            </a:r>
            <a:br>
              <a:rPr lang="en-US" dirty="0"/>
            </a:br>
            <a:r>
              <a:rPr lang="en-US" dirty="0" err="1"/>
              <a:t>context.fillRect</a:t>
            </a:r>
            <a:r>
              <a:rPr lang="en-US" dirty="0"/>
              <a:t>(10,10,50,50);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ImageData</a:t>
            </a:r>
            <a:r>
              <a:rPr lang="en-US" dirty="0"/>
              <a:t> = </a:t>
            </a:r>
            <a:r>
              <a:rPr lang="en-US" dirty="0" err="1"/>
              <a:t>context.getImageData</a:t>
            </a:r>
            <a:r>
              <a:rPr lang="en-US" dirty="0"/>
              <a:t>(10, 10, 50, 50);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imageData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ImageData.data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imageData.length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+= 4 ) {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imageData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= 0;     // red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imageData</a:t>
            </a:r>
            <a:r>
              <a:rPr lang="en-US" dirty="0" smtClean="0"/>
              <a:t>[i+1</a:t>
            </a:r>
            <a:r>
              <a:rPr lang="en-US" dirty="0"/>
              <a:t>] = 0;   // green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imageData</a:t>
            </a:r>
            <a:r>
              <a:rPr lang="en-US" dirty="0" smtClean="0"/>
              <a:t>[i+2</a:t>
            </a:r>
            <a:r>
              <a:rPr lang="en-US" dirty="0"/>
              <a:t>] = 255; // blue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context.putImageData</a:t>
            </a:r>
            <a:r>
              <a:rPr lang="en-US" dirty="0"/>
              <a:t>(</a:t>
            </a:r>
            <a:r>
              <a:rPr lang="en-US" dirty="0" err="1"/>
              <a:t>ImageData</a:t>
            </a:r>
            <a:r>
              <a:rPr lang="en-US" dirty="0"/>
              <a:t>, 200, 200);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GetImageData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width="600" height="500"&gt;&lt;/canvas&gt;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00200"/>
            <a:ext cx="231502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</a:t>
            </a:r>
            <a:r>
              <a:rPr lang="en-US" dirty="0" smtClean="0"/>
              <a:t>World: 3d with </a:t>
            </a:r>
            <a:r>
              <a:rPr lang="en-US" dirty="0" err="1" smtClean="0"/>
              <a:t>webgl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602778" cy="3579812"/>
          </a:xfrm>
        </p:spPr>
      </p:pic>
    </p:spTree>
    <p:extLst>
      <p:ext uri="{BB962C8B-B14F-4D97-AF65-F5344CB8AC3E}">
        <p14:creationId xmlns:p14="http://schemas.microsoft.com/office/powerpoint/2010/main" val="75470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This chapter examined more advanced graphics programming capabilities, such as drop shadows, gradients, image rotation and translation, and direct access of an image’s pixel data</a:t>
            </a:r>
            <a:r>
              <a:rPr lang="en-US" b="0"/>
              <a:t>. </a:t>
            </a:r>
            <a:endParaRPr lang="en-US" b="0" smtClean="0"/>
          </a:p>
          <a:p>
            <a:pPr>
              <a:buFont typeface="Arial" pitchFamily="34" charset="0"/>
              <a:buChar char="•"/>
            </a:pPr>
            <a:r>
              <a:rPr lang="en-US" b="0" smtClean="0"/>
              <a:t>Using </a:t>
            </a:r>
            <a:r>
              <a:rPr lang="en-US" b="0" dirty="0"/>
              <a:t>the concepts this chapter presents, you can animate the display of a wide range of images. </a:t>
            </a:r>
          </a:p>
        </p:txBody>
      </p:sp>
    </p:spTree>
    <p:extLst>
      <p:ext uri="{BB962C8B-B14F-4D97-AF65-F5344CB8AC3E}">
        <p14:creationId xmlns:p14="http://schemas.microsoft.com/office/powerpoint/2010/main" val="414866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200"/>
            <a:ext cx="7520940" cy="8382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305800" cy="3918477"/>
          </a:xfrm>
        </p:spPr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How the HTML 5 canvas supports linear and radial gradients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fill a shape with a pattern using an image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repeat or appear to move an image across the canvas using image translation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rotate the canvas x and y axis coordinates using image rotation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the canvas provides functions that developers can use to directly access the pixels that comprise an image</a:t>
            </a:r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shapes and fills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8382000" cy="46905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FillShapes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canvas, context;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canvas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myCanvas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/>
              <a:t>  context 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context.beginPath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context.fillStyle</a:t>
            </a:r>
            <a:r>
              <a:rPr lang="en-US" dirty="0" smtClean="0"/>
              <a:t> = '#00FF00'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context.fillRect</a:t>
            </a:r>
            <a:r>
              <a:rPr lang="en-US" dirty="0" smtClean="0"/>
              <a:t>(100, 50, 100, 100);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context.stroke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context.fillStyle</a:t>
            </a:r>
            <a:r>
              <a:rPr lang="en-US" dirty="0" smtClean="0"/>
              <a:t> = '#FF0000';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context.fillRect</a:t>
            </a:r>
            <a:r>
              <a:rPr lang="en-US" dirty="0" smtClean="0"/>
              <a:t>(300, 50, 50, 100);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context.stroke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context.fillStyle</a:t>
            </a:r>
            <a:r>
              <a:rPr lang="en-US" dirty="0" smtClean="0"/>
              <a:t> = '#0000FF';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context.moveTo</a:t>
            </a:r>
            <a:r>
              <a:rPr lang="en-US" dirty="0" smtClean="0"/>
              <a:t>(550, 100);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context.arc(500,100,50,0,2*</a:t>
            </a:r>
            <a:r>
              <a:rPr lang="en-US" dirty="0" err="1"/>
              <a:t>Math.PI</a:t>
            </a:r>
            <a:r>
              <a:rPr lang="en-US" dirty="0"/>
              <a:t>);  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context.fill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context.stroke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FillShapes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width="600" height="400"&gt;&lt;/canvas&gt;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031521"/>
            <a:ext cx="4775200" cy="18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5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28"/>
            <a:ext cx="7886700" cy="491917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FillShapes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canvas, context, gradient;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canvas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myCanvas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 smtClean="0"/>
              <a:t>context </a:t>
            </a:r>
            <a:r>
              <a:rPr lang="en-US" dirty="0"/>
              <a:t>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  <a:br>
              <a:rPr lang="en-US" dirty="0"/>
            </a:br>
            <a:r>
              <a:rPr lang="en-US" dirty="0" err="1"/>
              <a:t>context.beginPath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gradient </a:t>
            </a:r>
            <a:r>
              <a:rPr lang="en-US" dirty="0"/>
              <a:t>= </a:t>
            </a:r>
            <a:r>
              <a:rPr lang="en-US" dirty="0" err="1"/>
              <a:t>context.createLinearGradient</a:t>
            </a:r>
            <a:r>
              <a:rPr lang="en-US" dirty="0"/>
              <a:t>(100,50,200,50);</a:t>
            </a:r>
            <a:br>
              <a:rPr lang="en-US" dirty="0"/>
            </a:br>
            <a:r>
              <a:rPr lang="en-US" dirty="0" err="1"/>
              <a:t>gradient.addColorStop</a:t>
            </a:r>
            <a:r>
              <a:rPr lang="en-US" dirty="0"/>
              <a:t>(0,"red");</a:t>
            </a:r>
            <a:br>
              <a:rPr lang="en-US" dirty="0"/>
            </a:br>
            <a:r>
              <a:rPr lang="en-US" dirty="0" err="1"/>
              <a:t>gradient.addColorStop</a:t>
            </a:r>
            <a:r>
              <a:rPr lang="en-US" dirty="0"/>
              <a:t>(1,"white");</a:t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 = gradient;</a:t>
            </a:r>
            <a:br>
              <a:rPr lang="en-US" dirty="0"/>
            </a:br>
            <a:r>
              <a:rPr lang="en-US" dirty="0" err="1"/>
              <a:t>context.fillRect</a:t>
            </a:r>
            <a:r>
              <a:rPr lang="en-US" dirty="0"/>
              <a:t>(100, 50, 100, 100);</a:t>
            </a:r>
            <a:br>
              <a:rPr lang="en-US" dirty="0"/>
            </a:br>
            <a:r>
              <a:rPr lang="en-US" dirty="0" err="1"/>
              <a:t>context.stroke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gradient </a:t>
            </a:r>
            <a:r>
              <a:rPr lang="en-US" dirty="0"/>
              <a:t>= </a:t>
            </a:r>
            <a:r>
              <a:rPr lang="en-US" dirty="0" err="1"/>
              <a:t>context.createLinearGradient</a:t>
            </a:r>
            <a:r>
              <a:rPr lang="en-US" dirty="0"/>
              <a:t>(300,50,300,150);</a:t>
            </a:r>
            <a:br>
              <a:rPr lang="en-US" dirty="0"/>
            </a:br>
            <a:r>
              <a:rPr lang="en-US" dirty="0" err="1"/>
              <a:t>gradient.addColorStop</a:t>
            </a:r>
            <a:r>
              <a:rPr lang="en-US" dirty="0"/>
              <a:t>(0,"blue");</a:t>
            </a:r>
            <a:br>
              <a:rPr lang="en-US" dirty="0"/>
            </a:br>
            <a:r>
              <a:rPr lang="en-US" dirty="0" err="1"/>
              <a:t>gradient.addColorStop</a:t>
            </a:r>
            <a:r>
              <a:rPr lang="en-US" dirty="0"/>
              <a:t>(1,"green");</a:t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 = gradient;</a:t>
            </a:r>
            <a:br>
              <a:rPr lang="en-US" dirty="0"/>
            </a:br>
            <a:r>
              <a:rPr lang="en-US" dirty="0" err="1"/>
              <a:t>context.fillRect</a:t>
            </a:r>
            <a:r>
              <a:rPr lang="en-US" dirty="0"/>
              <a:t>(300, 50, 50, 100);</a:t>
            </a:r>
            <a:br>
              <a:rPr lang="en-US" dirty="0"/>
            </a:br>
            <a:r>
              <a:rPr lang="en-US" dirty="0" err="1"/>
              <a:t>context.stroke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gradient </a:t>
            </a:r>
            <a:r>
              <a:rPr lang="en-US" dirty="0"/>
              <a:t>= </a:t>
            </a:r>
            <a:r>
              <a:rPr lang="en-US" dirty="0" err="1"/>
              <a:t>context.createLinearGradient</a:t>
            </a:r>
            <a:r>
              <a:rPr lang="en-US" dirty="0"/>
              <a:t>(500,50,500,150);</a:t>
            </a:r>
            <a:br>
              <a:rPr lang="en-US" dirty="0"/>
            </a:br>
            <a:r>
              <a:rPr lang="en-US" dirty="0" err="1"/>
              <a:t>gradient.addColorStop</a:t>
            </a:r>
            <a:r>
              <a:rPr lang="en-US" dirty="0"/>
              <a:t>(0,"yellow");</a:t>
            </a:r>
            <a:br>
              <a:rPr lang="en-US" dirty="0"/>
            </a:br>
            <a:r>
              <a:rPr lang="en-US" dirty="0" err="1"/>
              <a:t>gradient.addColorStop</a:t>
            </a:r>
            <a:r>
              <a:rPr lang="en-US" dirty="0"/>
              <a:t>(1,"orange");</a:t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 = gradient;  </a:t>
            </a:r>
            <a:br>
              <a:rPr lang="en-US" dirty="0"/>
            </a:br>
            <a:r>
              <a:rPr lang="en-US" dirty="0" err="1"/>
              <a:t>context.moveTo</a:t>
            </a:r>
            <a:r>
              <a:rPr lang="en-US" dirty="0"/>
              <a:t>(550, 100);</a:t>
            </a:r>
            <a:br>
              <a:rPr lang="en-US" dirty="0"/>
            </a:br>
            <a:r>
              <a:rPr lang="en-US" dirty="0" smtClean="0"/>
              <a:t>context.arc(500,100,50,0,2*</a:t>
            </a:r>
            <a:r>
              <a:rPr lang="en-US" dirty="0" err="1" smtClean="0"/>
              <a:t>Math.PI</a:t>
            </a:r>
            <a:r>
              <a:rPr lang="en-US" dirty="0"/>
              <a:t>);  </a:t>
            </a:r>
            <a:br>
              <a:rPr lang="en-US" dirty="0"/>
            </a:br>
            <a:r>
              <a:rPr lang="en-US" dirty="0" err="1"/>
              <a:t>context.fill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context.stroke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&lt;/</a:t>
            </a:r>
            <a:r>
              <a:rPr lang="en-US" dirty="0"/>
              <a:t>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FillShapes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width="600" height="400"&gt;&lt;/canvas&gt;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81200"/>
            <a:ext cx="4851400" cy="19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28"/>
            <a:ext cx="7886700" cy="469057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FillShapes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canvas, context, gradient;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canvas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myCanvas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 smtClean="0"/>
              <a:t>context </a:t>
            </a:r>
            <a:r>
              <a:rPr lang="en-US" dirty="0"/>
              <a:t>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  <a:br>
              <a:rPr lang="en-US" dirty="0"/>
            </a:br>
            <a:r>
              <a:rPr lang="en-US" dirty="0" err="1"/>
              <a:t>context.beginPath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gradient </a:t>
            </a:r>
            <a:r>
              <a:rPr lang="en-US" dirty="0"/>
              <a:t>= </a:t>
            </a:r>
            <a:r>
              <a:rPr lang="en-US" dirty="0" err="1"/>
              <a:t>context.createRadialGradient</a:t>
            </a:r>
            <a:r>
              <a:rPr lang="en-US" dirty="0"/>
              <a:t>(100,50,100,150,100,25);</a:t>
            </a:r>
            <a:br>
              <a:rPr lang="en-US" dirty="0"/>
            </a:br>
            <a:r>
              <a:rPr lang="en-US" dirty="0" err="1"/>
              <a:t>gradient.addColorStop</a:t>
            </a:r>
            <a:r>
              <a:rPr lang="en-US" dirty="0"/>
              <a:t>(0,"red");</a:t>
            </a:r>
            <a:br>
              <a:rPr lang="en-US" dirty="0"/>
            </a:br>
            <a:r>
              <a:rPr lang="en-US" dirty="0" err="1"/>
              <a:t>gradient.addColorStop</a:t>
            </a:r>
            <a:r>
              <a:rPr lang="en-US" dirty="0"/>
              <a:t>(1,"green");</a:t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 = gradient;</a:t>
            </a:r>
            <a:br>
              <a:rPr lang="en-US" dirty="0"/>
            </a:br>
            <a:r>
              <a:rPr lang="en-US" dirty="0" err="1"/>
              <a:t>context.fillRect</a:t>
            </a:r>
            <a:r>
              <a:rPr lang="en-US" dirty="0"/>
              <a:t>(100, 50, 100, 100);</a:t>
            </a:r>
            <a:br>
              <a:rPr lang="en-US" dirty="0"/>
            </a:br>
            <a:r>
              <a:rPr lang="en-US" dirty="0" err="1"/>
              <a:t>context.stroke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gradient </a:t>
            </a:r>
            <a:r>
              <a:rPr lang="en-US" dirty="0"/>
              <a:t>= </a:t>
            </a:r>
            <a:r>
              <a:rPr lang="en-US" dirty="0" err="1"/>
              <a:t>context.createRadialGradient</a:t>
            </a:r>
            <a:r>
              <a:rPr lang="en-US" dirty="0"/>
              <a:t>(300,50,50,350,150,50);</a:t>
            </a:r>
            <a:br>
              <a:rPr lang="en-US" dirty="0"/>
            </a:br>
            <a:r>
              <a:rPr lang="en-US" dirty="0" err="1"/>
              <a:t>gradient.addColorStop</a:t>
            </a:r>
            <a:r>
              <a:rPr lang="en-US" dirty="0"/>
              <a:t>(0,"yellow");</a:t>
            </a:r>
            <a:br>
              <a:rPr lang="en-US" dirty="0"/>
            </a:br>
            <a:r>
              <a:rPr lang="en-US" dirty="0" err="1"/>
              <a:t>gradient.addColorStop</a:t>
            </a:r>
            <a:r>
              <a:rPr lang="en-US" dirty="0"/>
              <a:t>(1,"blue");</a:t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 = gradient;</a:t>
            </a:r>
            <a:br>
              <a:rPr lang="en-US" dirty="0"/>
            </a:br>
            <a:r>
              <a:rPr lang="en-US" dirty="0" err="1"/>
              <a:t>context.fillRect</a:t>
            </a:r>
            <a:r>
              <a:rPr lang="en-US" dirty="0"/>
              <a:t>(300, 50, 50, 100);</a:t>
            </a:r>
            <a:br>
              <a:rPr lang="en-US" dirty="0"/>
            </a:br>
            <a:r>
              <a:rPr lang="en-US" dirty="0" err="1"/>
              <a:t>context.stroke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gradient </a:t>
            </a:r>
            <a:r>
              <a:rPr lang="en-US" dirty="0"/>
              <a:t>= </a:t>
            </a:r>
            <a:r>
              <a:rPr lang="en-US" dirty="0" err="1"/>
              <a:t>context.createRadialGradient</a:t>
            </a:r>
            <a:r>
              <a:rPr lang="en-US" dirty="0"/>
              <a:t>(500,50,50,500,150,25);</a:t>
            </a:r>
            <a:br>
              <a:rPr lang="en-US" dirty="0"/>
            </a:br>
            <a:r>
              <a:rPr lang="en-US" dirty="0" err="1"/>
              <a:t>gradient.addColorStop</a:t>
            </a:r>
            <a:r>
              <a:rPr lang="en-US" dirty="0"/>
              <a:t>(0,"yellow");</a:t>
            </a:r>
            <a:br>
              <a:rPr lang="en-US" dirty="0"/>
            </a:br>
            <a:r>
              <a:rPr lang="en-US" dirty="0" err="1"/>
              <a:t>gradient.addColorStop</a:t>
            </a:r>
            <a:r>
              <a:rPr lang="en-US" dirty="0"/>
              <a:t>(1,"orange");</a:t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 = gradient;  </a:t>
            </a:r>
            <a:br>
              <a:rPr lang="en-US" dirty="0"/>
            </a:br>
            <a:r>
              <a:rPr lang="en-US" dirty="0" err="1"/>
              <a:t>context.moveTo</a:t>
            </a:r>
            <a:r>
              <a:rPr lang="en-US" dirty="0"/>
              <a:t>(550, 100);</a:t>
            </a:r>
            <a:br>
              <a:rPr lang="en-US" dirty="0"/>
            </a:br>
            <a:r>
              <a:rPr lang="en-US" dirty="0" smtClean="0"/>
              <a:t>context.arc(500,100,50,0,2*</a:t>
            </a:r>
            <a:r>
              <a:rPr lang="en-US" dirty="0" err="1" smtClean="0"/>
              <a:t>Math.PI</a:t>
            </a:r>
            <a:r>
              <a:rPr lang="en-US" dirty="0"/>
              <a:t>);  </a:t>
            </a:r>
            <a:br>
              <a:rPr lang="en-US" dirty="0"/>
            </a:br>
            <a:r>
              <a:rPr lang="en-US" dirty="0" err="1"/>
              <a:t>context.fill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context.stroke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FillShapes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width="600" height="400"&gt;&lt;/canvas&gt;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92" y="1905000"/>
            <a:ext cx="4651157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0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fill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7962900" cy="491917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FillShapes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canvas, context, image, pattern;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canvas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myCanvas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 smtClean="0"/>
              <a:t>context </a:t>
            </a:r>
            <a:r>
              <a:rPr lang="en-US" dirty="0"/>
              <a:t>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  <a:br>
              <a:rPr lang="en-US" dirty="0"/>
            </a:br>
            <a:r>
              <a:rPr lang="en-US" dirty="0" err="1"/>
              <a:t>context.beginPath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image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("dog");</a:t>
            </a:r>
            <a:br>
              <a:rPr lang="en-US" dirty="0"/>
            </a:br>
            <a:r>
              <a:rPr lang="en-US" dirty="0" smtClean="0"/>
              <a:t>pattern </a:t>
            </a:r>
            <a:r>
              <a:rPr lang="en-US" dirty="0"/>
              <a:t>= </a:t>
            </a:r>
            <a:r>
              <a:rPr lang="en-US" dirty="0" err="1"/>
              <a:t>context.createPattern</a:t>
            </a:r>
            <a:r>
              <a:rPr lang="en-US" dirty="0"/>
              <a:t>(</a:t>
            </a:r>
            <a:r>
              <a:rPr lang="en-US" dirty="0" err="1"/>
              <a:t>image,"repeat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 = pattern;</a:t>
            </a:r>
            <a:br>
              <a:rPr lang="en-US" dirty="0"/>
            </a:br>
            <a:r>
              <a:rPr lang="en-US" dirty="0" err="1"/>
              <a:t>context.fillRect</a:t>
            </a:r>
            <a:r>
              <a:rPr lang="en-US" dirty="0"/>
              <a:t>(100, 50, 100, 100);</a:t>
            </a:r>
            <a:br>
              <a:rPr lang="en-US" dirty="0"/>
            </a:br>
            <a:r>
              <a:rPr lang="en-US" dirty="0" err="1"/>
              <a:t>context.stroke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image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("cat");</a:t>
            </a:r>
            <a:br>
              <a:rPr lang="en-US" dirty="0"/>
            </a:br>
            <a:r>
              <a:rPr lang="en-US" dirty="0" smtClean="0"/>
              <a:t>pattern </a:t>
            </a:r>
            <a:r>
              <a:rPr lang="en-US" dirty="0"/>
              <a:t>= </a:t>
            </a:r>
            <a:r>
              <a:rPr lang="en-US" dirty="0" err="1"/>
              <a:t>context.createPattern</a:t>
            </a:r>
            <a:r>
              <a:rPr lang="en-US" dirty="0"/>
              <a:t>(</a:t>
            </a:r>
            <a:r>
              <a:rPr lang="en-US" dirty="0" err="1"/>
              <a:t>image,"repeat</a:t>
            </a:r>
            <a:r>
              <a:rPr lang="en-US" dirty="0"/>
              <a:t>");  </a:t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 = pattern;</a:t>
            </a:r>
            <a:br>
              <a:rPr lang="en-US" dirty="0"/>
            </a:br>
            <a:r>
              <a:rPr lang="en-US" dirty="0" err="1"/>
              <a:t>context.fillRect</a:t>
            </a:r>
            <a:r>
              <a:rPr lang="en-US" dirty="0"/>
              <a:t>(300, 50, 50, 100);</a:t>
            </a:r>
            <a:br>
              <a:rPr lang="en-US" dirty="0"/>
            </a:br>
            <a:r>
              <a:rPr lang="en-US" dirty="0" err="1"/>
              <a:t>context.stroke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image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("wine");</a:t>
            </a:r>
            <a:br>
              <a:rPr lang="en-US" dirty="0"/>
            </a:br>
            <a:r>
              <a:rPr lang="en-US" dirty="0" smtClean="0"/>
              <a:t>pattern </a:t>
            </a:r>
            <a:r>
              <a:rPr lang="en-US" dirty="0"/>
              <a:t>= </a:t>
            </a:r>
            <a:r>
              <a:rPr lang="en-US" dirty="0" err="1"/>
              <a:t>context.createPattern</a:t>
            </a:r>
            <a:r>
              <a:rPr lang="en-US" dirty="0"/>
              <a:t>(</a:t>
            </a:r>
            <a:r>
              <a:rPr lang="en-US" dirty="0" err="1"/>
              <a:t>image,"repeat</a:t>
            </a:r>
            <a:r>
              <a:rPr lang="en-US" dirty="0"/>
              <a:t>");  </a:t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 = pattern;  </a:t>
            </a:r>
            <a:br>
              <a:rPr lang="en-US" dirty="0"/>
            </a:br>
            <a:r>
              <a:rPr lang="en-US" dirty="0" err="1"/>
              <a:t>context.moveTo</a:t>
            </a:r>
            <a:r>
              <a:rPr lang="en-US" dirty="0"/>
              <a:t>(550, 100);</a:t>
            </a:r>
            <a:br>
              <a:rPr lang="en-US" dirty="0"/>
            </a:br>
            <a:r>
              <a:rPr lang="en-US" dirty="0" smtClean="0"/>
              <a:t>context.arc(500,100,50,0,2*</a:t>
            </a:r>
            <a:r>
              <a:rPr lang="en-US" dirty="0" err="1" smtClean="0"/>
              <a:t>Math.PI</a:t>
            </a:r>
            <a:r>
              <a:rPr lang="en-US" dirty="0"/>
              <a:t>);  </a:t>
            </a:r>
            <a:br>
              <a:rPr lang="en-US" dirty="0"/>
            </a:br>
            <a:r>
              <a:rPr lang="en-US" dirty="0" err="1"/>
              <a:t>context.fill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context.stroke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FillShapes</a:t>
            </a:r>
            <a:r>
              <a:rPr lang="en-US" dirty="0"/>
              <a:t>()"&gt;</a:t>
            </a:r>
          </a:p>
          <a:p>
            <a:r>
              <a:rPr lang="en-US" dirty="0" smtClean="0"/>
              <a:t>	&lt;</a:t>
            </a:r>
            <a:r>
              <a:rPr lang="en-US" dirty="0"/>
              <a:t>canvas id="</a:t>
            </a:r>
            <a:r>
              <a:rPr lang="en-US" dirty="0" err="1"/>
              <a:t>myCanvas</a:t>
            </a:r>
            <a:r>
              <a:rPr lang="en-US" dirty="0"/>
              <a:t>" width="600" height="400"&gt;&lt;/canvas&gt;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id="dog" style="</a:t>
            </a:r>
            <a:r>
              <a:rPr lang="en-US" dirty="0" err="1"/>
              <a:t>visibility:hidden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err="1"/>
              <a:t>src</a:t>
            </a:r>
            <a:r>
              <a:rPr lang="en-US" dirty="0"/>
              <a:t>="http://www.websitedevelopmentbook.com/Chapter22/dog.jpg" 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id="cat" style="</a:t>
            </a:r>
            <a:r>
              <a:rPr lang="en-US" dirty="0" err="1"/>
              <a:t>visibility:hidden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err="1"/>
              <a:t>src</a:t>
            </a:r>
            <a:r>
              <a:rPr lang="en-US" dirty="0"/>
              <a:t>="http://www.websitedevelopmentbook.com/Chapter22/cat.jpg" 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id="wine" style="</a:t>
            </a:r>
            <a:r>
              <a:rPr lang="en-US" dirty="0" err="1"/>
              <a:t>visibility:hidden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err="1"/>
              <a:t>src</a:t>
            </a:r>
            <a:r>
              <a:rPr lang="en-US" dirty="0"/>
              <a:t>="http://www.websitedevelopmentbook.com/Chapter22/wine.jpg" 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01483"/>
            <a:ext cx="4991693" cy="20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28"/>
            <a:ext cx="7886700" cy="438577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FillShapes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canvas, context;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canvas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myCanvas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 smtClean="0"/>
              <a:t>context </a:t>
            </a:r>
            <a:r>
              <a:rPr lang="en-US" dirty="0"/>
              <a:t>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context.shadowColor</a:t>
            </a:r>
            <a:r>
              <a:rPr lang="en-US" dirty="0"/>
              <a:t> = 'black';</a:t>
            </a:r>
            <a:br>
              <a:rPr lang="en-US" dirty="0"/>
            </a:br>
            <a:r>
              <a:rPr lang="en-US" dirty="0" err="1"/>
              <a:t>context.shadowOffsetX</a:t>
            </a:r>
            <a:r>
              <a:rPr lang="en-US" dirty="0"/>
              <a:t> = 10;</a:t>
            </a:r>
            <a:br>
              <a:rPr lang="en-US" dirty="0"/>
            </a:br>
            <a:r>
              <a:rPr lang="en-US" dirty="0" err="1"/>
              <a:t>context.shadowOffsetY</a:t>
            </a:r>
            <a:r>
              <a:rPr lang="en-US" dirty="0"/>
              <a:t> = 10;</a:t>
            </a:r>
            <a:br>
              <a:rPr lang="en-US" dirty="0"/>
            </a:br>
            <a:r>
              <a:rPr lang="en-US" dirty="0" err="1"/>
              <a:t>context.shadowBlur</a:t>
            </a:r>
            <a:r>
              <a:rPr lang="en-US" dirty="0"/>
              <a:t> = 10;</a:t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 = '#00FF00';</a:t>
            </a:r>
            <a:br>
              <a:rPr lang="en-US" dirty="0"/>
            </a:br>
            <a:r>
              <a:rPr lang="en-US" dirty="0" err="1"/>
              <a:t>context.fillRect</a:t>
            </a:r>
            <a:r>
              <a:rPr lang="en-US" dirty="0"/>
              <a:t>(100, 50, 100, 100);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 = '#FF0000';</a:t>
            </a:r>
            <a:br>
              <a:rPr lang="en-US" dirty="0"/>
            </a:br>
            <a:r>
              <a:rPr lang="en-US" dirty="0" err="1"/>
              <a:t>context.fillRect</a:t>
            </a:r>
            <a:r>
              <a:rPr lang="en-US" dirty="0"/>
              <a:t>(300, 50, 50, 100);</a:t>
            </a:r>
            <a:br>
              <a:rPr lang="en-US" dirty="0"/>
            </a:br>
            <a:r>
              <a:rPr lang="en-US" dirty="0" err="1"/>
              <a:t>context.stroke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context.fillStyle</a:t>
            </a:r>
            <a:r>
              <a:rPr lang="en-US" dirty="0"/>
              <a:t> = '#0000FF';</a:t>
            </a:r>
            <a:br>
              <a:rPr lang="en-US" dirty="0"/>
            </a:br>
            <a:r>
              <a:rPr lang="en-US" dirty="0" err="1"/>
              <a:t>context.moveTo</a:t>
            </a:r>
            <a:r>
              <a:rPr lang="en-US" dirty="0"/>
              <a:t>(550, 100);</a:t>
            </a:r>
            <a:br>
              <a:rPr lang="en-US" dirty="0"/>
            </a:br>
            <a:r>
              <a:rPr lang="en-US" dirty="0" smtClean="0"/>
              <a:t>context.arc(500,100,50,0,2*</a:t>
            </a:r>
            <a:r>
              <a:rPr lang="en-US" dirty="0" err="1" smtClean="0"/>
              <a:t>Math.PI</a:t>
            </a:r>
            <a:r>
              <a:rPr lang="en-US" dirty="0"/>
              <a:t>);  </a:t>
            </a:r>
            <a:br>
              <a:rPr lang="en-US" dirty="0"/>
            </a:br>
            <a:r>
              <a:rPr lang="en-US" dirty="0" err="1"/>
              <a:t>context.fill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context.stroke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FillShapes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width="600" height="400"&gt;&lt;/canvas&gt;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62200"/>
            <a:ext cx="4927001" cy="19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0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an image on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FillShapes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canvas, context;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canvas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myCanvas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/>
              <a:t>  context 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context.fillStyle</a:t>
            </a:r>
            <a:r>
              <a:rPr lang="en-US" dirty="0" smtClean="0"/>
              <a:t> </a:t>
            </a:r>
            <a:r>
              <a:rPr lang="en-US" dirty="0"/>
              <a:t>= '#00FF00';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 500;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+ 110)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context.fillRect</a:t>
            </a:r>
            <a:r>
              <a:rPr lang="en-US" dirty="0" smtClean="0"/>
              <a:t>(0</a:t>
            </a:r>
            <a:r>
              <a:rPr lang="en-US" dirty="0"/>
              <a:t>, 50, 100, 100);  </a:t>
            </a:r>
            <a:br>
              <a:rPr lang="en-US" dirty="0"/>
            </a:br>
            <a:r>
              <a:rPr lang="en-US" dirty="0" smtClean="0"/>
              <a:t>      </a:t>
            </a:r>
            <a:r>
              <a:rPr lang="en-US" dirty="0" err="1" smtClean="0"/>
              <a:t>context.translate</a:t>
            </a:r>
            <a:r>
              <a:rPr lang="en-US" dirty="0" smtClean="0"/>
              <a:t>(110</a:t>
            </a:r>
            <a:r>
              <a:rPr lang="en-US" dirty="0"/>
              <a:t>, 0);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FillShapes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width="600" height="400"&gt;&lt;/canvas&gt;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495800"/>
            <a:ext cx="3943350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7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an image across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0628"/>
            <a:ext cx="8039100" cy="44619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vari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FillShapes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canvas, context;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canvas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myCanvas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/>
              <a:t>  context 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context.fillStyle</a:t>
            </a:r>
            <a:r>
              <a:rPr lang="en-US" dirty="0" smtClean="0"/>
              <a:t> </a:t>
            </a:r>
            <a:r>
              <a:rPr lang="en-US" dirty="0"/>
              <a:t>= '#FF0000';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if (</a:t>
            </a:r>
            <a:r>
              <a:rPr lang="en-US" dirty="0" err="1"/>
              <a:t>i</a:t>
            </a:r>
            <a:r>
              <a:rPr lang="en-US" dirty="0"/>
              <a:t>&lt; 400)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 smtClean="0"/>
              <a:t>         </a:t>
            </a:r>
            <a:r>
              <a:rPr lang="en-US" dirty="0" err="1" smtClean="0"/>
              <a:t>context.clearRect</a:t>
            </a:r>
            <a:r>
              <a:rPr lang="en-US" dirty="0" smtClean="0"/>
              <a:t>(i-1</a:t>
            </a:r>
            <a:r>
              <a:rPr lang="en-US" dirty="0"/>
              <a:t>, 50, 100, 100);</a:t>
            </a:r>
            <a:br>
              <a:rPr lang="en-US" dirty="0"/>
            </a:br>
            <a:r>
              <a:rPr lang="en-US" dirty="0" smtClean="0"/>
              <a:t>         </a:t>
            </a:r>
            <a:r>
              <a:rPr lang="en-US" dirty="0" err="1" smtClean="0"/>
              <a:t>context.fillRect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, 50, 100, 100);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   ++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       </a:t>
            </a:r>
            <a:r>
              <a:rPr lang="en-US" dirty="0" err="1" smtClean="0"/>
              <a:t>setTimeout</a:t>
            </a:r>
            <a:r>
              <a:rPr lang="en-US" dirty="0" smtClean="0"/>
              <a:t>(function</a:t>
            </a:r>
            <a:r>
              <a:rPr lang="en-US" dirty="0"/>
              <a:t>() { </a:t>
            </a:r>
            <a:r>
              <a:rPr lang="en-US" dirty="0" err="1"/>
              <a:t>FillShapes</a:t>
            </a:r>
            <a:r>
              <a:rPr lang="en-US" dirty="0"/>
              <a:t>(); }, 10);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FillShapes</a:t>
            </a:r>
            <a:r>
              <a:rPr lang="en-US" dirty="0"/>
              <a:t>()"&gt;</a:t>
            </a:r>
            <a:br>
              <a:rPr lang="en-US" dirty="0"/>
            </a:b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width="600" height="400"&gt;&lt;/canvas&gt;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0"/>
            <a:ext cx="344572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16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293e2bb4677824be5f5293155ded7d9c0cba9c4"/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2666</TotalTime>
  <Words>173</Words>
  <Application>Microsoft Office PowerPoint</Application>
  <PresentationFormat>On-screen Show (4:3)</PresentationFormat>
  <Paragraphs>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Chapter 22</vt:lpstr>
      <vt:lpstr>Learning Objectives</vt:lpstr>
      <vt:lpstr>Simple shapes and fills</vt:lpstr>
      <vt:lpstr>Linear gradients</vt:lpstr>
      <vt:lpstr>Radial gradients</vt:lpstr>
      <vt:lpstr>Using a fill pattern</vt:lpstr>
      <vt:lpstr>Drop shadows</vt:lpstr>
      <vt:lpstr>repeating an image on the canvas</vt:lpstr>
      <vt:lpstr>Moving an image across the canvas</vt:lpstr>
      <vt:lpstr>Rotating the canvas</vt:lpstr>
      <vt:lpstr>Tumbling an image across the canvas</vt:lpstr>
      <vt:lpstr>Manipulating pixel data</vt:lpstr>
      <vt:lpstr>Changing an image’s color values</vt:lpstr>
      <vt:lpstr>Real World: 3d with webgl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93</cp:revision>
  <dcterms:created xsi:type="dcterms:W3CDTF">2013-02-13T17:31:54Z</dcterms:created>
  <dcterms:modified xsi:type="dcterms:W3CDTF">2013-07-02T21:49:05Z</dcterms:modified>
</cp:coreProperties>
</file>