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02" y="-2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8CF58D-E410-4905-824F-C58FC1E49940}" type="datetimeFigureOut">
              <a:rPr lang="en-US" smtClean="0"/>
              <a:t>7/2/2013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C1DFC4-8BD0-4B9E-A9B4-857DBB733C1F}" type="slidenum">
              <a:rPr lang="en-US" smtClean="0"/>
              <a:t>‹#›</a:t>
            </a:fld>
            <a:endParaRPr lang="en-US"/>
          </a:p>
        </p:txBody>
      </p:sp>
    </p:spTree>
    <p:extLst>
      <p:ext uri="{BB962C8B-B14F-4D97-AF65-F5344CB8AC3E}">
        <p14:creationId xmlns:p14="http://schemas.microsoft.com/office/powerpoint/2010/main" val="111068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9C37D2-E631-4BD3-9573-65569898269A}" type="datetimeFigureOut">
              <a:rPr lang="en-US" smtClean="0"/>
              <a:t>7/2/2013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4B5EAE-A3B8-464A-B604-BDFE3BF5EBF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9C37D2-E631-4BD3-9573-65569898269A}" type="datetimeFigureOut">
              <a:rPr lang="en-US" smtClean="0"/>
              <a:t>7/2/2013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9C37D2-E631-4BD3-9573-65569898269A}" type="datetimeFigureOut">
              <a:rPr lang="en-US" smtClean="0"/>
              <a:t>7/2/2013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C37D2-E631-4BD3-9573-65569898269A}" type="datetimeFigureOut">
              <a:rPr lang="en-US" smtClean="0"/>
              <a:t>7/2/2013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99C37D2-E631-4BD3-9573-65569898269A}" type="datetimeFigureOut">
              <a:rPr lang="en-US" smtClean="0"/>
              <a:t>7/2/2013</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9C4B5EAE-A3B8-464A-B604-BDFE3BF5EBF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9C37D2-E631-4BD3-9573-65569898269A}" type="datetimeFigureOut">
              <a:rPr lang="en-US" smtClean="0"/>
              <a:t>7/2/2013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D99C37D2-E631-4BD3-9573-65569898269A}" type="datetimeFigureOut">
              <a:rPr lang="en-US" smtClean="0"/>
              <a:t>7/2/2013</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9C4B5EAE-A3B8-464A-B604-BDFE3BF5EBF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Chapter 23</a:t>
            </a:r>
            <a:endParaRPr lang="en-US" dirty="0"/>
          </a:p>
        </p:txBody>
      </p:sp>
      <p:sp>
        <p:nvSpPr>
          <p:cNvPr id="7" name="Subtitle 6"/>
          <p:cNvSpPr>
            <a:spLocks noGrp="1"/>
          </p:cNvSpPr>
          <p:nvPr>
            <p:ph type="subTitle" idx="1"/>
          </p:nvPr>
        </p:nvSpPr>
        <p:spPr/>
        <p:txBody>
          <a:bodyPr/>
          <a:lstStyle/>
          <a:p>
            <a:r>
              <a:rPr lang="en-US" dirty="0"/>
              <a:t>CSS Transformations and Rotations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0200" y="2819400"/>
            <a:ext cx="2734733" cy="3516086"/>
          </a:xfrm>
          <a:prstGeom prst="rect">
            <a:avLst/>
          </a:prstGeom>
        </p:spPr>
      </p:pic>
    </p:spTree>
    <p:extLst>
      <p:ext uri="{BB962C8B-B14F-4D97-AF65-F5344CB8AC3E}">
        <p14:creationId xmlns:p14="http://schemas.microsoft.com/office/powerpoint/2010/main" val="686018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an object</a:t>
            </a:r>
            <a:endParaRPr lang="en-US" dirty="0"/>
          </a:p>
        </p:txBody>
      </p:sp>
      <p:sp>
        <p:nvSpPr>
          <p:cNvPr id="3" name="Content Placeholder 2"/>
          <p:cNvSpPr>
            <a:spLocks noGrp="1"/>
          </p:cNvSpPr>
          <p:nvPr>
            <p:ph idx="1"/>
          </p:nvPr>
        </p:nvSpPr>
        <p:spPr>
          <a:xfrm>
            <a:off x="381000" y="1100628"/>
            <a:ext cx="7962900" cy="4157172"/>
          </a:xfrm>
        </p:spPr>
        <p:txBody>
          <a:bodyPr>
            <a:normAutofit fontScale="62500" lnSpcReduction="20000"/>
          </a:bodyPr>
          <a:lstStyle/>
          <a:p>
            <a:r>
              <a:rPr lang="en-US" dirty="0" smtClean="0"/>
              <a:t>	&lt;!</a:t>
            </a:r>
            <a:r>
              <a:rPr lang="en-US" dirty="0"/>
              <a:t>DOCTYPE html&gt;</a:t>
            </a:r>
            <a:br>
              <a:rPr lang="en-US" dirty="0"/>
            </a:br>
            <a:r>
              <a:rPr lang="en-US" dirty="0"/>
              <a:t>&lt;html&gt;</a:t>
            </a:r>
            <a:br>
              <a:rPr lang="en-US" dirty="0"/>
            </a:br>
            <a:r>
              <a:rPr lang="en-US" dirty="0"/>
              <a:t>&lt;head&gt;</a:t>
            </a:r>
            <a:br>
              <a:rPr lang="en-US" dirty="0"/>
            </a:br>
            <a:r>
              <a:rPr lang="en-US" dirty="0"/>
              <a:t>&lt;script&gt;</a:t>
            </a:r>
            <a:br>
              <a:rPr lang="en-US" dirty="0"/>
            </a:br>
            <a:r>
              <a:rPr lang="en-US" dirty="0" err="1"/>
              <a:t>vari</a:t>
            </a:r>
            <a:r>
              <a:rPr lang="en-US" dirty="0"/>
              <a:t> = 1.0;</a:t>
            </a:r>
            <a:br>
              <a:rPr lang="en-US" dirty="0"/>
            </a:br>
            <a:r>
              <a:rPr lang="en-US" dirty="0" err="1"/>
              <a:t>var</a:t>
            </a:r>
            <a:r>
              <a:rPr lang="en-US" dirty="0"/>
              <a:t> direction = 'Grow';</a:t>
            </a:r>
            <a:br>
              <a:rPr lang="en-US" dirty="0"/>
            </a:br>
            <a:r>
              <a:rPr lang="en-US" dirty="0"/>
              <a:t/>
            </a:r>
            <a:br>
              <a:rPr lang="en-US" dirty="0"/>
            </a:br>
            <a:r>
              <a:rPr lang="en-US" dirty="0"/>
              <a:t>function </a:t>
            </a:r>
            <a:r>
              <a:rPr lang="en-US" dirty="0" err="1"/>
              <a:t>GrowAndShrink</a:t>
            </a:r>
            <a:r>
              <a:rPr lang="en-US" dirty="0"/>
              <a:t>() {</a:t>
            </a:r>
            <a:br>
              <a:rPr lang="en-US" dirty="0"/>
            </a:br>
            <a:r>
              <a:rPr lang="en-US" dirty="0" smtClean="0"/>
              <a:t>  </a:t>
            </a:r>
            <a:r>
              <a:rPr lang="en-US" dirty="0" err="1" smtClean="0"/>
              <a:t>document.getElementById</a:t>
            </a:r>
            <a:r>
              <a:rPr lang="en-US" dirty="0"/>
              <a:t>("body").</a:t>
            </a:r>
            <a:r>
              <a:rPr lang="en-US" dirty="0" err="1"/>
              <a:t>innerHTML</a:t>
            </a:r>
            <a:r>
              <a:rPr lang="en-US" dirty="0"/>
              <a:t> = </a:t>
            </a:r>
            <a:br>
              <a:rPr lang="en-US" dirty="0"/>
            </a:br>
            <a:r>
              <a:rPr lang="en-US" dirty="0"/>
              <a:t>     '&lt;</a:t>
            </a:r>
            <a:r>
              <a:rPr lang="en-US" dirty="0" err="1"/>
              <a:t>img</a:t>
            </a:r>
            <a:r>
              <a:rPr lang="en-US" dirty="0"/>
              <a:t> ' +</a:t>
            </a:r>
            <a:br>
              <a:rPr lang="en-US" dirty="0"/>
            </a:br>
            <a:r>
              <a:rPr lang="en-US" dirty="0"/>
              <a:t>     'style="-</a:t>
            </a:r>
            <a:r>
              <a:rPr lang="en-US" dirty="0" err="1"/>
              <a:t>moz</a:t>
            </a:r>
            <a:r>
              <a:rPr lang="en-US" dirty="0"/>
              <a:t>-transform: scale(' + </a:t>
            </a:r>
            <a:r>
              <a:rPr lang="en-US" dirty="0" err="1"/>
              <a:t>i</a:t>
            </a:r>
            <a:r>
              <a:rPr lang="en-US" dirty="0"/>
              <a:t> + ', ' + </a:t>
            </a:r>
            <a:r>
              <a:rPr lang="en-US" dirty="0" err="1"/>
              <a:t>i</a:t>
            </a:r>
            <a:r>
              <a:rPr lang="en-US" dirty="0"/>
              <a:t> + '); ' + </a:t>
            </a:r>
            <a:br>
              <a:rPr lang="en-US" dirty="0"/>
            </a:br>
            <a:r>
              <a:rPr lang="en-US" dirty="0"/>
              <a:t>     '-</a:t>
            </a:r>
            <a:r>
              <a:rPr lang="en-US" dirty="0" err="1"/>
              <a:t>ms</a:t>
            </a:r>
            <a:r>
              <a:rPr lang="en-US" dirty="0"/>
              <a:t>-transform: scale(' + </a:t>
            </a:r>
            <a:r>
              <a:rPr lang="en-US" dirty="0" err="1"/>
              <a:t>i</a:t>
            </a:r>
            <a:r>
              <a:rPr lang="en-US" dirty="0"/>
              <a:t> +  ', ' + </a:t>
            </a:r>
            <a:r>
              <a:rPr lang="en-US" dirty="0" err="1"/>
              <a:t>i</a:t>
            </a:r>
            <a:r>
              <a:rPr lang="en-US" dirty="0"/>
              <a:t> + '); ' + </a:t>
            </a:r>
            <a:br>
              <a:rPr lang="en-US" dirty="0"/>
            </a:br>
            <a:r>
              <a:rPr lang="en-US" dirty="0"/>
              <a:t>     '-o-transform: scale(' + </a:t>
            </a:r>
            <a:r>
              <a:rPr lang="en-US" dirty="0" err="1"/>
              <a:t>i</a:t>
            </a:r>
            <a:r>
              <a:rPr lang="en-US" dirty="0"/>
              <a:t> +  ', ' + </a:t>
            </a:r>
            <a:r>
              <a:rPr lang="en-US" dirty="0" err="1"/>
              <a:t>i</a:t>
            </a:r>
            <a:r>
              <a:rPr lang="en-US" dirty="0"/>
              <a:t> + '); ' + </a:t>
            </a:r>
            <a:br>
              <a:rPr lang="en-US" dirty="0"/>
            </a:br>
            <a:r>
              <a:rPr lang="en-US" dirty="0"/>
              <a:t>     '-</a:t>
            </a:r>
            <a:r>
              <a:rPr lang="en-US" dirty="0" err="1"/>
              <a:t>webkit</a:t>
            </a:r>
            <a:r>
              <a:rPr lang="en-US" dirty="0"/>
              <a:t>-transform: scale(' + </a:t>
            </a:r>
            <a:r>
              <a:rPr lang="en-US" dirty="0" err="1"/>
              <a:t>i</a:t>
            </a:r>
            <a:r>
              <a:rPr lang="en-US" dirty="0"/>
              <a:t> +  ', ' + </a:t>
            </a:r>
            <a:r>
              <a:rPr lang="en-US" dirty="0" err="1"/>
              <a:t>i</a:t>
            </a:r>
            <a:r>
              <a:rPr lang="en-US" dirty="0"/>
              <a:t> + '); ' + </a:t>
            </a:r>
            <a:br>
              <a:rPr lang="en-US" dirty="0"/>
            </a:br>
            <a:r>
              <a:rPr lang="en-US" dirty="0"/>
              <a:t>     'transform: scale(' + </a:t>
            </a:r>
            <a:r>
              <a:rPr lang="en-US" dirty="0" err="1"/>
              <a:t>i</a:t>
            </a:r>
            <a:r>
              <a:rPr lang="en-US" dirty="0"/>
              <a:t> + ', ' + </a:t>
            </a:r>
            <a:r>
              <a:rPr lang="en-US" dirty="0" err="1"/>
              <a:t>i</a:t>
            </a:r>
            <a:r>
              <a:rPr lang="en-US" dirty="0"/>
              <a:t> + '); "' + </a:t>
            </a:r>
            <a:br>
              <a:rPr lang="en-US" dirty="0"/>
            </a:br>
            <a:r>
              <a:rPr lang="en-US" dirty="0"/>
              <a:t>     '</a:t>
            </a:r>
            <a:r>
              <a:rPr lang="en-US" dirty="0" err="1"/>
              <a:t>src</a:t>
            </a:r>
            <a:r>
              <a:rPr lang="en-US" dirty="0"/>
              <a:t>="http://www.websitedevelopmentbook.com/chapter23/spiral.jpg"&gt;';</a:t>
            </a:r>
            <a:br>
              <a:rPr lang="en-US" dirty="0"/>
            </a:br>
            <a:r>
              <a:rPr lang="en-US" dirty="0"/>
              <a:t/>
            </a:r>
            <a:br>
              <a:rPr lang="en-US" dirty="0"/>
            </a:br>
            <a:r>
              <a:rPr lang="en-US" dirty="0" smtClean="0"/>
              <a:t>     </a:t>
            </a:r>
            <a:r>
              <a:rPr lang="en-US" dirty="0"/>
              <a:t>if (direction == 'Grow')</a:t>
            </a:r>
            <a:br>
              <a:rPr lang="en-US" dirty="0"/>
            </a:br>
            <a:r>
              <a:rPr lang="en-US" dirty="0" smtClean="0"/>
              <a:t>       </a:t>
            </a:r>
            <a:r>
              <a:rPr lang="en-US" dirty="0" err="1" smtClean="0"/>
              <a:t>i</a:t>
            </a:r>
            <a:r>
              <a:rPr lang="en-US" dirty="0" smtClean="0"/>
              <a:t> </a:t>
            </a:r>
            <a:r>
              <a:rPr lang="en-US" dirty="0"/>
              <a:t>= </a:t>
            </a:r>
            <a:r>
              <a:rPr lang="en-US" dirty="0" err="1"/>
              <a:t>i</a:t>
            </a:r>
            <a:r>
              <a:rPr lang="en-US" dirty="0"/>
              <a:t> + 0.25;</a:t>
            </a:r>
            <a:br>
              <a:rPr lang="en-US" dirty="0"/>
            </a:br>
            <a:r>
              <a:rPr lang="en-US" dirty="0"/>
              <a:t>     else </a:t>
            </a:r>
            <a:br>
              <a:rPr lang="en-US" dirty="0"/>
            </a:br>
            <a:r>
              <a:rPr lang="en-US" dirty="0" smtClean="0"/>
              <a:t>       </a:t>
            </a:r>
            <a:r>
              <a:rPr lang="en-US" dirty="0" err="1" smtClean="0"/>
              <a:t>i</a:t>
            </a:r>
            <a:r>
              <a:rPr lang="en-US" dirty="0" smtClean="0"/>
              <a:t> </a:t>
            </a:r>
            <a:r>
              <a:rPr lang="en-US" dirty="0"/>
              <a:t>= </a:t>
            </a:r>
            <a:r>
              <a:rPr lang="en-US" dirty="0" err="1"/>
              <a:t>i</a:t>
            </a:r>
            <a:r>
              <a:rPr lang="en-US" dirty="0"/>
              <a:t> - 0.25;</a:t>
            </a:r>
            <a:br>
              <a:rPr lang="en-US" dirty="0"/>
            </a:br>
            <a:r>
              <a:rPr lang="en-US" dirty="0"/>
              <a:t/>
            </a:r>
            <a:br>
              <a:rPr lang="en-US" dirty="0"/>
            </a:br>
            <a:r>
              <a:rPr lang="en-US" dirty="0"/>
              <a:t>     if (</a:t>
            </a:r>
            <a:r>
              <a:rPr lang="en-US" dirty="0" err="1"/>
              <a:t>i</a:t>
            </a:r>
            <a:r>
              <a:rPr lang="en-US" dirty="0"/>
              <a:t> == 1.0)</a:t>
            </a:r>
            <a:br>
              <a:rPr lang="en-US" dirty="0"/>
            </a:br>
            <a:r>
              <a:rPr lang="en-US" dirty="0"/>
              <a:t>       direction = 'Grow';</a:t>
            </a:r>
            <a:br>
              <a:rPr lang="en-US" dirty="0"/>
            </a:br>
            <a:r>
              <a:rPr lang="en-US" dirty="0"/>
              <a:t>     else if (</a:t>
            </a:r>
            <a:r>
              <a:rPr lang="en-US" dirty="0" err="1"/>
              <a:t>i</a:t>
            </a:r>
            <a:r>
              <a:rPr lang="en-US" dirty="0"/>
              <a:t> == 2.0)</a:t>
            </a:r>
            <a:br>
              <a:rPr lang="en-US" dirty="0"/>
            </a:br>
            <a:r>
              <a:rPr lang="en-US" dirty="0"/>
              <a:t>       direction = 'Shrink';</a:t>
            </a:r>
            <a:br>
              <a:rPr lang="en-US" dirty="0"/>
            </a:br>
            <a:r>
              <a:rPr lang="en-US" dirty="0"/>
              <a:t>} </a:t>
            </a:r>
            <a:br>
              <a:rPr lang="en-US" dirty="0"/>
            </a:br>
            <a:r>
              <a:rPr lang="en-US" dirty="0"/>
              <a:t>&lt;/script&gt;</a:t>
            </a:r>
            <a:br>
              <a:rPr lang="en-US" dirty="0"/>
            </a:br>
            <a:r>
              <a:rPr lang="en-US" dirty="0"/>
              <a:t>&lt;/head&gt;</a:t>
            </a:r>
            <a:br>
              <a:rPr lang="en-US" dirty="0"/>
            </a:br>
            <a:r>
              <a:rPr lang="en-US" dirty="0"/>
              <a:t>&lt;body id="body" </a:t>
            </a:r>
            <a:r>
              <a:rPr lang="en-US" dirty="0" err="1"/>
              <a:t>onload</a:t>
            </a:r>
            <a:r>
              <a:rPr lang="en-US" dirty="0"/>
              <a:t>="</a:t>
            </a:r>
            <a:r>
              <a:rPr lang="en-US" dirty="0" err="1"/>
              <a:t>setInterval</a:t>
            </a:r>
            <a:r>
              <a:rPr lang="en-US" dirty="0"/>
              <a:t>(function() { </a:t>
            </a:r>
            <a:r>
              <a:rPr lang="en-US" dirty="0" err="1"/>
              <a:t>GrowAndShrink</a:t>
            </a:r>
            <a:r>
              <a:rPr lang="en-US" dirty="0"/>
              <a:t>(); }, 500)"&gt;</a:t>
            </a:r>
            <a:br>
              <a:rPr lang="en-US" dirty="0"/>
            </a:br>
            <a:r>
              <a:rPr lang="en-US" dirty="0"/>
              <a:t>&lt;/body&gt;</a:t>
            </a:r>
            <a:br>
              <a:rPr lang="en-US" dirty="0"/>
            </a:br>
            <a:r>
              <a:rPr lang="en-US" dirty="0"/>
              <a:t>&lt;/html&gt;</a:t>
            </a:r>
            <a:endParaRPr lang="en-US" sz="1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5400" y="4214032"/>
            <a:ext cx="3643001" cy="1866193"/>
          </a:xfrm>
          <a:prstGeom prst="rect">
            <a:avLst/>
          </a:prstGeom>
        </p:spPr>
      </p:pic>
    </p:spTree>
    <p:extLst>
      <p:ext uri="{BB962C8B-B14F-4D97-AF65-F5344CB8AC3E}">
        <p14:creationId xmlns:p14="http://schemas.microsoft.com/office/powerpoint/2010/main" val="4066787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Flipping an object</a:t>
            </a:r>
            <a:endParaRPr lang="en-US" dirty="0"/>
          </a:p>
        </p:txBody>
      </p:sp>
      <p:sp>
        <p:nvSpPr>
          <p:cNvPr id="3" name="Content Placeholder 2"/>
          <p:cNvSpPr>
            <a:spLocks noGrp="1"/>
          </p:cNvSpPr>
          <p:nvPr>
            <p:ph idx="1"/>
          </p:nvPr>
        </p:nvSpPr>
        <p:spPr>
          <a:xfrm>
            <a:off x="152400" y="1100628"/>
            <a:ext cx="4953000" cy="3776172"/>
          </a:xfrm>
        </p:spPr>
        <p:txBody>
          <a:bodyPr>
            <a:normAutofit fontScale="70000" lnSpcReduction="20000"/>
          </a:bodyPr>
          <a:lstStyle/>
          <a:p>
            <a:r>
              <a:rPr lang="en-US" dirty="0" smtClean="0"/>
              <a:t>	&lt;!</a:t>
            </a:r>
            <a:r>
              <a:rPr lang="en-US" dirty="0"/>
              <a:t>DOCTYPE html&gt;</a:t>
            </a:r>
            <a:br>
              <a:rPr lang="en-US" dirty="0"/>
            </a:br>
            <a:r>
              <a:rPr lang="en-US" dirty="0"/>
              <a:t>&lt;html&gt;</a:t>
            </a:r>
            <a:br>
              <a:rPr lang="en-US" dirty="0"/>
            </a:br>
            <a:r>
              <a:rPr lang="en-US" dirty="0"/>
              <a:t>&lt;head&gt;</a:t>
            </a:r>
            <a:br>
              <a:rPr lang="en-US" dirty="0"/>
            </a:br>
            <a:r>
              <a:rPr lang="en-US" dirty="0"/>
              <a:t>&lt;style&gt;</a:t>
            </a:r>
            <a:br>
              <a:rPr lang="en-US" dirty="0"/>
            </a:br>
            <a:r>
              <a:rPr lang="en-US" dirty="0"/>
              <a:t>.flip { </a:t>
            </a:r>
            <a:br>
              <a:rPr lang="en-US" dirty="0"/>
            </a:br>
            <a:r>
              <a:rPr lang="en-US" dirty="0"/>
              <a:t>-</a:t>
            </a:r>
            <a:r>
              <a:rPr lang="en-US" dirty="0" err="1"/>
              <a:t>moz</a:t>
            </a:r>
            <a:r>
              <a:rPr lang="en-US" dirty="0"/>
              <a:t>-transform: </a:t>
            </a:r>
            <a:r>
              <a:rPr lang="en-US" dirty="0" err="1"/>
              <a:t>scaleY</a:t>
            </a:r>
            <a:r>
              <a:rPr lang="en-US" dirty="0"/>
              <a:t>(-1);</a:t>
            </a:r>
            <a:br>
              <a:rPr lang="en-US" dirty="0"/>
            </a:br>
            <a:r>
              <a:rPr lang="en-US" dirty="0"/>
              <a:t>-</a:t>
            </a:r>
            <a:r>
              <a:rPr lang="en-US" dirty="0" err="1"/>
              <a:t>ms</a:t>
            </a:r>
            <a:r>
              <a:rPr lang="en-US" dirty="0"/>
              <a:t>-transform: </a:t>
            </a:r>
            <a:r>
              <a:rPr lang="en-US" dirty="0" err="1"/>
              <a:t>scaleY</a:t>
            </a:r>
            <a:r>
              <a:rPr lang="en-US" dirty="0"/>
              <a:t>(-1);</a:t>
            </a:r>
            <a:br>
              <a:rPr lang="en-US" dirty="0"/>
            </a:br>
            <a:r>
              <a:rPr lang="en-US" dirty="0"/>
              <a:t>-o-transform: </a:t>
            </a:r>
            <a:r>
              <a:rPr lang="en-US" dirty="0" err="1"/>
              <a:t>scaleY</a:t>
            </a:r>
            <a:r>
              <a:rPr lang="en-US" dirty="0"/>
              <a:t>(-1);</a:t>
            </a:r>
            <a:br>
              <a:rPr lang="en-US" dirty="0"/>
            </a:br>
            <a:r>
              <a:rPr lang="en-US" dirty="0"/>
              <a:t>-</a:t>
            </a:r>
            <a:r>
              <a:rPr lang="en-US" dirty="0" err="1"/>
              <a:t>webkit</a:t>
            </a:r>
            <a:r>
              <a:rPr lang="en-US" dirty="0"/>
              <a:t>-transform: </a:t>
            </a:r>
            <a:r>
              <a:rPr lang="en-US" dirty="0" err="1"/>
              <a:t>scaleY</a:t>
            </a:r>
            <a:r>
              <a:rPr lang="en-US" dirty="0"/>
              <a:t>(-1);</a:t>
            </a:r>
            <a:br>
              <a:rPr lang="en-US" dirty="0"/>
            </a:br>
            <a:r>
              <a:rPr lang="en-US" dirty="0"/>
              <a:t>transform: </a:t>
            </a:r>
            <a:r>
              <a:rPr lang="en-US" dirty="0" err="1"/>
              <a:t>scaleY</a:t>
            </a:r>
            <a:r>
              <a:rPr lang="en-US" dirty="0"/>
              <a:t>(-1);</a:t>
            </a:r>
            <a:br>
              <a:rPr lang="en-US" dirty="0"/>
            </a:br>
            <a:r>
              <a:rPr lang="en-US" dirty="0"/>
              <a:t>}</a:t>
            </a:r>
            <a:br>
              <a:rPr lang="en-US" dirty="0"/>
            </a:br>
            <a:r>
              <a:rPr lang="en-US" dirty="0"/>
              <a:t>&lt;/style&gt;</a:t>
            </a:r>
            <a:br>
              <a:rPr lang="en-US" dirty="0"/>
            </a:br>
            <a:r>
              <a:rPr lang="en-US" dirty="0"/>
              <a:t>&lt;/head&gt;</a:t>
            </a:r>
            <a:br>
              <a:rPr lang="en-US" dirty="0"/>
            </a:br>
            <a:r>
              <a:rPr lang="en-US" dirty="0"/>
              <a:t>&lt;body&gt;</a:t>
            </a:r>
            <a:br>
              <a:rPr lang="en-US" dirty="0"/>
            </a:br>
            <a:r>
              <a:rPr lang="en-US" dirty="0"/>
              <a:t>&lt;</a:t>
            </a:r>
            <a:r>
              <a:rPr lang="en-US" dirty="0" err="1"/>
              <a:t>imgsrc</a:t>
            </a:r>
            <a:r>
              <a:rPr lang="en-US" dirty="0"/>
              <a:t>="http://www.websitedevelopmentbook.com/chapter23/dog.jpg"&gt;</a:t>
            </a:r>
            <a:br>
              <a:rPr lang="en-US" dirty="0"/>
            </a:br>
            <a:r>
              <a:rPr lang="en-US" dirty="0"/>
              <a:t>&lt;</a:t>
            </a:r>
            <a:r>
              <a:rPr lang="en-US" dirty="0" err="1"/>
              <a:t>img</a:t>
            </a:r>
            <a:r>
              <a:rPr lang="en-US" dirty="0"/>
              <a:t> </a:t>
            </a:r>
            <a:r>
              <a:rPr lang="en-US" dirty="0" err="1"/>
              <a:t>src</a:t>
            </a:r>
            <a:r>
              <a:rPr lang="en-US" dirty="0"/>
              <a:t>="http://www.websitedevelopmentbook.com/chapter23/cat.jpg"&gt;&lt;br/&gt;</a:t>
            </a:r>
            <a:br>
              <a:rPr lang="en-US" dirty="0"/>
            </a:br>
            <a:r>
              <a:rPr lang="en-US" dirty="0"/>
              <a:t>&lt;</a:t>
            </a:r>
            <a:r>
              <a:rPr lang="en-US" dirty="0" err="1"/>
              <a:t>img</a:t>
            </a:r>
            <a:r>
              <a:rPr lang="en-US" dirty="0"/>
              <a:t> class="flip" </a:t>
            </a:r>
            <a:r>
              <a:rPr lang="en-US" dirty="0" err="1"/>
              <a:t>src</a:t>
            </a:r>
            <a:r>
              <a:rPr lang="en-US" dirty="0"/>
              <a:t>="http://www.websitedevelopmentbook.com/chapter23/dog.jpg"&gt;</a:t>
            </a:r>
            <a:br>
              <a:rPr lang="en-US" dirty="0"/>
            </a:br>
            <a:r>
              <a:rPr lang="en-US" dirty="0"/>
              <a:t>&lt;</a:t>
            </a:r>
            <a:r>
              <a:rPr lang="en-US" dirty="0" err="1"/>
              <a:t>img</a:t>
            </a:r>
            <a:r>
              <a:rPr lang="en-US" dirty="0"/>
              <a:t> class="flip" </a:t>
            </a:r>
            <a:r>
              <a:rPr lang="en-US" dirty="0" err="1"/>
              <a:t>src</a:t>
            </a:r>
            <a:r>
              <a:rPr lang="en-US" dirty="0"/>
              <a:t>="http://www.websitedevelopmentbook.com/chapter23/cat.jpg"&gt;&lt;br/&gt;</a:t>
            </a:r>
            <a:br>
              <a:rPr lang="en-US" dirty="0"/>
            </a:br>
            <a:r>
              <a:rPr lang="en-US" dirty="0"/>
              <a:t>&lt;/body&gt;</a:t>
            </a:r>
            <a:br>
              <a:rPr lang="en-US" dirty="0"/>
            </a:br>
            <a:r>
              <a:rPr lang="en-US" dirty="0"/>
              <a:t>&lt;/html&gt;</a:t>
            </a:r>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81600" y="3352800"/>
            <a:ext cx="3816653" cy="2695189"/>
          </a:xfrm>
          <a:prstGeom prst="rect">
            <a:avLst/>
          </a:prstGeom>
        </p:spPr>
      </p:pic>
    </p:spTree>
    <p:extLst>
      <p:ext uri="{BB962C8B-B14F-4D97-AF65-F5344CB8AC3E}">
        <p14:creationId xmlns:p14="http://schemas.microsoft.com/office/powerpoint/2010/main" val="3115856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Skewing an object</a:t>
            </a:r>
            <a:endParaRPr lang="en-US" dirty="0"/>
          </a:p>
        </p:txBody>
      </p:sp>
      <p:sp>
        <p:nvSpPr>
          <p:cNvPr id="3" name="Content Placeholder 2"/>
          <p:cNvSpPr>
            <a:spLocks noGrp="1"/>
          </p:cNvSpPr>
          <p:nvPr>
            <p:ph idx="1"/>
          </p:nvPr>
        </p:nvSpPr>
        <p:spPr>
          <a:xfrm>
            <a:off x="533400" y="1100628"/>
            <a:ext cx="8229600" cy="4842972"/>
          </a:xfrm>
        </p:spPr>
        <p:txBody>
          <a:bodyPr>
            <a:normAutofit fontScale="47500" lnSpcReduction="20000"/>
          </a:bodyPr>
          <a:lstStyle/>
          <a:p>
            <a:r>
              <a:rPr lang="en-US" dirty="0" smtClean="0"/>
              <a:t>	&lt;!</a:t>
            </a:r>
            <a:r>
              <a:rPr lang="en-US" dirty="0"/>
              <a:t>DOCTYPE html&gt;</a:t>
            </a:r>
            <a:br>
              <a:rPr lang="en-US" dirty="0"/>
            </a:br>
            <a:r>
              <a:rPr lang="en-US" dirty="0"/>
              <a:t>&lt;html&gt;</a:t>
            </a:r>
            <a:br>
              <a:rPr lang="en-US" dirty="0"/>
            </a:br>
            <a:r>
              <a:rPr lang="en-US" dirty="0"/>
              <a:t>&lt;head&gt;</a:t>
            </a:r>
            <a:br>
              <a:rPr lang="en-US" dirty="0"/>
            </a:br>
            <a:r>
              <a:rPr lang="en-US" dirty="0"/>
              <a:t>&lt;style&gt;</a:t>
            </a:r>
            <a:br>
              <a:rPr lang="en-US" dirty="0"/>
            </a:br>
            <a:r>
              <a:rPr lang="en-US" dirty="0"/>
              <a:t>.skew15 { </a:t>
            </a:r>
            <a:br>
              <a:rPr lang="en-US" dirty="0"/>
            </a:br>
            <a:r>
              <a:rPr lang="en-US" dirty="0"/>
              <a:t>-</a:t>
            </a:r>
            <a:r>
              <a:rPr lang="en-US" dirty="0" err="1"/>
              <a:t>moz</a:t>
            </a:r>
            <a:r>
              <a:rPr lang="en-US" dirty="0"/>
              <a:t>-transform: </a:t>
            </a:r>
            <a:r>
              <a:rPr lang="en-US" dirty="0" err="1"/>
              <a:t>skewY</a:t>
            </a:r>
            <a:r>
              <a:rPr lang="en-US" dirty="0"/>
              <a:t>(15deg);</a:t>
            </a:r>
            <a:br>
              <a:rPr lang="en-US" dirty="0"/>
            </a:br>
            <a:r>
              <a:rPr lang="en-US" dirty="0"/>
              <a:t>-</a:t>
            </a:r>
            <a:r>
              <a:rPr lang="en-US" dirty="0" err="1"/>
              <a:t>ms</a:t>
            </a:r>
            <a:r>
              <a:rPr lang="en-US" dirty="0"/>
              <a:t>-transform: </a:t>
            </a:r>
            <a:r>
              <a:rPr lang="en-US" dirty="0" err="1"/>
              <a:t>skewY</a:t>
            </a:r>
            <a:r>
              <a:rPr lang="en-US" dirty="0"/>
              <a:t>(15deg);</a:t>
            </a:r>
            <a:br>
              <a:rPr lang="en-US" dirty="0"/>
            </a:br>
            <a:r>
              <a:rPr lang="en-US" dirty="0"/>
              <a:t>-o-transform: </a:t>
            </a:r>
            <a:r>
              <a:rPr lang="en-US" dirty="0" err="1"/>
              <a:t>skewY</a:t>
            </a:r>
            <a:r>
              <a:rPr lang="en-US" dirty="0"/>
              <a:t>(15deg);</a:t>
            </a:r>
            <a:br>
              <a:rPr lang="en-US" dirty="0"/>
            </a:br>
            <a:r>
              <a:rPr lang="en-US" dirty="0"/>
              <a:t>-</a:t>
            </a:r>
            <a:r>
              <a:rPr lang="en-US" dirty="0" err="1"/>
              <a:t>webkit</a:t>
            </a:r>
            <a:r>
              <a:rPr lang="en-US" dirty="0"/>
              <a:t>-transform: </a:t>
            </a:r>
            <a:r>
              <a:rPr lang="en-US" dirty="0" err="1"/>
              <a:t>skewY</a:t>
            </a:r>
            <a:r>
              <a:rPr lang="en-US" dirty="0"/>
              <a:t>(15deg);</a:t>
            </a:r>
            <a:br>
              <a:rPr lang="en-US" dirty="0"/>
            </a:br>
            <a:r>
              <a:rPr lang="en-US" dirty="0"/>
              <a:t>transform: </a:t>
            </a:r>
            <a:r>
              <a:rPr lang="en-US" dirty="0" err="1"/>
              <a:t>skewY</a:t>
            </a:r>
            <a:r>
              <a:rPr lang="en-US" dirty="0"/>
              <a:t>(15deg);</a:t>
            </a:r>
            <a:br>
              <a:rPr lang="en-US" dirty="0"/>
            </a:br>
            <a:r>
              <a:rPr lang="en-US" dirty="0"/>
              <a:t>}</a:t>
            </a:r>
            <a:br>
              <a:rPr lang="en-US" dirty="0"/>
            </a:br>
            <a:r>
              <a:rPr lang="en-US" dirty="0"/>
              <a:t/>
            </a:r>
            <a:br>
              <a:rPr lang="en-US" dirty="0"/>
            </a:br>
            <a:r>
              <a:rPr lang="en-US" dirty="0"/>
              <a:t>.skew30 { </a:t>
            </a:r>
            <a:br>
              <a:rPr lang="en-US" dirty="0"/>
            </a:br>
            <a:r>
              <a:rPr lang="en-US" dirty="0"/>
              <a:t>-</a:t>
            </a:r>
            <a:r>
              <a:rPr lang="en-US" dirty="0" err="1"/>
              <a:t>moz</a:t>
            </a:r>
            <a:r>
              <a:rPr lang="en-US" dirty="0"/>
              <a:t>-transform: </a:t>
            </a:r>
            <a:r>
              <a:rPr lang="en-US" dirty="0" err="1"/>
              <a:t>skewY</a:t>
            </a:r>
            <a:r>
              <a:rPr lang="en-US" dirty="0"/>
              <a:t>(30deg);</a:t>
            </a:r>
            <a:br>
              <a:rPr lang="en-US" dirty="0"/>
            </a:br>
            <a:r>
              <a:rPr lang="en-US" dirty="0"/>
              <a:t>-</a:t>
            </a:r>
            <a:r>
              <a:rPr lang="en-US" dirty="0" err="1"/>
              <a:t>ms</a:t>
            </a:r>
            <a:r>
              <a:rPr lang="en-US" dirty="0"/>
              <a:t>-transform: </a:t>
            </a:r>
            <a:r>
              <a:rPr lang="en-US" dirty="0" err="1"/>
              <a:t>skewY</a:t>
            </a:r>
            <a:r>
              <a:rPr lang="en-US" dirty="0"/>
              <a:t>(30deg);</a:t>
            </a:r>
            <a:br>
              <a:rPr lang="en-US" dirty="0"/>
            </a:br>
            <a:r>
              <a:rPr lang="en-US" dirty="0"/>
              <a:t>-o-transform: </a:t>
            </a:r>
            <a:r>
              <a:rPr lang="en-US" dirty="0" err="1"/>
              <a:t>skewY</a:t>
            </a:r>
            <a:r>
              <a:rPr lang="en-US" dirty="0"/>
              <a:t>(30deg);</a:t>
            </a:r>
            <a:br>
              <a:rPr lang="en-US" dirty="0"/>
            </a:br>
            <a:r>
              <a:rPr lang="en-US" dirty="0"/>
              <a:t>-</a:t>
            </a:r>
            <a:r>
              <a:rPr lang="en-US" dirty="0" err="1"/>
              <a:t>webkit</a:t>
            </a:r>
            <a:r>
              <a:rPr lang="en-US" dirty="0"/>
              <a:t>-transform: </a:t>
            </a:r>
            <a:r>
              <a:rPr lang="en-US" dirty="0" err="1"/>
              <a:t>skewY</a:t>
            </a:r>
            <a:r>
              <a:rPr lang="en-US" dirty="0"/>
              <a:t>(30deg);</a:t>
            </a:r>
            <a:br>
              <a:rPr lang="en-US" dirty="0"/>
            </a:br>
            <a:r>
              <a:rPr lang="en-US" dirty="0"/>
              <a:t>transform: </a:t>
            </a:r>
            <a:r>
              <a:rPr lang="en-US" dirty="0" err="1"/>
              <a:t>skewY</a:t>
            </a:r>
            <a:r>
              <a:rPr lang="en-US" dirty="0"/>
              <a:t>(30deg);</a:t>
            </a:r>
            <a:br>
              <a:rPr lang="en-US" dirty="0"/>
            </a:br>
            <a:r>
              <a:rPr lang="en-US" dirty="0"/>
              <a:t>}</a:t>
            </a:r>
          </a:p>
          <a:p>
            <a:r>
              <a:rPr lang="en-US" dirty="0"/>
              <a:t/>
            </a:r>
            <a:br>
              <a:rPr lang="en-US" dirty="0"/>
            </a:br>
            <a:r>
              <a:rPr lang="en-US" dirty="0"/>
              <a:t>.skew45 { </a:t>
            </a:r>
            <a:br>
              <a:rPr lang="en-US" dirty="0"/>
            </a:br>
            <a:r>
              <a:rPr lang="en-US" dirty="0"/>
              <a:t>-</a:t>
            </a:r>
            <a:r>
              <a:rPr lang="en-US" dirty="0" err="1"/>
              <a:t>moz</a:t>
            </a:r>
            <a:r>
              <a:rPr lang="en-US" dirty="0"/>
              <a:t>-transform: </a:t>
            </a:r>
            <a:r>
              <a:rPr lang="en-US" dirty="0" err="1"/>
              <a:t>skewY</a:t>
            </a:r>
            <a:r>
              <a:rPr lang="en-US" dirty="0"/>
              <a:t>(45deg);</a:t>
            </a:r>
            <a:br>
              <a:rPr lang="en-US" dirty="0"/>
            </a:br>
            <a:r>
              <a:rPr lang="en-US" dirty="0"/>
              <a:t>-</a:t>
            </a:r>
            <a:r>
              <a:rPr lang="en-US" dirty="0" err="1"/>
              <a:t>ms</a:t>
            </a:r>
            <a:r>
              <a:rPr lang="en-US" dirty="0"/>
              <a:t>-transform: </a:t>
            </a:r>
            <a:r>
              <a:rPr lang="en-US" dirty="0" err="1"/>
              <a:t>skewY</a:t>
            </a:r>
            <a:r>
              <a:rPr lang="en-US" dirty="0"/>
              <a:t>(45deg);</a:t>
            </a:r>
            <a:br>
              <a:rPr lang="en-US" dirty="0"/>
            </a:br>
            <a:r>
              <a:rPr lang="en-US" dirty="0"/>
              <a:t>-o-transform: </a:t>
            </a:r>
            <a:r>
              <a:rPr lang="en-US" dirty="0" err="1"/>
              <a:t>skewY</a:t>
            </a:r>
            <a:r>
              <a:rPr lang="en-US" dirty="0"/>
              <a:t>(45deg);</a:t>
            </a:r>
            <a:br>
              <a:rPr lang="en-US" dirty="0"/>
            </a:br>
            <a:r>
              <a:rPr lang="en-US" dirty="0"/>
              <a:t>-</a:t>
            </a:r>
            <a:r>
              <a:rPr lang="en-US" dirty="0" err="1"/>
              <a:t>webkit</a:t>
            </a:r>
            <a:r>
              <a:rPr lang="en-US" dirty="0"/>
              <a:t>-transform: </a:t>
            </a:r>
            <a:r>
              <a:rPr lang="en-US" dirty="0" err="1"/>
              <a:t>skewY</a:t>
            </a:r>
            <a:r>
              <a:rPr lang="en-US" dirty="0"/>
              <a:t>(45deg);</a:t>
            </a:r>
            <a:br>
              <a:rPr lang="en-US" dirty="0"/>
            </a:br>
            <a:r>
              <a:rPr lang="en-US" dirty="0"/>
              <a:t>transform: </a:t>
            </a:r>
            <a:r>
              <a:rPr lang="en-US" dirty="0" err="1"/>
              <a:t>skewY</a:t>
            </a:r>
            <a:r>
              <a:rPr lang="en-US" dirty="0"/>
              <a:t>(45deg);</a:t>
            </a:r>
            <a:br>
              <a:rPr lang="en-US" dirty="0"/>
            </a:br>
            <a:r>
              <a:rPr lang="en-US" dirty="0"/>
              <a:t>}</a:t>
            </a:r>
            <a:br>
              <a:rPr lang="en-US" dirty="0"/>
            </a:br>
            <a:r>
              <a:rPr lang="en-US" dirty="0"/>
              <a:t/>
            </a:r>
            <a:br>
              <a:rPr lang="en-US" dirty="0"/>
            </a:br>
            <a:r>
              <a:rPr lang="en-US" dirty="0"/>
              <a:t>.skew60 { </a:t>
            </a:r>
            <a:r>
              <a:rPr lang="en-US" dirty="0" smtClean="0"/>
              <a:t/>
            </a:r>
            <a:br>
              <a:rPr lang="en-US" dirty="0" smtClean="0"/>
            </a:br>
            <a:r>
              <a:rPr lang="en-US" dirty="0" smtClean="0"/>
              <a:t>-</a:t>
            </a:r>
            <a:r>
              <a:rPr lang="en-US" dirty="0" err="1"/>
              <a:t>moz</a:t>
            </a:r>
            <a:r>
              <a:rPr lang="en-US" dirty="0"/>
              <a:t>-transform: </a:t>
            </a:r>
            <a:r>
              <a:rPr lang="en-US" dirty="0" err="1"/>
              <a:t>skewY</a:t>
            </a:r>
            <a:r>
              <a:rPr lang="en-US" dirty="0"/>
              <a:t>(60deg);</a:t>
            </a:r>
            <a:br>
              <a:rPr lang="en-US" dirty="0"/>
            </a:br>
            <a:r>
              <a:rPr lang="en-US" dirty="0"/>
              <a:t>-</a:t>
            </a:r>
            <a:r>
              <a:rPr lang="en-US" dirty="0" err="1"/>
              <a:t>ms</a:t>
            </a:r>
            <a:r>
              <a:rPr lang="en-US" dirty="0"/>
              <a:t>-transform: </a:t>
            </a:r>
            <a:r>
              <a:rPr lang="en-US" dirty="0" err="1"/>
              <a:t>skewY</a:t>
            </a:r>
            <a:r>
              <a:rPr lang="en-US" dirty="0"/>
              <a:t>(60deg);</a:t>
            </a:r>
            <a:br>
              <a:rPr lang="en-US" dirty="0"/>
            </a:br>
            <a:r>
              <a:rPr lang="en-US" dirty="0"/>
              <a:t>-o-transform: </a:t>
            </a:r>
            <a:r>
              <a:rPr lang="en-US" dirty="0" err="1"/>
              <a:t>skewY</a:t>
            </a:r>
            <a:r>
              <a:rPr lang="en-US" dirty="0"/>
              <a:t>(60deg);</a:t>
            </a:r>
            <a:br>
              <a:rPr lang="en-US" dirty="0"/>
            </a:br>
            <a:r>
              <a:rPr lang="en-US" dirty="0"/>
              <a:t>-</a:t>
            </a:r>
            <a:r>
              <a:rPr lang="en-US" dirty="0" err="1"/>
              <a:t>webkit</a:t>
            </a:r>
            <a:r>
              <a:rPr lang="en-US" dirty="0"/>
              <a:t>-transform: </a:t>
            </a:r>
            <a:r>
              <a:rPr lang="en-US" dirty="0" err="1"/>
              <a:t>skewY</a:t>
            </a:r>
            <a:r>
              <a:rPr lang="en-US" dirty="0"/>
              <a:t>(60deg);</a:t>
            </a:r>
            <a:br>
              <a:rPr lang="en-US" dirty="0"/>
            </a:br>
            <a:r>
              <a:rPr lang="en-US" dirty="0"/>
              <a:t>transform: </a:t>
            </a:r>
            <a:r>
              <a:rPr lang="en-US" dirty="0" err="1"/>
              <a:t>skewY</a:t>
            </a:r>
            <a:r>
              <a:rPr lang="en-US" dirty="0"/>
              <a:t>(60deg);</a:t>
            </a:r>
            <a:br>
              <a:rPr lang="en-US" dirty="0"/>
            </a:br>
            <a:r>
              <a:rPr lang="en-US" dirty="0"/>
              <a:t>}</a:t>
            </a:r>
            <a:br>
              <a:rPr lang="en-US" dirty="0"/>
            </a:br>
            <a:r>
              <a:rPr lang="en-US" dirty="0"/>
              <a:t/>
            </a:r>
            <a:br>
              <a:rPr lang="en-US" dirty="0"/>
            </a:br>
            <a:r>
              <a:rPr lang="en-US" dirty="0"/>
              <a:t>&lt;/style&gt;</a:t>
            </a:r>
            <a:br>
              <a:rPr lang="en-US" dirty="0"/>
            </a:br>
            <a:r>
              <a:rPr lang="en-US" dirty="0"/>
              <a:t>&lt;/head&gt;</a:t>
            </a:r>
            <a:br>
              <a:rPr lang="en-US" dirty="0"/>
            </a:br>
            <a:r>
              <a:rPr lang="en-US" dirty="0"/>
              <a:t>&lt;body&gt;</a:t>
            </a:r>
            <a:br>
              <a:rPr lang="en-US" dirty="0"/>
            </a:br>
            <a:r>
              <a:rPr lang="en-US" dirty="0"/>
              <a:t>&lt;</a:t>
            </a:r>
            <a:r>
              <a:rPr lang="en-US" dirty="0" err="1"/>
              <a:t>img</a:t>
            </a:r>
            <a:r>
              <a:rPr lang="en-US" dirty="0"/>
              <a:t> class="skew15" </a:t>
            </a:r>
            <a:r>
              <a:rPr lang="en-US" dirty="0" err="1"/>
              <a:t>src</a:t>
            </a:r>
            <a:r>
              <a:rPr lang="en-US" dirty="0"/>
              <a:t>="http://www.websitedevelopmentbook.com/chapter23/dog.jpg"&gt;</a:t>
            </a:r>
            <a:br>
              <a:rPr lang="en-US" dirty="0"/>
            </a:br>
            <a:r>
              <a:rPr lang="en-US" dirty="0"/>
              <a:t>&lt;</a:t>
            </a:r>
            <a:r>
              <a:rPr lang="en-US" dirty="0" err="1"/>
              <a:t>img</a:t>
            </a:r>
            <a:r>
              <a:rPr lang="en-US" dirty="0"/>
              <a:t> class="skew30" </a:t>
            </a:r>
            <a:r>
              <a:rPr lang="en-US" dirty="0" err="1"/>
              <a:t>src</a:t>
            </a:r>
            <a:r>
              <a:rPr lang="en-US" dirty="0"/>
              <a:t>="http://www.websitedevelopmentbook.com/chapter23/dog.jpg"&gt;&lt;br/&gt;</a:t>
            </a:r>
            <a:br>
              <a:rPr lang="en-US" dirty="0"/>
            </a:br>
            <a:r>
              <a:rPr lang="en-US" dirty="0"/>
              <a:t>&lt;</a:t>
            </a:r>
            <a:r>
              <a:rPr lang="en-US" dirty="0" err="1"/>
              <a:t>img</a:t>
            </a:r>
            <a:r>
              <a:rPr lang="en-US" dirty="0"/>
              <a:t> class="skew45" </a:t>
            </a:r>
            <a:r>
              <a:rPr lang="en-US" dirty="0" err="1"/>
              <a:t>src</a:t>
            </a:r>
            <a:r>
              <a:rPr lang="en-US" dirty="0"/>
              <a:t>="http://www.websitedevelopmentbook.com/chapter23/dog.jpg"&gt;</a:t>
            </a:r>
            <a:br>
              <a:rPr lang="en-US" dirty="0"/>
            </a:br>
            <a:r>
              <a:rPr lang="en-US" dirty="0"/>
              <a:t>&lt;</a:t>
            </a:r>
            <a:r>
              <a:rPr lang="en-US" dirty="0" err="1"/>
              <a:t>img</a:t>
            </a:r>
            <a:r>
              <a:rPr lang="en-US" dirty="0"/>
              <a:t> class="skew60" </a:t>
            </a:r>
            <a:r>
              <a:rPr lang="en-US" dirty="0" err="1"/>
              <a:t>src</a:t>
            </a:r>
            <a:r>
              <a:rPr lang="en-US" dirty="0"/>
              <a:t>="http://www.websitedevelopmentbook.com/chapter23/dog.jpg"&gt;&lt;br/&gt;</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2400" y="1295400"/>
            <a:ext cx="4572000" cy="3108960"/>
          </a:xfrm>
          <a:prstGeom prst="rect">
            <a:avLst/>
          </a:prstGeom>
        </p:spPr>
      </p:pic>
    </p:spTree>
    <p:extLst>
      <p:ext uri="{BB962C8B-B14F-4D97-AF65-F5344CB8AC3E}">
        <p14:creationId xmlns:p14="http://schemas.microsoft.com/office/powerpoint/2010/main" val="1805270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word: 3D transforms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3655" y="1100138"/>
            <a:ext cx="5258914" cy="3579812"/>
          </a:xfrm>
        </p:spPr>
      </p:pic>
    </p:spTree>
    <p:extLst>
      <p:ext uri="{BB962C8B-B14F-4D97-AF65-F5344CB8AC3E}">
        <p14:creationId xmlns:p14="http://schemas.microsoft.com/office/powerpoint/2010/main" val="1072769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smtClean="0"/>
              <a:t>Using </a:t>
            </a:r>
            <a:r>
              <a:rPr lang="en-US" b="0" dirty="0"/>
              <a:t>JavaScript, CSS, and JQuery, you have learned a variety of ways to manipulate HTML elements on a page. </a:t>
            </a:r>
            <a:endParaRPr lang="en-US" b="0" dirty="0" smtClean="0"/>
          </a:p>
          <a:p>
            <a:pPr>
              <a:buFont typeface="Arial" pitchFamily="34" charset="0"/>
              <a:buChar char="•"/>
            </a:pPr>
            <a:r>
              <a:rPr lang="en-US" b="0" dirty="0" smtClean="0"/>
              <a:t>In </a:t>
            </a:r>
            <a:r>
              <a:rPr lang="en-US" b="0" dirty="0"/>
              <a:t>this chapter, you examine ways to perform text and image translations rotations using CSS as well as scaling and skewing operations</a:t>
            </a:r>
            <a:r>
              <a:rPr lang="en-US" b="0"/>
              <a:t>. </a:t>
            </a:r>
            <a:endParaRPr lang="en-US" dirty="0"/>
          </a:p>
        </p:txBody>
      </p:sp>
    </p:spTree>
    <p:extLst>
      <p:ext uri="{BB962C8B-B14F-4D97-AF65-F5344CB8AC3E}">
        <p14:creationId xmlns:p14="http://schemas.microsoft.com/office/powerpoint/2010/main" val="2174555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76200"/>
            <a:ext cx="7520940" cy="838200"/>
          </a:xfrm>
        </p:spPr>
        <p:txBody>
          <a:bodyPr/>
          <a:lstStyle/>
          <a:p>
            <a:r>
              <a:rPr lang="en-US" dirty="0" smtClean="0"/>
              <a:t>Learning Objectives</a:t>
            </a:r>
            <a:endParaRPr lang="en-US" dirty="0"/>
          </a:p>
        </p:txBody>
      </p:sp>
      <p:sp>
        <p:nvSpPr>
          <p:cNvPr id="3" name="Content Placeholder 2"/>
          <p:cNvSpPr>
            <a:spLocks noGrp="1"/>
          </p:cNvSpPr>
          <p:nvPr>
            <p:ph idx="1"/>
          </p:nvPr>
        </p:nvSpPr>
        <p:spPr>
          <a:xfrm>
            <a:off x="533400" y="762000"/>
            <a:ext cx="8305800" cy="3918477"/>
          </a:xfrm>
        </p:spPr>
        <p:txBody>
          <a:bodyPr>
            <a:noAutofit/>
          </a:bodyPr>
          <a:lstStyle/>
          <a:p>
            <a:pPr lvl="0">
              <a:buFont typeface="Arial" pitchFamily="34" charset="0"/>
              <a:buChar char="•"/>
            </a:pPr>
            <a:r>
              <a:rPr lang="en-US" b="0" dirty="0"/>
              <a:t>How to use the transform property rotate function to rotate an HTML element on a page</a:t>
            </a:r>
          </a:p>
          <a:p>
            <a:pPr lvl="0">
              <a:buFont typeface="Arial" pitchFamily="34" charset="0"/>
              <a:buChar char="•"/>
            </a:pPr>
            <a:r>
              <a:rPr lang="en-US" b="0" dirty="0"/>
              <a:t>How to use the transform property translate function to move an HTML element on a page</a:t>
            </a:r>
          </a:p>
          <a:p>
            <a:pPr lvl="0">
              <a:buFont typeface="Arial" pitchFamily="34" charset="0"/>
              <a:buChar char="•"/>
            </a:pPr>
            <a:r>
              <a:rPr lang="en-US" b="0" dirty="0"/>
              <a:t>How to use the transform property scale function to increase or decrease the size of an HTML element on a page</a:t>
            </a:r>
          </a:p>
          <a:p>
            <a:pPr lvl="0">
              <a:buFont typeface="Arial" pitchFamily="34" charset="0"/>
              <a:buChar char="•"/>
            </a:pPr>
            <a:r>
              <a:rPr lang="en-US" b="0" dirty="0"/>
              <a:t>How to use the transform property skew function to skew an HTML element on a page along the object’s x or y axis</a:t>
            </a:r>
          </a:p>
        </p:txBody>
      </p:sp>
    </p:spTree>
    <p:extLst>
      <p:ext uri="{BB962C8B-B14F-4D97-AF65-F5344CB8AC3E}">
        <p14:creationId xmlns:p14="http://schemas.microsoft.com/office/powerpoint/2010/main" val="225621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transform property</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The CSS transform property provides several functions you can use with CSS styles to translate or move, rotate, skew, or scale an HTML element. Depending on your browser, the name of the transform property may differ:</a:t>
            </a:r>
          </a:p>
          <a:p>
            <a:r>
              <a:rPr lang="en-US" dirty="0" smtClean="0"/>
              <a:t>	-</a:t>
            </a:r>
            <a:r>
              <a:rPr lang="en-US" dirty="0" err="1"/>
              <a:t>moz</a:t>
            </a:r>
            <a:r>
              <a:rPr lang="en-US" dirty="0"/>
              <a:t>-transform:</a:t>
            </a:r>
            <a:br>
              <a:rPr lang="en-US" dirty="0"/>
            </a:br>
            <a:r>
              <a:rPr lang="en-US" dirty="0"/>
              <a:t>-</a:t>
            </a:r>
            <a:r>
              <a:rPr lang="en-US" dirty="0" err="1"/>
              <a:t>ms</a:t>
            </a:r>
            <a:r>
              <a:rPr lang="en-US" dirty="0"/>
              <a:t>-transform:</a:t>
            </a:r>
            <a:br>
              <a:rPr lang="en-US" dirty="0"/>
            </a:br>
            <a:r>
              <a:rPr lang="en-US" dirty="0"/>
              <a:t>-o-transform:</a:t>
            </a:r>
            <a:br>
              <a:rPr lang="en-US" dirty="0"/>
            </a:br>
            <a:r>
              <a:rPr lang="en-US" dirty="0"/>
              <a:t>-</a:t>
            </a:r>
            <a:r>
              <a:rPr lang="en-US" dirty="0" err="1"/>
              <a:t>webkit</a:t>
            </a:r>
            <a:r>
              <a:rPr lang="en-US" dirty="0"/>
              <a:t>-transform:</a:t>
            </a:r>
            <a:br>
              <a:rPr lang="en-US" dirty="0"/>
            </a:br>
            <a:r>
              <a:rPr lang="en-US" dirty="0"/>
              <a:t>transform:</a:t>
            </a:r>
          </a:p>
          <a:p>
            <a:endParaRPr lang="en-US" dirty="0"/>
          </a:p>
        </p:txBody>
      </p:sp>
    </p:spTree>
    <p:extLst>
      <p:ext uri="{BB962C8B-B14F-4D97-AF65-F5344CB8AC3E}">
        <p14:creationId xmlns:p14="http://schemas.microsoft.com/office/powerpoint/2010/main" val="1218799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Rotating an image</a:t>
            </a:r>
            <a:endParaRPr lang="en-US" dirty="0"/>
          </a:p>
        </p:txBody>
      </p:sp>
      <p:sp>
        <p:nvSpPr>
          <p:cNvPr id="3" name="Content Placeholder 2"/>
          <p:cNvSpPr>
            <a:spLocks noGrp="1"/>
          </p:cNvSpPr>
          <p:nvPr>
            <p:ph idx="1"/>
          </p:nvPr>
        </p:nvSpPr>
        <p:spPr>
          <a:xfrm>
            <a:off x="228600" y="1100628"/>
            <a:ext cx="8115300" cy="4690572"/>
          </a:xfrm>
        </p:spPr>
        <p:txBody>
          <a:bodyPr>
            <a:normAutofit fontScale="70000" lnSpcReduction="20000"/>
          </a:bodyPr>
          <a:lstStyle/>
          <a:p>
            <a:r>
              <a:rPr lang="en-US" dirty="0" smtClean="0"/>
              <a:t>	&lt;!</a:t>
            </a:r>
            <a:r>
              <a:rPr lang="en-US" dirty="0"/>
              <a:t>DOCTYPE html&gt;</a:t>
            </a:r>
            <a:br>
              <a:rPr lang="en-US" dirty="0"/>
            </a:br>
            <a:r>
              <a:rPr lang="en-US" dirty="0"/>
              <a:t>&lt;html&gt;</a:t>
            </a:r>
            <a:br>
              <a:rPr lang="en-US" dirty="0"/>
            </a:br>
            <a:r>
              <a:rPr lang="en-US" dirty="0"/>
              <a:t>&lt;head&gt;</a:t>
            </a:r>
            <a:br>
              <a:rPr lang="en-US" dirty="0"/>
            </a:br>
            <a:r>
              <a:rPr lang="en-US" dirty="0"/>
              <a:t>&lt;style type="text/</a:t>
            </a:r>
            <a:r>
              <a:rPr lang="en-US" dirty="0" err="1"/>
              <a:t>css</a:t>
            </a:r>
            <a:r>
              <a:rPr lang="en-US" dirty="0"/>
              <a:t>"&gt;</a:t>
            </a:r>
            <a:br>
              <a:rPr lang="en-US" dirty="0"/>
            </a:br>
            <a:r>
              <a:rPr lang="en-US" dirty="0"/>
              <a:t/>
            </a:r>
            <a:br>
              <a:rPr lang="en-US" dirty="0"/>
            </a:br>
            <a:r>
              <a:rPr lang="en-US" dirty="0"/>
              <a:t>.right { </a:t>
            </a:r>
            <a:br>
              <a:rPr lang="en-US" dirty="0"/>
            </a:br>
            <a:r>
              <a:rPr lang="en-US" dirty="0"/>
              <a:t>-</a:t>
            </a:r>
            <a:r>
              <a:rPr lang="en-US" dirty="0" err="1"/>
              <a:t>moz</a:t>
            </a:r>
            <a:r>
              <a:rPr lang="en-US" dirty="0"/>
              <a:t>-transform: rotate(345deg);</a:t>
            </a:r>
            <a:br>
              <a:rPr lang="en-US" dirty="0"/>
            </a:br>
            <a:r>
              <a:rPr lang="en-US" dirty="0"/>
              <a:t>-</a:t>
            </a:r>
            <a:r>
              <a:rPr lang="en-US" dirty="0" err="1"/>
              <a:t>ms</a:t>
            </a:r>
            <a:r>
              <a:rPr lang="en-US" dirty="0"/>
              <a:t>-transform: rotate(345deg);</a:t>
            </a:r>
            <a:br>
              <a:rPr lang="en-US" dirty="0"/>
            </a:br>
            <a:r>
              <a:rPr lang="en-US" dirty="0"/>
              <a:t>-o-transform: rotate(345deg);</a:t>
            </a:r>
            <a:br>
              <a:rPr lang="en-US" dirty="0"/>
            </a:br>
            <a:r>
              <a:rPr lang="en-US" dirty="0"/>
              <a:t>-</a:t>
            </a:r>
            <a:r>
              <a:rPr lang="en-US" dirty="0" err="1"/>
              <a:t>webkit</a:t>
            </a:r>
            <a:r>
              <a:rPr lang="en-US" dirty="0"/>
              <a:t>-transform: rotate(345deg);</a:t>
            </a:r>
            <a:br>
              <a:rPr lang="en-US" dirty="0"/>
            </a:br>
            <a:r>
              <a:rPr lang="en-US" dirty="0"/>
              <a:t>transform: rotate(345deg);</a:t>
            </a:r>
            <a:br>
              <a:rPr lang="en-US" dirty="0"/>
            </a:br>
            <a:r>
              <a:rPr lang="en-US" dirty="0"/>
              <a:t>}</a:t>
            </a:r>
            <a:br>
              <a:rPr lang="en-US" dirty="0"/>
            </a:br>
            <a:r>
              <a:rPr lang="en-US" dirty="0"/>
              <a:t/>
            </a:r>
            <a:br>
              <a:rPr lang="en-US" dirty="0"/>
            </a:br>
            <a:r>
              <a:rPr lang="en-US" dirty="0"/>
              <a:t>.left { </a:t>
            </a:r>
            <a:br>
              <a:rPr lang="en-US" dirty="0"/>
            </a:br>
            <a:r>
              <a:rPr lang="en-US" dirty="0"/>
              <a:t>-</a:t>
            </a:r>
            <a:r>
              <a:rPr lang="en-US" dirty="0" err="1"/>
              <a:t>moz</a:t>
            </a:r>
            <a:r>
              <a:rPr lang="en-US" dirty="0"/>
              <a:t>-transform: rotate(15deg);</a:t>
            </a:r>
            <a:br>
              <a:rPr lang="en-US" dirty="0"/>
            </a:br>
            <a:r>
              <a:rPr lang="en-US" dirty="0"/>
              <a:t>-</a:t>
            </a:r>
            <a:r>
              <a:rPr lang="en-US" dirty="0" err="1"/>
              <a:t>ms</a:t>
            </a:r>
            <a:r>
              <a:rPr lang="en-US" dirty="0"/>
              <a:t>-transform: rotate(15deg);</a:t>
            </a:r>
            <a:br>
              <a:rPr lang="en-US" dirty="0"/>
            </a:br>
            <a:r>
              <a:rPr lang="en-US" dirty="0"/>
              <a:t>-o-transform: rotate(15deg);</a:t>
            </a:r>
            <a:br>
              <a:rPr lang="en-US" dirty="0"/>
            </a:br>
            <a:r>
              <a:rPr lang="en-US" dirty="0"/>
              <a:t>-</a:t>
            </a:r>
            <a:r>
              <a:rPr lang="en-US" dirty="0" err="1"/>
              <a:t>webkit</a:t>
            </a:r>
            <a:r>
              <a:rPr lang="en-US" dirty="0"/>
              <a:t>-transform: rotate(15deg);</a:t>
            </a:r>
            <a:br>
              <a:rPr lang="en-US" dirty="0"/>
            </a:br>
            <a:r>
              <a:rPr lang="en-US" dirty="0"/>
              <a:t>transform: rotate(15deg);</a:t>
            </a:r>
            <a:br>
              <a:rPr lang="en-US" dirty="0"/>
            </a:br>
            <a:r>
              <a:rPr lang="en-US" dirty="0"/>
              <a:t>}</a:t>
            </a:r>
            <a:br>
              <a:rPr lang="en-US" dirty="0"/>
            </a:br>
            <a:r>
              <a:rPr lang="en-US" dirty="0"/>
              <a:t>&lt;/style&gt;</a:t>
            </a:r>
            <a:br>
              <a:rPr lang="en-US" dirty="0"/>
            </a:br>
            <a:r>
              <a:rPr lang="en-US" dirty="0"/>
              <a:t>&lt;/head&gt;</a:t>
            </a:r>
            <a:br>
              <a:rPr lang="en-US" dirty="0"/>
            </a:br>
            <a:r>
              <a:rPr lang="en-US" dirty="0"/>
              <a:t>&lt;body&gt;</a:t>
            </a:r>
            <a:br>
              <a:rPr lang="en-US" dirty="0"/>
            </a:br>
            <a:r>
              <a:rPr lang="en-US" dirty="0"/>
              <a:t>&lt;</a:t>
            </a:r>
            <a:r>
              <a:rPr lang="en-US" dirty="0" err="1"/>
              <a:t>img</a:t>
            </a:r>
            <a:r>
              <a:rPr lang="en-US" dirty="0"/>
              <a:t> class="left" width="300" height="200"</a:t>
            </a:r>
            <a:br>
              <a:rPr lang="en-US" dirty="0"/>
            </a:br>
            <a:r>
              <a:rPr lang="en-US" dirty="0" err="1"/>
              <a:t>src</a:t>
            </a:r>
            <a:r>
              <a:rPr lang="en-US" dirty="0"/>
              <a:t>="http://www.websitedevelopmentbook.com/Chapter23/dog.jpg" /&gt;</a:t>
            </a:r>
            <a:br>
              <a:rPr lang="en-US" dirty="0"/>
            </a:br>
            <a:r>
              <a:rPr lang="en-US" dirty="0"/>
              <a:t>&lt;</a:t>
            </a:r>
            <a:r>
              <a:rPr lang="en-US" dirty="0" err="1"/>
              <a:t>img</a:t>
            </a:r>
            <a:r>
              <a:rPr lang="en-US" dirty="0"/>
              <a:t> class="right" width="300" height="200"</a:t>
            </a:r>
            <a:br>
              <a:rPr lang="en-US" dirty="0"/>
            </a:br>
            <a:r>
              <a:rPr lang="en-US" dirty="0" err="1"/>
              <a:t>src</a:t>
            </a:r>
            <a:r>
              <a:rPr lang="en-US" dirty="0"/>
              <a:t>="http://www.websitedevelopmentbook.com/Chapter23/wine.jpg" /&gt;</a:t>
            </a:r>
            <a:br>
              <a:rPr lang="en-US" dirty="0"/>
            </a:br>
            <a:r>
              <a:rPr lang="en-US" dirty="0"/>
              <a:t>&lt;</a:t>
            </a:r>
            <a:r>
              <a:rPr lang="en-US" dirty="0" err="1"/>
              <a:t>br</a:t>
            </a:r>
            <a:r>
              <a:rPr lang="en-US" dirty="0"/>
              <a:t>/&gt;</a:t>
            </a:r>
            <a:br>
              <a:rPr lang="en-US" dirty="0"/>
            </a:br>
            <a:r>
              <a:rPr lang="en-US" dirty="0"/>
              <a:t>&lt;</a:t>
            </a:r>
            <a:r>
              <a:rPr lang="en-US" dirty="0" err="1"/>
              <a:t>img</a:t>
            </a:r>
            <a:r>
              <a:rPr lang="en-US" dirty="0"/>
              <a:t> class="left" width="300" height="200" </a:t>
            </a:r>
            <a:br>
              <a:rPr lang="en-US" dirty="0"/>
            </a:br>
            <a:r>
              <a:rPr lang="en-US" dirty="0" err="1"/>
              <a:t>src</a:t>
            </a:r>
            <a:r>
              <a:rPr lang="en-US" dirty="0"/>
              <a:t>="http://www.websitedevelopmentbook.com/Chapter23/cat.jpg" /&gt;</a:t>
            </a:r>
            <a:br>
              <a:rPr lang="en-US" dirty="0"/>
            </a:br>
            <a:r>
              <a:rPr lang="en-US" dirty="0"/>
              <a:t>&lt;</a:t>
            </a:r>
            <a:r>
              <a:rPr lang="en-US" dirty="0" err="1"/>
              <a:t>img</a:t>
            </a:r>
            <a:r>
              <a:rPr lang="en-US" dirty="0"/>
              <a:t> class="right" width="300" height="200" </a:t>
            </a:r>
            <a:r>
              <a:rPr lang="en-US" dirty="0" err="1"/>
              <a:t>src</a:t>
            </a:r>
            <a:r>
              <a:rPr lang="en-US" dirty="0"/>
              <a:t>="http://www.websitedevelopmentbook.com/Chapter23/cigar.jpg" /&gt;</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066800"/>
            <a:ext cx="3644900" cy="2911406"/>
          </a:xfrm>
          <a:prstGeom prst="rect">
            <a:avLst/>
          </a:prstGeom>
        </p:spPr>
      </p:pic>
    </p:spTree>
    <p:extLst>
      <p:ext uri="{BB962C8B-B14F-4D97-AF65-F5344CB8AC3E}">
        <p14:creationId xmlns:p14="http://schemas.microsoft.com/office/powerpoint/2010/main" val="3769725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Rotating </a:t>
            </a:r>
            <a:r>
              <a:rPr lang="en-US" dirty="0" err="1" smtClean="0"/>
              <a:t>divs</a:t>
            </a:r>
            <a:r>
              <a:rPr lang="en-US" dirty="0" smtClean="0"/>
              <a:t> (text and images)</a:t>
            </a:r>
            <a:endParaRPr lang="en-US" dirty="0"/>
          </a:p>
        </p:txBody>
      </p:sp>
      <p:sp>
        <p:nvSpPr>
          <p:cNvPr id="3" name="Content Placeholder 2"/>
          <p:cNvSpPr>
            <a:spLocks noGrp="1"/>
          </p:cNvSpPr>
          <p:nvPr>
            <p:ph idx="1"/>
          </p:nvPr>
        </p:nvSpPr>
        <p:spPr>
          <a:xfrm>
            <a:off x="381000" y="1100628"/>
            <a:ext cx="7962900" cy="5147772"/>
          </a:xfrm>
        </p:spPr>
        <p:txBody>
          <a:bodyPr>
            <a:normAutofit fontScale="47500" lnSpcReduction="20000"/>
          </a:bodyPr>
          <a:lstStyle/>
          <a:p>
            <a:r>
              <a:rPr lang="en-US" dirty="0" smtClean="0"/>
              <a:t>	&lt;!</a:t>
            </a:r>
            <a:r>
              <a:rPr lang="en-US" dirty="0"/>
              <a:t>DOCTYPE html&gt;</a:t>
            </a:r>
            <a:br>
              <a:rPr lang="en-US" dirty="0"/>
            </a:br>
            <a:r>
              <a:rPr lang="en-US" dirty="0" smtClean="0"/>
              <a:t>&lt;</a:t>
            </a:r>
            <a:r>
              <a:rPr lang="en-US" dirty="0"/>
              <a:t>html&gt;</a:t>
            </a:r>
            <a:br>
              <a:rPr lang="en-US" dirty="0"/>
            </a:br>
            <a:r>
              <a:rPr lang="en-US" dirty="0"/>
              <a:t>&lt;head&gt;</a:t>
            </a:r>
            <a:br>
              <a:rPr lang="en-US" dirty="0"/>
            </a:br>
            <a:r>
              <a:rPr lang="en-US" dirty="0"/>
              <a:t>&lt;style type="text/</a:t>
            </a:r>
            <a:r>
              <a:rPr lang="en-US" dirty="0" err="1"/>
              <a:t>css</a:t>
            </a:r>
            <a:r>
              <a:rPr lang="en-US" dirty="0"/>
              <a:t>"&gt;</a:t>
            </a:r>
            <a:br>
              <a:rPr lang="en-US" dirty="0"/>
            </a:br>
            <a:r>
              <a:rPr lang="en-US" dirty="0"/>
              <a:t/>
            </a:r>
            <a:br>
              <a:rPr lang="en-US" dirty="0"/>
            </a:br>
            <a:r>
              <a:rPr lang="en-US" dirty="0"/>
              <a:t>.right { </a:t>
            </a:r>
            <a:br>
              <a:rPr lang="en-US" dirty="0"/>
            </a:br>
            <a:r>
              <a:rPr lang="en-US" dirty="0"/>
              <a:t>-</a:t>
            </a:r>
            <a:r>
              <a:rPr lang="en-US" dirty="0" err="1"/>
              <a:t>moz</a:t>
            </a:r>
            <a:r>
              <a:rPr lang="en-US" dirty="0"/>
              <a:t>-transform: rotate(345deg);</a:t>
            </a:r>
            <a:br>
              <a:rPr lang="en-US" dirty="0"/>
            </a:br>
            <a:r>
              <a:rPr lang="en-US" dirty="0"/>
              <a:t>-</a:t>
            </a:r>
            <a:r>
              <a:rPr lang="en-US" dirty="0" err="1"/>
              <a:t>ms</a:t>
            </a:r>
            <a:r>
              <a:rPr lang="en-US" dirty="0"/>
              <a:t>-transform: rotate(345deg);</a:t>
            </a:r>
            <a:br>
              <a:rPr lang="en-US" dirty="0"/>
            </a:br>
            <a:r>
              <a:rPr lang="en-US" dirty="0"/>
              <a:t>-o-transform: rotate(345deg);</a:t>
            </a:r>
            <a:br>
              <a:rPr lang="en-US" dirty="0"/>
            </a:br>
            <a:r>
              <a:rPr lang="en-US" dirty="0"/>
              <a:t>-</a:t>
            </a:r>
            <a:r>
              <a:rPr lang="en-US" dirty="0" err="1"/>
              <a:t>webkit</a:t>
            </a:r>
            <a:r>
              <a:rPr lang="en-US" dirty="0"/>
              <a:t>-transform: rotate(345deg);</a:t>
            </a:r>
            <a:br>
              <a:rPr lang="en-US" dirty="0"/>
            </a:br>
            <a:r>
              <a:rPr lang="en-US" dirty="0"/>
              <a:t>transform: rotate(345deg);</a:t>
            </a:r>
            <a:br>
              <a:rPr lang="en-US" dirty="0"/>
            </a:br>
            <a:r>
              <a:rPr lang="en-US" dirty="0" err="1"/>
              <a:t>float:right</a:t>
            </a:r>
            <a:r>
              <a:rPr lang="en-US" dirty="0"/>
              <a:t>;</a:t>
            </a:r>
            <a:br>
              <a:rPr lang="en-US" dirty="0"/>
            </a:br>
            <a:r>
              <a:rPr lang="en-US" dirty="0"/>
              <a:t>}</a:t>
            </a:r>
            <a:br>
              <a:rPr lang="en-US" dirty="0"/>
            </a:br>
            <a:r>
              <a:rPr lang="en-US" dirty="0"/>
              <a:t/>
            </a:r>
            <a:br>
              <a:rPr lang="en-US" dirty="0"/>
            </a:br>
            <a:r>
              <a:rPr lang="en-US" dirty="0"/>
              <a:t>.left { </a:t>
            </a:r>
            <a:br>
              <a:rPr lang="en-US" dirty="0"/>
            </a:br>
            <a:r>
              <a:rPr lang="en-US" dirty="0"/>
              <a:t>-</a:t>
            </a:r>
            <a:r>
              <a:rPr lang="en-US" dirty="0" err="1"/>
              <a:t>moz</a:t>
            </a:r>
            <a:r>
              <a:rPr lang="en-US" dirty="0"/>
              <a:t>-transform: rotate(15deg);</a:t>
            </a:r>
            <a:br>
              <a:rPr lang="en-US" dirty="0"/>
            </a:br>
            <a:r>
              <a:rPr lang="en-US" dirty="0"/>
              <a:t>-</a:t>
            </a:r>
            <a:r>
              <a:rPr lang="en-US" dirty="0" err="1"/>
              <a:t>ms</a:t>
            </a:r>
            <a:r>
              <a:rPr lang="en-US" dirty="0"/>
              <a:t>-transform: rotate(15deg);</a:t>
            </a:r>
            <a:br>
              <a:rPr lang="en-US" dirty="0"/>
            </a:br>
            <a:r>
              <a:rPr lang="en-US" dirty="0"/>
              <a:t>-o-transform: rotate(15deg);</a:t>
            </a:r>
            <a:br>
              <a:rPr lang="en-US" dirty="0"/>
            </a:br>
            <a:r>
              <a:rPr lang="en-US" dirty="0"/>
              <a:t>-</a:t>
            </a:r>
            <a:r>
              <a:rPr lang="en-US" dirty="0" err="1"/>
              <a:t>webkit</a:t>
            </a:r>
            <a:r>
              <a:rPr lang="en-US" dirty="0"/>
              <a:t>-transform: rotate(15deg);</a:t>
            </a:r>
            <a:br>
              <a:rPr lang="en-US" dirty="0"/>
            </a:br>
            <a:r>
              <a:rPr lang="en-US" dirty="0"/>
              <a:t>transform: rotate(15deg);</a:t>
            </a:r>
            <a:br>
              <a:rPr lang="en-US" dirty="0"/>
            </a:br>
            <a:r>
              <a:rPr lang="en-US" dirty="0" err="1"/>
              <a:t>float:left</a:t>
            </a:r>
            <a:r>
              <a:rPr lang="en-US" dirty="0"/>
              <a:t>;</a:t>
            </a:r>
            <a:br>
              <a:rPr lang="en-US" dirty="0"/>
            </a:br>
            <a:r>
              <a:rPr lang="en-US" dirty="0"/>
              <a:t>}</a:t>
            </a:r>
            <a:br>
              <a:rPr lang="en-US" dirty="0"/>
            </a:br>
            <a:r>
              <a:rPr lang="en-US" dirty="0"/>
              <a:t/>
            </a:r>
            <a:br>
              <a:rPr lang="en-US" dirty="0"/>
            </a:br>
            <a:r>
              <a:rPr lang="en-US" dirty="0"/>
              <a:t>h1 { </a:t>
            </a:r>
            <a:r>
              <a:rPr lang="en-US" dirty="0" err="1"/>
              <a:t>text-align:center</a:t>
            </a:r>
            <a:r>
              <a:rPr lang="en-US" dirty="0"/>
              <a:t>; }</a:t>
            </a:r>
            <a:br>
              <a:rPr lang="en-US" dirty="0"/>
            </a:br>
            <a:r>
              <a:rPr lang="en-US" dirty="0"/>
              <a:t>&lt;/style&gt;</a:t>
            </a:r>
            <a:br>
              <a:rPr lang="en-US" dirty="0"/>
            </a:br>
            <a:r>
              <a:rPr lang="en-US" dirty="0"/>
              <a:t>&lt;/head&gt;</a:t>
            </a:r>
            <a:br>
              <a:rPr lang="en-US" dirty="0"/>
            </a:br>
            <a:r>
              <a:rPr lang="en-US" dirty="0"/>
              <a:t>&lt;body&gt;</a:t>
            </a:r>
            <a:br>
              <a:rPr lang="en-US" dirty="0"/>
            </a:br>
            <a:r>
              <a:rPr lang="en-US" dirty="0"/>
              <a:t>&lt;div class="left" style="width:300px; height:300px; background-color: blue;"&gt;</a:t>
            </a:r>
            <a:br>
              <a:rPr lang="en-US" dirty="0"/>
            </a:br>
            <a:r>
              <a:rPr lang="en-US" dirty="0"/>
              <a:t>&lt;</a:t>
            </a:r>
            <a:r>
              <a:rPr lang="en-US" dirty="0" err="1"/>
              <a:t>img</a:t>
            </a:r>
            <a:r>
              <a:rPr lang="en-US" dirty="0"/>
              <a:t> width="300" height="200"</a:t>
            </a:r>
            <a:br>
              <a:rPr lang="en-US" dirty="0"/>
            </a:br>
            <a:r>
              <a:rPr lang="en-US" dirty="0" err="1"/>
              <a:t>src</a:t>
            </a:r>
            <a:r>
              <a:rPr lang="en-US" dirty="0"/>
              <a:t>="http://www.websitedevelopmentbook.com/Chapter23/dog.jpg" /&gt;</a:t>
            </a:r>
            <a:br>
              <a:rPr lang="en-US" dirty="0"/>
            </a:br>
            <a:r>
              <a:rPr lang="en-US" dirty="0"/>
              <a:t>&lt;h1&gt;Dogs Rule&lt;/h1&gt;</a:t>
            </a:r>
            <a:br>
              <a:rPr lang="en-US" dirty="0"/>
            </a:br>
            <a:r>
              <a:rPr lang="en-US" dirty="0"/>
              <a:t>&lt;/div&gt;</a:t>
            </a:r>
            <a:br>
              <a:rPr lang="en-US" dirty="0"/>
            </a:br>
            <a:r>
              <a:rPr lang="en-US" dirty="0"/>
              <a:t>&lt;div class="right" style="width:300px; height:300px; background-color: red;"&gt;</a:t>
            </a:r>
            <a:br>
              <a:rPr lang="en-US" dirty="0"/>
            </a:br>
            <a:r>
              <a:rPr lang="en-US" dirty="0"/>
              <a:t>&lt;</a:t>
            </a:r>
            <a:r>
              <a:rPr lang="en-US" dirty="0" err="1"/>
              <a:t>img</a:t>
            </a:r>
            <a:r>
              <a:rPr lang="en-US" dirty="0"/>
              <a:t> width="300" height="200"</a:t>
            </a:r>
            <a:br>
              <a:rPr lang="en-US" dirty="0"/>
            </a:br>
            <a:r>
              <a:rPr lang="en-US" dirty="0" err="1"/>
              <a:t>src</a:t>
            </a:r>
            <a:r>
              <a:rPr lang="en-US" dirty="0"/>
              <a:t>="http://www.websitedevelopmentbook.com/Chapter23/wine.jpg" /&gt;</a:t>
            </a:r>
            <a:br>
              <a:rPr lang="en-US" dirty="0"/>
            </a:br>
            <a:r>
              <a:rPr lang="en-US" dirty="0"/>
              <a:t>&lt;h1&gt;</a:t>
            </a:r>
            <a:r>
              <a:rPr lang="en-US" dirty="0" err="1"/>
              <a:t>Cheeers</a:t>
            </a:r>
            <a:r>
              <a:rPr lang="en-US" dirty="0"/>
              <a:t>!&lt;/h1&gt;</a:t>
            </a:r>
            <a:br>
              <a:rPr lang="en-US" dirty="0"/>
            </a:br>
            <a:r>
              <a:rPr lang="en-US" dirty="0"/>
              <a:t>&lt;/div&gt;</a:t>
            </a:r>
            <a:br>
              <a:rPr lang="en-US" dirty="0"/>
            </a:br>
            <a:r>
              <a:rPr lang="en-US" dirty="0"/>
              <a:t>&lt;div style="</a:t>
            </a:r>
            <a:r>
              <a:rPr lang="en-US" dirty="0" err="1"/>
              <a:t>clear:both</a:t>
            </a:r>
            <a:r>
              <a:rPr lang="en-US" dirty="0"/>
              <a:t>;"&gt;&lt;/div&gt;</a:t>
            </a:r>
            <a:br>
              <a:rPr lang="en-US" dirty="0"/>
            </a:br>
            <a:r>
              <a:rPr lang="en-US" dirty="0"/>
              <a:t>&lt;</a:t>
            </a:r>
            <a:r>
              <a:rPr lang="en-US" dirty="0" err="1"/>
              <a:t>br</a:t>
            </a:r>
            <a:r>
              <a:rPr lang="en-US" dirty="0"/>
              <a:t>/&gt;</a:t>
            </a:r>
            <a:br>
              <a:rPr lang="en-US" dirty="0"/>
            </a:br>
            <a:r>
              <a:rPr lang="en-US" dirty="0"/>
              <a:t>&lt;div class="left" style="width:300px; height:300px; background-color: green;"&gt;</a:t>
            </a:r>
            <a:br>
              <a:rPr lang="en-US" dirty="0"/>
            </a:br>
            <a:r>
              <a:rPr lang="en-US" dirty="0"/>
              <a:t>&lt;</a:t>
            </a:r>
            <a:r>
              <a:rPr lang="en-US" dirty="0" err="1"/>
              <a:t>img</a:t>
            </a:r>
            <a:r>
              <a:rPr lang="en-US" dirty="0"/>
              <a:t> width="300" height="200"</a:t>
            </a:r>
            <a:br>
              <a:rPr lang="en-US" dirty="0"/>
            </a:br>
            <a:r>
              <a:rPr lang="en-US" dirty="0" err="1"/>
              <a:t>src</a:t>
            </a:r>
            <a:r>
              <a:rPr lang="en-US" dirty="0"/>
              <a:t>="http://www.websitedevelopmentbook.com/Chapter23/cat.jpg" /&gt;</a:t>
            </a:r>
            <a:br>
              <a:rPr lang="en-US" dirty="0"/>
            </a:br>
            <a:r>
              <a:rPr lang="en-US" dirty="0"/>
              <a:t>&lt;h1&gt;Meow!&lt;/h1&gt;</a:t>
            </a:r>
            <a:br>
              <a:rPr lang="en-US" dirty="0"/>
            </a:br>
            <a:r>
              <a:rPr lang="en-US" dirty="0"/>
              <a:t>&lt;/div&gt;</a:t>
            </a:r>
            <a:br>
              <a:rPr lang="en-US" dirty="0"/>
            </a:br>
            <a:r>
              <a:rPr lang="en-US" dirty="0"/>
              <a:t>&lt;div class="right" style="width:300px; height:300px; background-color: yellow</a:t>
            </a:r>
            <a:r>
              <a:rPr lang="en-US" dirty="0" smtClean="0"/>
              <a:t>;"&gt;</a:t>
            </a:r>
            <a:br>
              <a:rPr lang="en-US" dirty="0" smtClean="0"/>
            </a:br>
            <a:r>
              <a:rPr lang="en-US" dirty="0" smtClean="0"/>
              <a:t>&lt;</a:t>
            </a:r>
            <a:r>
              <a:rPr lang="en-US" dirty="0" err="1"/>
              <a:t>img</a:t>
            </a:r>
            <a:r>
              <a:rPr lang="en-US" dirty="0"/>
              <a:t> width="300" height="200" </a:t>
            </a:r>
            <a:r>
              <a:rPr lang="en-US" dirty="0" err="1"/>
              <a:t>src</a:t>
            </a:r>
            <a:r>
              <a:rPr lang="en-US" dirty="0"/>
              <a:t>="http://www.websitedevelopmentbook.com/Chapter23/cigar.jpg" /&gt;</a:t>
            </a:r>
            <a:br>
              <a:rPr lang="en-US" dirty="0"/>
            </a:br>
            <a:r>
              <a:rPr lang="en-US" dirty="0"/>
              <a:t>&lt;h1&gt;Relax!&lt;/h1&gt;</a:t>
            </a:r>
            <a:br>
              <a:rPr lang="en-US" dirty="0"/>
            </a:br>
            <a:r>
              <a:rPr lang="en-US" dirty="0"/>
              <a:t>&lt;div&gt;</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1143000"/>
            <a:ext cx="3393419" cy="3428999"/>
          </a:xfrm>
          <a:prstGeom prst="rect">
            <a:avLst/>
          </a:prstGeom>
        </p:spPr>
      </p:pic>
    </p:spTree>
    <p:extLst>
      <p:ext uri="{BB962C8B-B14F-4D97-AF65-F5344CB8AC3E}">
        <p14:creationId xmlns:p14="http://schemas.microsoft.com/office/powerpoint/2010/main" val="2818400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863840" cy="548640"/>
          </a:xfrm>
        </p:spPr>
        <p:txBody>
          <a:bodyPr/>
          <a:lstStyle/>
          <a:p>
            <a:r>
              <a:rPr lang="en-US" dirty="0" smtClean="0"/>
              <a:t>Spinning an object with </a:t>
            </a:r>
            <a:r>
              <a:rPr lang="en-US" dirty="0" err="1" smtClean="0"/>
              <a:t>css</a:t>
            </a:r>
            <a:r>
              <a:rPr lang="en-US" dirty="0" smtClean="0"/>
              <a:t> and </a:t>
            </a:r>
            <a:r>
              <a:rPr lang="en-US" dirty="0" err="1" smtClean="0"/>
              <a:t>javascript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	&lt;!</a:t>
            </a:r>
            <a:r>
              <a:rPr lang="en-US" dirty="0"/>
              <a:t>DOCTYPE html&gt;</a:t>
            </a:r>
            <a:br>
              <a:rPr lang="en-US" dirty="0"/>
            </a:br>
            <a:r>
              <a:rPr lang="en-US" dirty="0"/>
              <a:t>&lt;html&gt;</a:t>
            </a:r>
            <a:br>
              <a:rPr lang="en-US" dirty="0"/>
            </a:br>
            <a:r>
              <a:rPr lang="en-US" dirty="0"/>
              <a:t>&lt;head&gt;</a:t>
            </a:r>
            <a:br>
              <a:rPr lang="en-US" dirty="0"/>
            </a:br>
            <a:r>
              <a:rPr lang="en-US" dirty="0"/>
              <a:t>&lt;script&gt;</a:t>
            </a:r>
            <a:br>
              <a:rPr lang="en-US" dirty="0"/>
            </a:br>
            <a:r>
              <a:rPr lang="en-US" dirty="0" err="1" smtClean="0"/>
              <a:t>var</a:t>
            </a:r>
            <a:r>
              <a:rPr lang="en-US" dirty="0" smtClean="0"/>
              <a:t> </a:t>
            </a:r>
            <a:r>
              <a:rPr lang="en-US" dirty="0" err="1" smtClean="0"/>
              <a:t>i</a:t>
            </a:r>
            <a:r>
              <a:rPr lang="en-US" dirty="0" smtClean="0"/>
              <a:t> </a:t>
            </a:r>
            <a:r>
              <a:rPr lang="en-US" dirty="0"/>
              <a:t>= 0;</a:t>
            </a:r>
            <a:br>
              <a:rPr lang="en-US" dirty="0"/>
            </a:br>
            <a:endParaRPr lang="en-US" dirty="0"/>
          </a:p>
          <a:p>
            <a:r>
              <a:rPr lang="en-US" dirty="0" smtClean="0"/>
              <a:t>	function </a:t>
            </a:r>
            <a:r>
              <a:rPr lang="en-US" dirty="0" err="1"/>
              <a:t>SpinImage</a:t>
            </a:r>
            <a:r>
              <a:rPr lang="en-US" dirty="0"/>
              <a:t>() </a:t>
            </a:r>
            <a:r>
              <a:rPr lang="en-US" dirty="0" smtClean="0"/>
              <a:t>{</a:t>
            </a:r>
            <a:r>
              <a:rPr lang="en-US" dirty="0"/>
              <a:t/>
            </a:r>
            <a:br>
              <a:rPr lang="en-US" dirty="0"/>
            </a:br>
            <a:r>
              <a:rPr lang="en-US" dirty="0"/>
              <a:t> </a:t>
            </a:r>
            <a:r>
              <a:rPr lang="en-US" dirty="0" smtClean="0"/>
              <a:t>  </a:t>
            </a:r>
            <a:r>
              <a:rPr lang="en-US" dirty="0" err="1" smtClean="0"/>
              <a:t>document.getElementById</a:t>
            </a:r>
            <a:r>
              <a:rPr lang="en-US" dirty="0"/>
              <a:t>("body").</a:t>
            </a:r>
            <a:r>
              <a:rPr lang="en-US" dirty="0" err="1"/>
              <a:t>innerHTML</a:t>
            </a:r>
            <a:r>
              <a:rPr lang="en-US" dirty="0"/>
              <a:t> = </a:t>
            </a:r>
            <a:br>
              <a:rPr lang="en-US" dirty="0"/>
            </a:br>
            <a:r>
              <a:rPr lang="en-US" dirty="0"/>
              <a:t>     '&lt;</a:t>
            </a:r>
            <a:r>
              <a:rPr lang="en-US" dirty="0" err="1"/>
              <a:t>img</a:t>
            </a:r>
            <a:r>
              <a:rPr lang="en-US" dirty="0"/>
              <a:t> ' +</a:t>
            </a:r>
            <a:br>
              <a:rPr lang="en-US" dirty="0"/>
            </a:br>
            <a:r>
              <a:rPr lang="en-US" dirty="0"/>
              <a:t>     'style="-</a:t>
            </a:r>
            <a:r>
              <a:rPr lang="en-US" dirty="0" err="1"/>
              <a:t>moz</a:t>
            </a:r>
            <a:r>
              <a:rPr lang="en-US" dirty="0"/>
              <a:t>-transform: rotate(' + </a:t>
            </a:r>
            <a:r>
              <a:rPr lang="en-US" dirty="0" err="1"/>
              <a:t>i</a:t>
            </a:r>
            <a:r>
              <a:rPr lang="en-US" dirty="0"/>
              <a:t> + '</a:t>
            </a:r>
            <a:r>
              <a:rPr lang="en-US" dirty="0" err="1"/>
              <a:t>deg</a:t>
            </a:r>
            <a:r>
              <a:rPr lang="en-US" dirty="0"/>
              <a:t>); ' + </a:t>
            </a:r>
            <a:br>
              <a:rPr lang="en-US" dirty="0"/>
            </a:br>
            <a:r>
              <a:rPr lang="en-US" dirty="0"/>
              <a:t>     '-</a:t>
            </a:r>
            <a:r>
              <a:rPr lang="en-US" dirty="0" err="1"/>
              <a:t>ms</a:t>
            </a:r>
            <a:r>
              <a:rPr lang="en-US" dirty="0"/>
              <a:t>-transform: rotate(' + </a:t>
            </a:r>
            <a:r>
              <a:rPr lang="en-US" dirty="0" err="1"/>
              <a:t>i</a:t>
            </a:r>
            <a:r>
              <a:rPr lang="en-US" dirty="0"/>
              <a:t> + '</a:t>
            </a:r>
            <a:r>
              <a:rPr lang="en-US" dirty="0" err="1"/>
              <a:t>deg</a:t>
            </a:r>
            <a:r>
              <a:rPr lang="en-US" dirty="0"/>
              <a:t>); ' + </a:t>
            </a:r>
            <a:br>
              <a:rPr lang="en-US" dirty="0"/>
            </a:br>
            <a:r>
              <a:rPr lang="en-US" dirty="0"/>
              <a:t>     '-o-transform: rotate(' + </a:t>
            </a:r>
            <a:r>
              <a:rPr lang="en-US" dirty="0" err="1"/>
              <a:t>i</a:t>
            </a:r>
            <a:r>
              <a:rPr lang="en-US" dirty="0"/>
              <a:t> + '</a:t>
            </a:r>
            <a:r>
              <a:rPr lang="en-US" dirty="0" err="1"/>
              <a:t>deg</a:t>
            </a:r>
            <a:r>
              <a:rPr lang="en-US" dirty="0"/>
              <a:t>); ' + </a:t>
            </a:r>
            <a:br>
              <a:rPr lang="en-US" dirty="0"/>
            </a:br>
            <a:r>
              <a:rPr lang="en-US" dirty="0"/>
              <a:t>     '-</a:t>
            </a:r>
            <a:r>
              <a:rPr lang="en-US" dirty="0" err="1"/>
              <a:t>webkit</a:t>
            </a:r>
            <a:r>
              <a:rPr lang="en-US" dirty="0"/>
              <a:t>-transform: rotate(' + </a:t>
            </a:r>
            <a:r>
              <a:rPr lang="en-US" dirty="0" err="1"/>
              <a:t>i</a:t>
            </a:r>
            <a:r>
              <a:rPr lang="en-US" dirty="0"/>
              <a:t> + '</a:t>
            </a:r>
            <a:r>
              <a:rPr lang="en-US" dirty="0" err="1"/>
              <a:t>deg</a:t>
            </a:r>
            <a:r>
              <a:rPr lang="en-US" dirty="0"/>
              <a:t>); ' + </a:t>
            </a:r>
            <a:br>
              <a:rPr lang="en-US" dirty="0"/>
            </a:br>
            <a:r>
              <a:rPr lang="en-US" dirty="0"/>
              <a:t>     'transform: rotate(' + </a:t>
            </a:r>
            <a:r>
              <a:rPr lang="en-US" dirty="0" err="1"/>
              <a:t>i</a:t>
            </a:r>
            <a:r>
              <a:rPr lang="en-US" dirty="0"/>
              <a:t> + '</a:t>
            </a:r>
            <a:r>
              <a:rPr lang="en-US" dirty="0" err="1"/>
              <a:t>deg</a:t>
            </a:r>
            <a:r>
              <a:rPr lang="en-US" dirty="0"/>
              <a:t>); "' + </a:t>
            </a:r>
            <a:br>
              <a:rPr lang="en-US" dirty="0"/>
            </a:br>
            <a:r>
              <a:rPr lang="en-US" dirty="0"/>
              <a:t>     '</a:t>
            </a:r>
            <a:r>
              <a:rPr lang="en-US" dirty="0" err="1"/>
              <a:t>src</a:t>
            </a:r>
            <a:r>
              <a:rPr lang="en-US" dirty="0"/>
              <a:t>="http://www.websitedevelopmentbook.com/chapter23/spiral.jpg"&gt;';</a:t>
            </a:r>
            <a:br>
              <a:rPr lang="en-US" dirty="0"/>
            </a:br>
            <a:r>
              <a:rPr lang="en-US" dirty="0" smtClean="0"/>
              <a:t>   </a:t>
            </a:r>
            <a:r>
              <a:rPr lang="en-US" dirty="0" err="1" smtClean="0"/>
              <a:t>i</a:t>
            </a:r>
            <a:r>
              <a:rPr lang="en-US" dirty="0" smtClean="0"/>
              <a:t> </a:t>
            </a:r>
            <a:r>
              <a:rPr lang="en-US" dirty="0"/>
              <a:t>= </a:t>
            </a:r>
            <a:r>
              <a:rPr lang="en-US" dirty="0" err="1"/>
              <a:t>i</a:t>
            </a:r>
            <a:r>
              <a:rPr lang="en-US" dirty="0"/>
              <a:t> + 1;</a:t>
            </a:r>
            <a:br>
              <a:rPr lang="en-US" dirty="0"/>
            </a:br>
            <a:r>
              <a:rPr lang="en-US" dirty="0"/>
              <a:t>} </a:t>
            </a:r>
            <a:br>
              <a:rPr lang="en-US" dirty="0"/>
            </a:br>
            <a:r>
              <a:rPr lang="en-US" dirty="0"/>
              <a:t>&lt;/script&gt;</a:t>
            </a:r>
            <a:br>
              <a:rPr lang="en-US" dirty="0"/>
            </a:br>
            <a:r>
              <a:rPr lang="en-US" dirty="0"/>
              <a:t>&lt;/head&gt;</a:t>
            </a:r>
            <a:br>
              <a:rPr lang="en-US" dirty="0"/>
            </a:br>
            <a:r>
              <a:rPr lang="en-US" dirty="0"/>
              <a:t>&lt;body id="body" </a:t>
            </a:r>
            <a:r>
              <a:rPr lang="en-US" dirty="0" err="1"/>
              <a:t>onload</a:t>
            </a:r>
            <a:r>
              <a:rPr lang="en-US" dirty="0"/>
              <a:t>="</a:t>
            </a:r>
            <a:r>
              <a:rPr lang="en-US" dirty="0" err="1"/>
              <a:t>setInterval</a:t>
            </a:r>
            <a:r>
              <a:rPr lang="en-US" dirty="0"/>
              <a:t>(function() { </a:t>
            </a:r>
            <a:r>
              <a:rPr lang="en-US" dirty="0" err="1"/>
              <a:t>SpinImage</a:t>
            </a:r>
            <a:r>
              <a:rPr lang="en-US" dirty="0"/>
              <a:t>(); }, 25)"&gt;</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8200" y="4648200"/>
            <a:ext cx="2647306" cy="1676400"/>
          </a:xfrm>
          <a:prstGeom prst="rect">
            <a:avLst/>
          </a:prstGeom>
        </p:spPr>
      </p:pic>
    </p:spTree>
    <p:extLst>
      <p:ext uri="{BB962C8B-B14F-4D97-AF65-F5344CB8AC3E}">
        <p14:creationId xmlns:p14="http://schemas.microsoft.com/office/powerpoint/2010/main" val="983034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28600"/>
            <a:ext cx="7520940" cy="548640"/>
          </a:xfrm>
        </p:spPr>
        <p:txBody>
          <a:bodyPr/>
          <a:lstStyle/>
          <a:p>
            <a:r>
              <a:rPr lang="en-US" dirty="0" smtClean="0"/>
              <a:t>Moving and translating a div</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5200" y="1143000"/>
            <a:ext cx="4824373" cy="3579812"/>
          </a:xfrm>
        </p:spPr>
      </p:pic>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914400"/>
            <a:ext cx="1968143" cy="412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2667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lstStyle/>
          <a:p>
            <a:endParaRPr lang="en-US"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43000"/>
            <a:ext cx="2691765" cy="460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241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lstStyle/>
          <a:p>
            <a:endParaRPr lang="en-US"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28713"/>
            <a:ext cx="7972425"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94505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ff2bc79a42d4e1134194e983bf134319e6f264"/>
  <p:tag name="ARTICULATE_PROJECT_OPEN" val="0"/>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2681</TotalTime>
  <Words>215</Words>
  <Application>Microsoft Office PowerPoint</Application>
  <PresentationFormat>On-screen Show (4:3)</PresentationFormat>
  <Paragraphs>31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Angles</vt:lpstr>
      <vt:lpstr>Chapter 23</vt:lpstr>
      <vt:lpstr>Learning Objectives</vt:lpstr>
      <vt:lpstr>Css transform property</vt:lpstr>
      <vt:lpstr>Rotating an image</vt:lpstr>
      <vt:lpstr>Rotating divs (text and images)</vt:lpstr>
      <vt:lpstr>Spinning an object with css and javascript</vt:lpstr>
      <vt:lpstr>Moving and translating a div</vt:lpstr>
      <vt:lpstr>continued</vt:lpstr>
      <vt:lpstr>continued</vt:lpstr>
      <vt:lpstr>Scaling an object</vt:lpstr>
      <vt:lpstr>Flipping an object</vt:lpstr>
      <vt:lpstr>Skewing an object</vt:lpstr>
      <vt:lpstr>Real word: 3D transforms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Kris</dc:creator>
  <cp:lastModifiedBy>Kris</cp:lastModifiedBy>
  <cp:revision>95</cp:revision>
  <dcterms:created xsi:type="dcterms:W3CDTF">2013-02-13T17:31:54Z</dcterms:created>
  <dcterms:modified xsi:type="dcterms:W3CDTF">2013-07-02T21:49:17Z</dcterms:modified>
</cp:coreProperties>
</file>