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4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6/22/2013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6/22/2013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6/22/2013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6/22/2013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6/22/2013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6/22/2013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24</a:t>
            </a:r>
            <a:endParaRPr lang="en-US" dirty="0"/>
          </a:p>
        </p:txBody>
      </p:sp>
      <p:sp>
        <p:nvSpPr>
          <p:cNvPr id="7" name="Subtitle 6"/>
          <p:cNvSpPr>
            <a:spLocks noGrp="1"/>
          </p:cNvSpPr>
          <p:nvPr>
            <p:ph type="subTitle" idx="1"/>
          </p:nvPr>
        </p:nvSpPr>
        <p:spPr/>
        <p:txBody>
          <a:bodyPr/>
          <a:lstStyle/>
          <a:p>
            <a:r>
              <a:rPr lang="en-US" dirty="0"/>
              <a:t>Performing CSS Transitions and Animations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762000"/>
            <a:ext cx="8305800" cy="3918477"/>
          </a:xfrm>
        </p:spPr>
        <p:txBody>
          <a:bodyPr>
            <a:noAutofit/>
          </a:bodyPr>
          <a:lstStyle/>
          <a:p>
            <a:pPr lvl="0">
              <a:buFont typeface="Arial" pitchFamily="34" charset="0"/>
              <a:buChar char="•"/>
            </a:pPr>
            <a:r>
              <a:rPr lang="en-US" b="0" dirty="0"/>
              <a:t>How to use CSS transitions to specify an HTML element’s ending state, as defined by CSS property values</a:t>
            </a:r>
          </a:p>
          <a:p>
            <a:pPr lvl="0">
              <a:buFont typeface="Arial" pitchFamily="34" charset="0"/>
              <a:buChar char="•"/>
            </a:pPr>
            <a:r>
              <a:rPr lang="en-US" b="0" dirty="0"/>
              <a:t>How to trigger a CSS transition by changing the value of one of the properties the transition uses so that the browser will apply the transition</a:t>
            </a:r>
          </a:p>
          <a:p>
            <a:pPr lvl="0">
              <a:buFont typeface="Arial" pitchFamily="34" charset="0"/>
              <a:buChar char="•"/>
            </a:pPr>
            <a:r>
              <a:rPr lang="en-US" b="0" dirty="0"/>
              <a:t>How to create a CSS animation using a collection of CSS transitions</a:t>
            </a:r>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with transitions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To create a CSS transition, specify ending state property values for an HTML element, such as color, opacity, or location. When you change one of the specified property values, you trigger the browser’s application of the transition.</a:t>
            </a:r>
          </a:p>
          <a:p>
            <a:pPr>
              <a:buFont typeface="Arial" pitchFamily="34" charset="0"/>
              <a:buChar char="•"/>
            </a:pPr>
            <a:endParaRPr lang="en-US" b="0" dirty="0"/>
          </a:p>
        </p:txBody>
      </p:sp>
    </p:spTree>
    <p:extLst>
      <p:ext uri="{BB962C8B-B14F-4D97-AF65-F5344CB8AC3E}">
        <p14:creationId xmlns:p14="http://schemas.microsoft.com/office/powerpoint/2010/main" val="291669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990600"/>
            <a:ext cx="4458484" cy="2992876"/>
          </a:xfrm>
          <a:prstGeom prst="rect">
            <a:avLst/>
          </a:prstGeom>
        </p:spPr>
      </p:pic>
      <p:sp>
        <p:nvSpPr>
          <p:cNvPr id="2" name="Title 1"/>
          <p:cNvSpPr>
            <a:spLocks noGrp="1"/>
          </p:cNvSpPr>
          <p:nvPr>
            <p:ph type="title"/>
          </p:nvPr>
        </p:nvSpPr>
        <p:spPr/>
        <p:txBody>
          <a:bodyPr/>
          <a:lstStyle/>
          <a:p>
            <a:r>
              <a:rPr lang="en-US" dirty="0" smtClean="0"/>
              <a:t>Changing image opacity</a:t>
            </a:r>
            <a:endParaRPr lang="en-US" dirty="0"/>
          </a:p>
        </p:txBody>
      </p:sp>
      <p:sp>
        <p:nvSpPr>
          <p:cNvPr id="3" name="Content Placeholder 2"/>
          <p:cNvSpPr>
            <a:spLocks noGrp="1"/>
          </p:cNvSpPr>
          <p:nvPr>
            <p:ph idx="1"/>
          </p:nvPr>
        </p:nvSpPr>
        <p:spPr>
          <a:xfrm>
            <a:off x="152400" y="1100628"/>
            <a:ext cx="6344042" cy="4538172"/>
          </a:xfrm>
        </p:spPr>
        <p:txBody>
          <a:bodyPr>
            <a:normAutofit fontScale="85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err="1"/>
              <a:t>img</a:t>
            </a:r>
            <a:r>
              <a:rPr lang="en-US" dirty="0"/>
              <a:t> { </a:t>
            </a:r>
            <a:br>
              <a:rPr lang="en-US" dirty="0"/>
            </a:br>
            <a:r>
              <a:rPr lang="en-US" dirty="0"/>
              <a:t>-</a:t>
            </a:r>
            <a:r>
              <a:rPr lang="en-US" dirty="0" err="1"/>
              <a:t>moz</a:t>
            </a:r>
            <a:r>
              <a:rPr lang="en-US" dirty="0"/>
              <a:t>-transition: opacity 5s;</a:t>
            </a:r>
            <a:br>
              <a:rPr lang="en-US" dirty="0"/>
            </a:br>
            <a:r>
              <a:rPr lang="en-US" dirty="0"/>
              <a:t>-</a:t>
            </a:r>
            <a:r>
              <a:rPr lang="en-US" dirty="0" err="1"/>
              <a:t>ms</a:t>
            </a:r>
            <a:r>
              <a:rPr lang="en-US" dirty="0"/>
              <a:t>-transition: opacity 5s;</a:t>
            </a:r>
            <a:br>
              <a:rPr lang="en-US" dirty="0"/>
            </a:br>
            <a:r>
              <a:rPr lang="en-US" dirty="0"/>
              <a:t>-o-</a:t>
            </a:r>
            <a:r>
              <a:rPr lang="en-US" dirty="0" err="1"/>
              <a:t>transistion</a:t>
            </a:r>
            <a:r>
              <a:rPr lang="en-US" dirty="0"/>
              <a:t>: opacity 5s;</a:t>
            </a:r>
            <a:br>
              <a:rPr lang="en-US" dirty="0"/>
            </a:br>
            <a:r>
              <a:rPr lang="en-US" dirty="0"/>
              <a:t>-</a:t>
            </a:r>
            <a:r>
              <a:rPr lang="en-US" dirty="0" err="1"/>
              <a:t>webkit</a:t>
            </a:r>
            <a:r>
              <a:rPr lang="en-US" dirty="0"/>
              <a:t>-transition: opacity 5s;</a:t>
            </a:r>
            <a:br>
              <a:rPr lang="en-US" dirty="0"/>
            </a:br>
            <a:r>
              <a:rPr lang="en-US" dirty="0"/>
              <a:t>transition: opacity 5s;</a:t>
            </a:r>
            <a:br>
              <a:rPr lang="en-US" dirty="0"/>
            </a:br>
            <a:r>
              <a:rPr lang="en-US" dirty="0"/>
              <a:t>}</a:t>
            </a:r>
            <a:br>
              <a:rPr lang="en-US" dirty="0"/>
            </a:br>
            <a:r>
              <a:rPr lang="en-US" dirty="0"/>
              <a:t>&lt;/style&gt;</a:t>
            </a:r>
            <a:br>
              <a:rPr lang="en-US" dirty="0"/>
            </a:br>
            <a:r>
              <a:rPr lang="en-US" dirty="0"/>
              <a:t>&lt;script&gt;</a:t>
            </a:r>
            <a:br>
              <a:rPr lang="en-US" dirty="0"/>
            </a:br>
            <a:r>
              <a:rPr lang="en-US" dirty="0"/>
              <a:t>function </a:t>
            </a:r>
            <a:r>
              <a:rPr lang="en-US" dirty="0" err="1"/>
              <a:t>ShowImage</a:t>
            </a:r>
            <a:r>
              <a:rPr lang="en-US" dirty="0"/>
              <a:t>()</a:t>
            </a:r>
            <a:br>
              <a:rPr lang="en-US" dirty="0"/>
            </a:br>
            <a:r>
              <a:rPr lang="en-US" dirty="0"/>
              <a:t>{</a:t>
            </a:r>
            <a:br>
              <a:rPr lang="en-US" dirty="0"/>
            </a:br>
            <a:r>
              <a:rPr lang="en-US" dirty="0" err="1"/>
              <a:t>document.getElementById</a:t>
            </a:r>
            <a:r>
              <a:rPr lang="en-US" dirty="0"/>
              <a:t>("wine").</a:t>
            </a:r>
            <a:r>
              <a:rPr lang="en-US" dirty="0" err="1"/>
              <a:t>style.opacity</a:t>
            </a:r>
            <a:r>
              <a:rPr lang="en-US" dirty="0"/>
              <a:t> = 1;</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a:t>
            </a:r>
            <a:r>
              <a:rPr lang="en-US" dirty="0" err="1"/>
              <a:t>img</a:t>
            </a:r>
            <a:r>
              <a:rPr lang="en-US" dirty="0"/>
              <a:t> id="wine" style="opacity:0" </a:t>
            </a:r>
            <a:r>
              <a:rPr lang="en-US" dirty="0" err="1"/>
              <a:t>src</a:t>
            </a:r>
            <a:r>
              <a:rPr lang="en-US" dirty="0"/>
              <a:t>="http://www.websitedevelopmentbook.com/chapter23/wine.jpg"&gt;&lt;br/&gt;</a:t>
            </a:r>
            <a:br>
              <a:rPr lang="en-US" dirty="0"/>
            </a:br>
            <a:r>
              <a:rPr lang="en-US" dirty="0"/>
              <a:t>&lt;button </a:t>
            </a:r>
            <a:r>
              <a:rPr lang="en-US" dirty="0" err="1"/>
              <a:t>onclick</a:t>
            </a:r>
            <a:r>
              <a:rPr lang="en-US" dirty="0"/>
              <a:t>="</a:t>
            </a:r>
            <a:r>
              <a:rPr lang="en-US" dirty="0" err="1"/>
              <a:t>ShowImage</a:t>
            </a:r>
            <a:r>
              <a:rPr lang="en-US" dirty="0"/>
              <a:t>()"&gt;Click Here&lt;/button&gt;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79360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box</a:t>
            </a:r>
            <a:endParaRPr lang="en-US" dirty="0"/>
          </a:p>
        </p:txBody>
      </p:sp>
      <p:sp>
        <p:nvSpPr>
          <p:cNvPr id="3" name="Content Placeholder 2"/>
          <p:cNvSpPr>
            <a:spLocks noGrp="1"/>
          </p:cNvSpPr>
          <p:nvPr>
            <p:ph idx="1"/>
          </p:nvPr>
        </p:nvSpPr>
        <p:spPr>
          <a:xfrm>
            <a:off x="152400" y="1100628"/>
            <a:ext cx="4800600" cy="4004772"/>
          </a:xfrm>
        </p:spPr>
        <p:txBody>
          <a:bodyPr>
            <a:normAutofit fontScale="70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a:t>div { </a:t>
            </a:r>
            <a:br>
              <a:rPr lang="en-US" dirty="0"/>
            </a:br>
            <a:r>
              <a:rPr lang="en-US" dirty="0"/>
              <a:t>-</a:t>
            </a:r>
            <a:r>
              <a:rPr lang="en-US" dirty="0" err="1"/>
              <a:t>moz</a:t>
            </a:r>
            <a:r>
              <a:rPr lang="en-US" dirty="0"/>
              <a:t>-transition: width 5s, background-color 5s; </a:t>
            </a:r>
            <a:br>
              <a:rPr lang="en-US" dirty="0"/>
            </a:br>
            <a:r>
              <a:rPr lang="en-US" dirty="0"/>
              <a:t>-</a:t>
            </a:r>
            <a:r>
              <a:rPr lang="en-US" dirty="0" err="1"/>
              <a:t>ms</a:t>
            </a:r>
            <a:r>
              <a:rPr lang="en-US" dirty="0"/>
              <a:t>-transition: width 5s, background-color 5s; </a:t>
            </a:r>
            <a:br>
              <a:rPr lang="en-US" dirty="0"/>
            </a:br>
            <a:r>
              <a:rPr lang="en-US" dirty="0"/>
              <a:t>-o-transition: width 5s, background-color 5s; </a:t>
            </a:r>
            <a:br>
              <a:rPr lang="en-US" dirty="0"/>
            </a:br>
            <a:r>
              <a:rPr lang="en-US" dirty="0"/>
              <a:t>-</a:t>
            </a:r>
            <a:r>
              <a:rPr lang="en-US" dirty="0" err="1"/>
              <a:t>webkit</a:t>
            </a:r>
            <a:r>
              <a:rPr lang="en-US" dirty="0"/>
              <a:t>-transition width 5s, background-color 5s; </a:t>
            </a:r>
          </a:p>
          <a:p>
            <a:r>
              <a:rPr lang="en-US" dirty="0"/>
              <a:t/>
            </a:r>
            <a:br>
              <a:rPr lang="en-US" dirty="0"/>
            </a:br>
            <a:r>
              <a:rPr lang="en-US" dirty="0"/>
              <a:t>transition: width 5s, background-color 5s; </a:t>
            </a:r>
            <a:br>
              <a:rPr lang="en-US" dirty="0"/>
            </a:br>
            <a:r>
              <a:rPr lang="en-US" dirty="0"/>
              <a:t>}</a:t>
            </a:r>
            <a:br>
              <a:rPr lang="en-US" dirty="0"/>
            </a:br>
            <a:r>
              <a:rPr lang="en-US" dirty="0"/>
              <a:t>&lt;/style&gt;</a:t>
            </a:r>
            <a:br>
              <a:rPr lang="en-US" dirty="0"/>
            </a:br>
            <a:r>
              <a:rPr lang="en-US" dirty="0"/>
              <a:t>&lt;script&gt;</a:t>
            </a:r>
            <a:br>
              <a:rPr lang="en-US" dirty="0"/>
            </a:br>
            <a:r>
              <a:rPr lang="en-US" dirty="0"/>
              <a:t>function </a:t>
            </a:r>
            <a:r>
              <a:rPr lang="en-US" dirty="0" err="1"/>
              <a:t>SlideBox</a:t>
            </a:r>
            <a:r>
              <a:rPr lang="en-US" dirty="0"/>
              <a:t>()</a:t>
            </a:r>
            <a:br>
              <a:rPr lang="en-US" dirty="0"/>
            </a:br>
            <a:r>
              <a:rPr lang="en-US" dirty="0"/>
              <a:t>{</a:t>
            </a:r>
            <a:br>
              <a:rPr lang="en-US" dirty="0"/>
            </a:br>
            <a:r>
              <a:rPr lang="en-US" dirty="0" err="1"/>
              <a:t>document.getElementById</a:t>
            </a:r>
            <a:r>
              <a:rPr lang="en-US" dirty="0"/>
              <a:t>('box').</a:t>
            </a:r>
            <a:r>
              <a:rPr lang="en-US" dirty="0" err="1"/>
              <a:t>style.width</a:t>
            </a:r>
            <a:r>
              <a:rPr lang="en-US" dirty="0"/>
              <a:t> = '500px';</a:t>
            </a:r>
            <a:br>
              <a:rPr lang="en-US" dirty="0"/>
            </a:br>
            <a:r>
              <a:rPr lang="en-US" dirty="0" err="1"/>
              <a:t>document.getElementById</a:t>
            </a:r>
            <a:r>
              <a:rPr lang="en-US" dirty="0"/>
              <a:t>('box').</a:t>
            </a:r>
            <a:r>
              <a:rPr lang="en-US" dirty="0" err="1"/>
              <a:t>style.backgroundColor</a:t>
            </a:r>
            <a:r>
              <a:rPr lang="en-US" dirty="0"/>
              <a:t> = '#FF0000';</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&lt;div id="box" style="</a:t>
            </a:r>
            <a:r>
              <a:rPr lang="en-US" dirty="0" err="1"/>
              <a:t>background-color:blue</a:t>
            </a:r>
            <a:r>
              <a:rPr lang="en-US" dirty="0"/>
              <a:t>; </a:t>
            </a:r>
            <a:r>
              <a:rPr lang="en-US" dirty="0" err="1"/>
              <a:t>position:relative</a:t>
            </a:r>
            <a:r>
              <a:rPr lang="en-US" dirty="0"/>
              <a:t>; width:200px; height:200px;"&gt;</a:t>
            </a:r>
            <a:br>
              <a:rPr lang="en-US" dirty="0"/>
            </a:br>
            <a:r>
              <a:rPr lang="en-US" dirty="0"/>
              <a:t>&lt;/div&gt;&lt;</a:t>
            </a:r>
            <a:r>
              <a:rPr lang="en-US" dirty="0" err="1"/>
              <a:t>br</a:t>
            </a:r>
            <a:r>
              <a:rPr lang="en-US" dirty="0"/>
              <a:t>/&gt;</a:t>
            </a:r>
            <a:br>
              <a:rPr lang="en-US" dirty="0"/>
            </a:br>
            <a:r>
              <a:rPr lang="en-US" dirty="0"/>
              <a:t>&lt;button </a:t>
            </a:r>
            <a:r>
              <a:rPr lang="en-US" dirty="0" err="1"/>
              <a:t>onclick</a:t>
            </a:r>
            <a:r>
              <a:rPr lang="en-US" dirty="0"/>
              <a:t>="</a:t>
            </a:r>
            <a:r>
              <a:rPr lang="en-US" dirty="0" err="1"/>
              <a:t>SlideBox</a:t>
            </a:r>
            <a:r>
              <a:rPr lang="en-US" dirty="0"/>
              <a:t>();"&gt;Click Here&lt;/button&gt;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1447800"/>
            <a:ext cx="3912577" cy="2712720"/>
          </a:xfrm>
          <a:prstGeom prst="rect">
            <a:avLst/>
          </a:prstGeom>
        </p:spPr>
      </p:pic>
    </p:spTree>
    <p:extLst>
      <p:ext uri="{BB962C8B-B14F-4D97-AF65-F5344CB8AC3E}">
        <p14:creationId xmlns:p14="http://schemas.microsoft.com/office/powerpoint/2010/main" val="211806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timer to slide a box</a:t>
            </a:r>
            <a:endParaRPr lang="en-US" dirty="0"/>
          </a:p>
        </p:txBody>
      </p:sp>
      <p:sp>
        <p:nvSpPr>
          <p:cNvPr id="3" name="Content Placeholder 2"/>
          <p:cNvSpPr>
            <a:spLocks noGrp="1"/>
          </p:cNvSpPr>
          <p:nvPr>
            <p:ph idx="1"/>
          </p:nvPr>
        </p:nvSpPr>
        <p:spPr>
          <a:xfrm>
            <a:off x="457200" y="1100628"/>
            <a:ext cx="7886700" cy="4995372"/>
          </a:xfrm>
        </p:spPr>
        <p:txBody>
          <a:bodyPr>
            <a:normAutofit fontScale="70000" lnSpcReduction="20000"/>
          </a:bodyPr>
          <a:lstStyle/>
          <a:p>
            <a:r>
              <a:rPr lang="en-US" dirty="0" smtClean="0"/>
              <a:t>	</a:t>
            </a:r>
            <a:r>
              <a:rPr lang="en-US" dirty="0"/>
              <a:t>&lt;!DOCTYPE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a:t>div { </a:t>
            </a:r>
            <a:br>
              <a:rPr lang="en-US" dirty="0"/>
            </a:br>
            <a:r>
              <a:rPr lang="en-US" dirty="0"/>
              <a:t>-</a:t>
            </a:r>
            <a:r>
              <a:rPr lang="en-US" dirty="0" err="1"/>
              <a:t>moz</a:t>
            </a:r>
            <a:r>
              <a:rPr lang="en-US" dirty="0"/>
              <a:t>-transition: width 5s, background-color 5s; </a:t>
            </a:r>
            <a:br>
              <a:rPr lang="en-US" dirty="0"/>
            </a:br>
            <a:r>
              <a:rPr lang="en-US" dirty="0"/>
              <a:t>-</a:t>
            </a:r>
            <a:r>
              <a:rPr lang="en-US" dirty="0" err="1"/>
              <a:t>ms</a:t>
            </a:r>
            <a:r>
              <a:rPr lang="en-US" dirty="0"/>
              <a:t>-transition: width 5s, background-color 5s; </a:t>
            </a:r>
            <a:br>
              <a:rPr lang="en-US" dirty="0"/>
            </a:br>
            <a:r>
              <a:rPr lang="en-US" dirty="0"/>
              <a:t>-o-transition: width 5s, background-color 5s; </a:t>
            </a:r>
            <a:br>
              <a:rPr lang="en-US" dirty="0"/>
            </a:br>
            <a:r>
              <a:rPr lang="en-US" dirty="0"/>
              <a:t>-</a:t>
            </a:r>
            <a:r>
              <a:rPr lang="en-US" dirty="0" err="1"/>
              <a:t>webkit</a:t>
            </a:r>
            <a:r>
              <a:rPr lang="en-US" dirty="0"/>
              <a:t>-transition width 5s, background-color 5s; </a:t>
            </a:r>
            <a:br>
              <a:rPr lang="en-US" dirty="0"/>
            </a:br>
            <a:r>
              <a:rPr lang="en-US" dirty="0"/>
              <a:t>transition: width 5s, background-color 5s; </a:t>
            </a:r>
            <a:br>
              <a:rPr lang="en-US" dirty="0"/>
            </a:br>
            <a:r>
              <a:rPr lang="en-US" dirty="0"/>
              <a:t>}</a:t>
            </a:r>
            <a:br>
              <a:rPr lang="en-US" dirty="0"/>
            </a:br>
            <a:r>
              <a:rPr lang="en-US" dirty="0"/>
              <a:t>&lt;/style&gt;</a:t>
            </a:r>
            <a:br>
              <a:rPr lang="en-US" dirty="0"/>
            </a:br>
            <a:r>
              <a:rPr lang="en-US" dirty="0"/>
              <a:t>&lt;script&gt;</a:t>
            </a:r>
            <a:br>
              <a:rPr lang="en-US" dirty="0"/>
            </a:br>
            <a:r>
              <a:rPr lang="en-US" dirty="0" err="1"/>
              <a:t>var</a:t>
            </a:r>
            <a:r>
              <a:rPr lang="en-US" dirty="0"/>
              <a:t> direction = "right";</a:t>
            </a:r>
            <a:br>
              <a:rPr lang="en-US" dirty="0"/>
            </a:br>
            <a:r>
              <a:rPr lang="en-US" dirty="0"/>
              <a:t/>
            </a:r>
            <a:br>
              <a:rPr lang="en-US" dirty="0"/>
            </a:br>
            <a:r>
              <a:rPr lang="en-US" dirty="0"/>
              <a:t>function </a:t>
            </a:r>
            <a:r>
              <a:rPr lang="en-US" dirty="0" err="1"/>
              <a:t>CloseBox</a:t>
            </a:r>
            <a:r>
              <a:rPr lang="en-US" dirty="0"/>
              <a:t>()</a:t>
            </a:r>
            <a:br>
              <a:rPr lang="en-US" dirty="0"/>
            </a:br>
            <a:r>
              <a:rPr lang="en-US" dirty="0"/>
              <a:t>{</a:t>
            </a:r>
            <a:br>
              <a:rPr lang="en-US" dirty="0"/>
            </a:br>
            <a:r>
              <a:rPr lang="en-US" dirty="0" err="1"/>
              <a:t>document.getElementById</a:t>
            </a:r>
            <a:r>
              <a:rPr lang="en-US" dirty="0"/>
              <a:t>('box').</a:t>
            </a:r>
            <a:r>
              <a:rPr lang="en-US" dirty="0" err="1"/>
              <a:t>style.width</a:t>
            </a:r>
            <a:r>
              <a:rPr lang="en-US" dirty="0"/>
              <a:t> = '200px';</a:t>
            </a:r>
            <a:br>
              <a:rPr lang="en-US" dirty="0"/>
            </a:br>
            <a:r>
              <a:rPr lang="en-US" dirty="0" err="1"/>
              <a:t>document.getElementById</a:t>
            </a:r>
            <a:r>
              <a:rPr lang="en-US" dirty="0"/>
              <a:t>('box').</a:t>
            </a:r>
            <a:r>
              <a:rPr lang="en-US" dirty="0" err="1"/>
              <a:t>style.backgroundColor</a:t>
            </a:r>
            <a:r>
              <a:rPr lang="en-US" dirty="0"/>
              <a:t> = '#0000FF';</a:t>
            </a:r>
            <a:br>
              <a:rPr lang="en-US" dirty="0"/>
            </a:br>
            <a:r>
              <a:rPr lang="en-US" dirty="0" err="1"/>
              <a:t>setTimeout</a:t>
            </a:r>
            <a:r>
              <a:rPr lang="en-US" dirty="0"/>
              <a:t>(function () { </a:t>
            </a:r>
            <a:r>
              <a:rPr lang="en-US" dirty="0" err="1"/>
              <a:t>SlideBox</a:t>
            </a:r>
            <a:r>
              <a:rPr lang="en-US" dirty="0"/>
              <a:t>(); }, 6000);</a:t>
            </a:r>
            <a:br>
              <a:rPr lang="en-US" dirty="0"/>
            </a:br>
            <a:r>
              <a:rPr lang="en-US" dirty="0"/>
              <a:t>}</a:t>
            </a:r>
            <a:br>
              <a:rPr lang="en-US" dirty="0"/>
            </a:br>
            <a:r>
              <a:rPr lang="en-US" dirty="0"/>
              <a:t/>
            </a:r>
            <a:br>
              <a:rPr lang="en-US" dirty="0"/>
            </a:br>
            <a:r>
              <a:rPr lang="en-US" dirty="0"/>
              <a:t>function </a:t>
            </a:r>
            <a:r>
              <a:rPr lang="en-US" dirty="0" err="1"/>
              <a:t>SlideBox</a:t>
            </a:r>
            <a:r>
              <a:rPr lang="en-US" dirty="0"/>
              <a:t>()</a:t>
            </a:r>
            <a:br>
              <a:rPr lang="en-US" dirty="0"/>
            </a:br>
            <a:r>
              <a:rPr lang="en-US" dirty="0"/>
              <a:t>{</a:t>
            </a:r>
            <a:br>
              <a:rPr lang="en-US" dirty="0"/>
            </a:br>
            <a:r>
              <a:rPr lang="en-US" dirty="0" err="1"/>
              <a:t>document.getElementById</a:t>
            </a:r>
            <a:r>
              <a:rPr lang="en-US" dirty="0"/>
              <a:t>('box').</a:t>
            </a:r>
            <a:r>
              <a:rPr lang="en-US" dirty="0" err="1"/>
              <a:t>style.width</a:t>
            </a:r>
            <a:r>
              <a:rPr lang="en-US" dirty="0"/>
              <a:t> = '500px';</a:t>
            </a:r>
            <a:br>
              <a:rPr lang="en-US" dirty="0"/>
            </a:br>
            <a:r>
              <a:rPr lang="en-US" dirty="0" err="1"/>
              <a:t>document.getElementById</a:t>
            </a:r>
            <a:r>
              <a:rPr lang="en-US" dirty="0"/>
              <a:t>('box').</a:t>
            </a:r>
            <a:r>
              <a:rPr lang="en-US" dirty="0" err="1"/>
              <a:t>style.backgroundColor</a:t>
            </a:r>
            <a:r>
              <a:rPr lang="en-US" dirty="0"/>
              <a:t> = '#FF0000';</a:t>
            </a:r>
            <a:br>
              <a:rPr lang="en-US" dirty="0"/>
            </a:br>
            <a:r>
              <a:rPr lang="en-US" dirty="0" err="1"/>
              <a:t>setTimeout</a:t>
            </a:r>
            <a:r>
              <a:rPr lang="en-US" dirty="0"/>
              <a:t>(function () { </a:t>
            </a:r>
            <a:r>
              <a:rPr lang="en-US" dirty="0" err="1"/>
              <a:t>CloseBox</a:t>
            </a:r>
            <a:r>
              <a:rPr lang="en-US" dirty="0"/>
              <a:t>(); }, 6000);</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&lt;div id="box" style="</a:t>
            </a:r>
            <a:r>
              <a:rPr lang="en-US" dirty="0" err="1"/>
              <a:t>background-color:blue</a:t>
            </a:r>
            <a:r>
              <a:rPr lang="en-US" dirty="0"/>
              <a:t>; </a:t>
            </a:r>
            <a:r>
              <a:rPr lang="en-US" dirty="0" err="1"/>
              <a:t>position:relative</a:t>
            </a:r>
            <a:r>
              <a:rPr lang="en-US" dirty="0"/>
              <a:t>; width:200px; height:200px;"&gt;</a:t>
            </a:r>
            <a:br>
              <a:rPr lang="en-US" dirty="0"/>
            </a:br>
            <a:r>
              <a:rPr lang="en-US" dirty="0"/>
              <a:t>&lt;/div&gt;&lt;</a:t>
            </a:r>
            <a:r>
              <a:rPr lang="en-US" dirty="0" err="1"/>
              <a:t>br</a:t>
            </a:r>
            <a:r>
              <a:rPr lang="en-US" dirty="0"/>
              <a:t>/&gt;</a:t>
            </a:r>
            <a:br>
              <a:rPr lang="en-US" dirty="0"/>
            </a:br>
            <a:r>
              <a:rPr lang="en-US" dirty="0"/>
              <a:t>&lt;button </a:t>
            </a:r>
            <a:r>
              <a:rPr lang="en-US" dirty="0" err="1"/>
              <a:t>onclick</a:t>
            </a:r>
            <a:r>
              <a:rPr lang="en-US" dirty="0"/>
              <a:t>="</a:t>
            </a:r>
            <a:r>
              <a:rPr lang="en-US" dirty="0" err="1"/>
              <a:t>SlideBox</a:t>
            </a:r>
            <a:r>
              <a:rPr lang="en-US" dirty="0"/>
              <a:t>();"&gt;Click Here&lt;/button&gt;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75728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 welcome message</a:t>
            </a:r>
            <a:endParaRPr lang="en-US" dirty="0"/>
          </a:p>
        </p:txBody>
      </p:sp>
      <p:sp>
        <p:nvSpPr>
          <p:cNvPr id="3" name="Content Placeholder 2"/>
          <p:cNvSpPr>
            <a:spLocks noGrp="1"/>
          </p:cNvSpPr>
          <p:nvPr>
            <p:ph idx="1"/>
          </p:nvPr>
        </p:nvSpPr>
        <p:spPr>
          <a:xfrm>
            <a:off x="228600" y="1100628"/>
            <a:ext cx="8115300" cy="3579849"/>
          </a:xfrm>
        </p:spPr>
        <p:txBody>
          <a:bodyPr>
            <a:normAutofit fontScale="70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a:t>p { </a:t>
            </a:r>
            <a:br>
              <a:rPr lang="en-US" dirty="0"/>
            </a:br>
            <a:r>
              <a:rPr lang="en-US" dirty="0"/>
              <a:t>-</a:t>
            </a:r>
            <a:r>
              <a:rPr lang="en-US" dirty="0" err="1"/>
              <a:t>moz</a:t>
            </a:r>
            <a:r>
              <a:rPr lang="en-US" dirty="0"/>
              <a:t>-transition: font-size 8s; </a:t>
            </a:r>
            <a:br>
              <a:rPr lang="en-US" dirty="0"/>
            </a:br>
            <a:r>
              <a:rPr lang="en-US" dirty="0"/>
              <a:t>-</a:t>
            </a:r>
            <a:r>
              <a:rPr lang="en-US" dirty="0" err="1"/>
              <a:t>ms</a:t>
            </a:r>
            <a:r>
              <a:rPr lang="en-US" dirty="0"/>
              <a:t>-transition: font-size 8s; </a:t>
            </a:r>
            <a:br>
              <a:rPr lang="en-US" dirty="0"/>
            </a:br>
            <a:r>
              <a:rPr lang="en-US" dirty="0"/>
              <a:t>-o-transition: font-size 8s; </a:t>
            </a:r>
            <a:br>
              <a:rPr lang="en-US" dirty="0"/>
            </a:br>
            <a:r>
              <a:rPr lang="en-US" dirty="0"/>
              <a:t>-</a:t>
            </a:r>
            <a:r>
              <a:rPr lang="en-US" dirty="0" err="1"/>
              <a:t>webkit</a:t>
            </a:r>
            <a:r>
              <a:rPr lang="en-US" dirty="0"/>
              <a:t>-transition font-size 8s; </a:t>
            </a:r>
            <a:br>
              <a:rPr lang="en-US" dirty="0"/>
            </a:br>
            <a:r>
              <a:rPr lang="en-US" dirty="0"/>
              <a:t>transition: font-size 8s; </a:t>
            </a:r>
            <a:br>
              <a:rPr lang="en-US" dirty="0"/>
            </a:br>
            <a:r>
              <a:rPr lang="en-US" dirty="0"/>
              <a:t>}</a:t>
            </a:r>
            <a:br>
              <a:rPr lang="en-US" dirty="0"/>
            </a:br>
            <a:r>
              <a:rPr lang="en-US" dirty="0"/>
              <a:t>&lt;/style&gt;</a:t>
            </a:r>
            <a:br>
              <a:rPr lang="en-US" dirty="0"/>
            </a:br>
            <a:r>
              <a:rPr lang="en-US" dirty="0"/>
              <a:t>&lt;script&gt;</a:t>
            </a:r>
            <a:br>
              <a:rPr lang="en-US" dirty="0"/>
            </a:br>
            <a:r>
              <a:rPr lang="en-US" dirty="0"/>
              <a:t>function </a:t>
            </a:r>
            <a:r>
              <a:rPr lang="en-US" dirty="0" err="1"/>
              <a:t>GrowFont</a:t>
            </a:r>
            <a:r>
              <a:rPr lang="en-US" dirty="0"/>
              <a:t>()</a:t>
            </a:r>
            <a:br>
              <a:rPr lang="en-US" dirty="0"/>
            </a:br>
            <a:r>
              <a:rPr lang="en-US" dirty="0"/>
              <a:t>{</a:t>
            </a:r>
            <a:br>
              <a:rPr lang="en-US" dirty="0"/>
            </a:br>
            <a:r>
              <a:rPr lang="en-US" dirty="0" err="1"/>
              <a:t>document.getElementById</a:t>
            </a:r>
            <a:r>
              <a:rPr lang="en-US" dirty="0"/>
              <a:t>('welcome').</a:t>
            </a:r>
            <a:r>
              <a:rPr lang="en-US" dirty="0" err="1"/>
              <a:t>style.fontSize</a:t>
            </a:r>
            <a:r>
              <a:rPr lang="en-US" dirty="0"/>
              <a:t> = '500%';</a:t>
            </a:r>
          </a:p>
          <a:p>
            <a:r>
              <a:rPr lang="en-US" dirty="0" smtClean="0"/>
              <a:t>          }</a:t>
            </a: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GrowFont</a:t>
            </a:r>
            <a:r>
              <a:rPr lang="en-US" dirty="0"/>
              <a:t>()"&gt;</a:t>
            </a:r>
            <a:br>
              <a:rPr lang="en-US" dirty="0"/>
            </a:br>
            <a:r>
              <a:rPr lang="en-US" dirty="0"/>
              <a:t>&lt;div&gt;</a:t>
            </a:r>
            <a:br>
              <a:rPr lang="en-US" dirty="0"/>
            </a:br>
            <a:r>
              <a:rPr lang="en-US" dirty="0"/>
              <a:t>&lt;p id="welcome" style="</a:t>
            </a:r>
            <a:r>
              <a:rPr lang="en-US" dirty="0" err="1"/>
              <a:t>text-align:center</a:t>
            </a:r>
            <a:r>
              <a:rPr lang="en-US" dirty="0"/>
              <a:t>;"&gt;Welcome!&lt;/p&gt;</a:t>
            </a:r>
            <a:br>
              <a:rPr lang="en-US" dirty="0"/>
            </a:br>
            <a:r>
              <a:rPr lang="en-US" dirty="0"/>
              <a:t>&lt;/div&gt;</a:t>
            </a:r>
            <a:br>
              <a:rPr lang="en-US" dirty="0"/>
            </a:br>
            <a:r>
              <a:rPr lang="en-US" dirty="0"/>
              <a:t>&lt;/body&gt;</a:t>
            </a:r>
            <a:br>
              <a:rPr lang="en-US" dirty="0"/>
            </a:br>
            <a:r>
              <a:rPr lang="en-US" dirty="0"/>
              <a:t>&lt;/html&gt;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219200"/>
            <a:ext cx="4465152" cy="3184411"/>
          </a:xfrm>
          <a:prstGeom prst="rect">
            <a:avLst/>
          </a:prstGeom>
        </p:spPr>
      </p:pic>
    </p:spTree>
    <p:extLst>
      <p:ext uri="{BB962C8B-B14F-4D97-AF65-F5344CB8AC3E}">
        <p14:creationId xmlns:p14="http://schemas.microsoft.com/office/powerpoint/2010/main" val="95438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w3c </a:t>
            </a:r>
            <a:r>
              <a:rPr lang="en-US" dirty="0" err="1" smtClean="0"/>
              <a:t>Css</a:t>
            </a:r>
            <a:r>
              <a:rPr lang="en-US" dirty="0" smtClean="0"/>
              <a:t> transitions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615" y="1100138"/>
            <a:ext cx="5330994" cy="3579812"/>
          </a:xfrm>
        </p:spPr>
      </p:pic>
    </p:spTree>
    <p:extLst>
      <p:ext uri="{BB962C8B-B14F-4D97-AF65-F5344CB8AC3E}">
        <p14:creationId xmlns:p14="http://schemas.microsoft.com/office/powerpoint/2010/main" val="338422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Throughout this book, you have performed text- and graphics-based animations using JavaScript, JQuery, and the HTML 5 canvas. </a:t>
            </a:r>
            <a:endParaRPr lang="en-US" b="0" dirty="0" smtClean="0"/>
          </a:p>
          <a:p>
            <a:pPr>
              <a:buFont typeface="Arial" pitchFamily="34" charset="0"/>
              <a:buChar char="•"/>
            </a:pPr>
            <a:r>
              <a:rPr lang="en-US" b="0" dirty="0" smtClean="0"/>
              <a:t>In </a:t>
            </a:r>
            <a:r>
              <a:rPr lang="en-US" b="0" dirty="0"/>
              <a:t>this chapter, you learned how to use CSS transitions to specify an HTML element’s ending properties. </a:t>
            </a:r>
            <a:endParaRPr lang="en-US" b="0" dirty="0" smtClean="0"/>
          </a:p>
          <a:p>
            <a:pPr>
              <a:buFont typeface="Arial" pitchFamily="34" charset="0"/>
              <a:buChar char="•"/>
            </a:pPr>
            <a:r>
              <a:rPr lang="en-US" b="0" dirty="0" smtClean="0"/>
              <a:t>When </a:t>
            </a:r>
            <a:r>
              <a:rPr lang="en-US" b="0" dirty="0"/>
              <a:t>you trigger a transition, the browser changes the element from its current state to your specified ending state. </a:t>
            </a:r>
            <a:endParaRPr lang="en-US" b="0" dirty="0" smtClean="0"/>
          </a:p>
          <a:p>
            <a:pPr>
              <a:buFont typeface="Arial" pitchFamily="34" charset="0"/>
              <a:buChar char="•"/>
            </a:pPr>
            <a:r>
              <a:rPr lang="en-US" b="0" dirty="0" smtClean="0"/>
              <a:t>This </a:t>
            </a:r>
            <a:r>
              <a:rPr lang="en-US" b="0" dirty="0"/>
              <a:t>chapter also introduced CSS animations, which are essentially a collection of transitions  developers call “</a:t>
            </a:r>
            <a:r>
              <a:rPr lang="en-US" b="0" dirty="0" err="1"/>
              <a:t>keyframes</a:t>
            </a:r>
            <a:r>
              <a:rPr lang="en-US" b="0"/>
              <a:t>.” </a:t>
            </a:r>
            <a:endParaRPr lang="en-US" b="0" smtClean="0"/>
          </a:p>
          <a:p>
            <a:pPr>
              <a:buFont typeface="Arial" pitchFamily="34" charset="0"/>
              <a:buChar char="•"/>
            </a:pPr>
            <a:r>
              <a:rPr lang="en-US" b="0" smtClean="0"/>
              <a:t>The </a:t>
            </a:r>
            <a:r>
              <a:rPr lang="en-US" b="0" dirty="0"/>
              <a:t>browser plays a major role in the CSS transition process. Before you use transitions or animations within your webpages, make sure you have the browser support you need.</a:t>
            </a:r>
          </a:p>
          <a:p>
            <a:endParaRPr lang="en-US" dirty="0"/>
          </a:p>
        </p:txBody>
      </p:sp>
    </p:spTree>
    <p:extLst>
      <p:ext uri="{BB962C8B-B14F-4D97-AF65-F5344CB8AC3E}">
        <p14:creationId xmlns:p14="http://schemas.microsoft.com/office/powerpoint/2010/main" val="4577886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03b8985c2188afbbbe7fcbdfa8b223a4512"/>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7314</TotalTime>
  <Words>250</Words>
  <Application>Microsoft Office PowerPoint</Application>
  <PresentationFormat>On-screen Show (4:3)</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Chapter 24</vt:lpstr>
      <vt:lpstr>Learning Objectives</vt:lpstr>
      <vt:lpstr>Starting with transitions</vt:lpstr>
      <vt:lpstr>Changing image opacity</vt:lpstr>
      <vt:lpstr>Extending a box</vt:lpstr>
      <vt:lpstr>Using a timer to slide a box</vt:lpstr>
      <vt:lpstr>Scaling a welcome message</vt:lpstr>
      <vt:lpstr>Real world: w3c Css transitions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99</cp:revision>
  <dcterms:created xsi:type="dcterms:W3CDTF">2013-02-13T17:31:54Z</dcterms:created>
  <dcterms:modified xsi:type="dcterms:W3CDTF">2013-06-22T19:54:15Z</dcterms:modified>
</cp:coreProperties>
</file>