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8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4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CF58D-E410-4905-824F-C58FC1E49940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1DFC4-8BD0-4B9E-A9B4-857DBB73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99C37D2-E631-4BD3-9573-65569898269A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ho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25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Utilizing Web Storage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819400"/>
            <a:ext cx="2734733" cy="35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1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multiple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StoreInfo</a:t>
            </a:r>
            <a:r>
              <a:rPr lang="en-US" dirty="0"/>
              <a:t>(name)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if (</a:t>
            </a:r>
            <a:r>
              <a:rPr lang="en-US" dirty="0" err="1"/>
              <a:t>window.sessionStorage</a:t>
            </a:r>
            <a:r>
              <a:rPr lang="en-US" dirty="0"/>
              <a:t> != null)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window.sessionStorage.Name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nameField</a:t>
            </a:r>
            <a:r>
              <a:rPr lang="en-US" dirty="0"/>
              <a:t>').value;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window.sessionStorage.Age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ageField</a:t>
            </a:r>
            <a:r>
              <a:rPr lang="en-US" dirty="0"/>
              <a:t>').value;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window.sessionStorage.Phone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phoneField</a:t>
            </a:r>
            <a:r>
              <a:rPr lang="en-US" dirty="0"/>
              <a:t>').value;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window.sessionStorage.Email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emailField</a:t>
            </a:r>
            <a:r>
              <a:rPr lang="en-US" dirty="0"/>
              <a:t>').value;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else</a:t>
            </a:r>
            <a:br>
              <a:rPr lang="en-US" dirty="0"/>
            </a:br>
            <a:r>
              <a:rPr lang="en-US" dirty="0"/>
              <a:t>    alert("Storage not supported");</a:t>
            </a:r>
            <a:br>
              <a:rPr lang="en-US" dirty="0"/>
            </a:b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35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multiple values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	function </a:t>
            </a:r>
            <a:r>
              <a:rPr lang="en-US" dirty="0" err="1"/>
              <a:t>ShowInfo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alert(</a:t>
            </a:r>
            <a:r>
              <a:rPr lang="en-US" dirty="0" err="1"/>
              <a:t>sessionStorage.Name</a:t>
            </a:r>
            <a:r>
              <a:rPr lang="en-US" dirty="0"/>
              <a:t> + ' ' + </a:t>
            </a:r>
            <a:r>
              <a:rPr lang="en-US" dirty="0" err="1"/>
              <a:t>sessionStorage.Age</a:t>
            </a:r>
            <a:r>
              <a:rPr lang="en-US" dirty="0"/>
              <a:t> + ' ' +</a:t>
            </a:r>
            <a:br>
              <a:rPr lang="en-US" dirty="0"/>
            </a:br>
            <a:r>
              <a:rPr lang="en-US" dirty="0" err="1"/>
              <a:t>sessionStorage.Phone</a:t>
            </a:r>
            <a:r>
              <a:rPr lang="en-US" dirty="0"/>
              <a:t> + ' ' + </a:t>
            </a:r>
            <a:r>
              <a:rPr lang="en-US" dirty="0" err="1"/>
              <a:t>sessionStorage.Email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Name: &lt;input id="</a:t>
            </a:r>
            <a:r>
              <a:rPr lang="en-US" dirty="0" err="1"/>
              <a:t>nameField</a:t>
            </a:r>
            <a:r>
              <a:rPr lang="en-US" dirty="0"/>
              <a:t>" type="text"&gt;&lt;/input&gt;&lt;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Age: &lt;input id="</a:t>
            </a:r>
            <a:r>
              <a:rPr lang="en-US" dirty="0" err="1"/>
              <a:t>ageField</a:t>
            </a:r>
            <a:r>
              <a:rPr lang="en-US" dirty="0"/>
              <a:t>" type="text"&gt;&lt;/input&gt;&lt;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Phone: &lt;input id="</a:t>
            </a:r>
            <a:r>
              <a:rPr lang="en-US" dirty="0" err="1"/>
              <a:t>phoneField</a:t>
            </a:r>
            <a:r>
              <a:rPr lang="en-US" dirty="0"/>
              <a:t>" type="text"&gt;&lt;/input&gt;&lt;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Email: &lt;input id="</a:t>
            </a:r>
            <a:r>
              <a:rPr lang="en-US" dirty="0" err="1"/>
              <a:t>emailField</a:t>
            </a:r>
            <a:r>
              <a:rPr lang="en-US" dirty="0"/>
              <a:t>" type="text"&gt;&lt;/input&gt;&lt;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StoreInfo</a:t>
            </a:r>
            <a:r>
              <a:rPr lang="en-US" dirty="0"/>
              <a:t>()"&gt;Store Data&lt;/button&gt;</a:t>
            </a:r>
            <a:br>
              <a:rPr lang="en-US" dirty="0"/>
            </a:b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ShowInfo</a:t>
            </a:r>
            <a:r>
              <a:rPr lang="en-US" dirty="0"/>
              <a:t>();"&gt;Show Info&lt;/button&gt;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7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Data from the Session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 smtClean="0"/>
              <a:t>The </a:t>
            </a:r>
            <a:r>
              <a:rPr lang="en-US" b="0" dirty="0"/>
              <a:t>browser’s session data is lost when closing the browser window or moving it to a different domain.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The </a:t>
            </a:r>
            <a:r>
              <a:rPr lang="en-US" b="0" dirty="0"/>
              <a:t>application can call the </a:t>
            </a:r>
            <a:r>
              <a:rPr lang="en-US" b="0" dirty="0" err="1"/>
              <a:t>removeItem</a:t>
            </a:r>
            <a:r>
              <a:rPr lang="en-US" b="0" dirty="0"/>
              <a:t> function to clear one item, or it can use the clear function to remove all of its session variables</a:t>
            </a:r>
            <a:r>
              <a:rPr lang="en-US" b="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b="0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sessionStorage.clear</a:t>
            </a:r>
            <a:r>
              <a:rPr lang="en-US" dirty="0"/>
              <a:t>();"&gt;Clear Info&lt;/button</a:t>
            </a:r>
            <a:r>
              <a:rPr lang="en-US" dirty="0" smtClean="0"/>
              <a:t>&gt;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43494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Long-Term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90572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There may be times, such as if you have an e-commerce shopping cart, when you will want to keep data from one user session to the next.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In </a:t>
            </a:r>
            <a:r>
              <a:rPr lang="en-US" b="0" dirty="0"/>
              <a:t>such cases, your pages should use the </a:t>
            </a:r>
            <a:r>
              <a:rPr lang="en-US" b="0" dirty="0" err="1"/>
              <a:t>localStorage</a:t>
            </a:r>
            <a:r>
              <a:rPr lang="en-US" b="0" dirty="0"/>
              <a:t> object.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The </a:t>
            </a:r>
            <a:r>
              <a:rPr lang="en-US" b="0" dirty="0"/>
              <a:t>use of the </a:t>
            </a:r>
            <a:r>
              <a:rPr lang="en-US" b="0" dirty="0" err="1"/>
              <a:t>localStorage</a:t>
            </a:r>
            <a:r>
              <a:rPr lang="en-US" b="0" dirty="0"/>
              <a:t> object is identical to that of the </a:t>
            </a:r>
            <a:r>
              <a:rPr lang="en-US" b="0" dirty="0" err="1"/>
              <a:t>sessionStorage</a:t>
            </a:r>
            <a:r>
              <a:rPr lang="en-US" b="0" dirty="0"/>
              <a:t> object, with the exception that the data you store persists until it is deleted</a:t>
            </a:r>
            <a:r>
              <a:rPr lang="en-US" b="0" dirty="0" smtClean="0"/>
              <a:t>.</a:t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endParaRPr lang="en-US" b="0" dirty="0"/>
          </a:p>
          <a:p>
            <a:r>
              <a:rPr lang="en-US" dirty="0"/>
              <a:t>function </a:t>
            </a:r>
            <a:r>
              <a:rPr lang="en-US" dirty="0" err="1"/>
              <a:t>StoreName</a:t>
            </a:r>
            <a:r>
              <a:rPr lang="en-US" dirty="0"/>
              <a:t>(name)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 (</a:t>
            </a:r>
            <a:r>
              <a:rPr lang="en-US" dirty="0" err="1"/>
              <a:t>window.localStorage</a:t>
            </a:r>
            <a:r>
              <a:rPr lang="en-US" dirty="0"/>
              <a:t> != null)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</a:t>
            </a:r>
            <a:r>
              <a:rPr lang="en-US" dirty="0" err="1"/>
              <a:t>window.localStorage.Name</a:t>
            </a:r>
            <a:r>
              <a:rPr lang="en-US" dirty="0"/>
              <a:t> = name;</a:t>
            </a:r>
          </a:p>
          <a:p>
            <a:r>
              <a:rPr lang="en-US" dirty="0"/>
              <a:t>      alert('Stored the name: ' + </a:t>
            </a:r>
            <a:r>
              <a:rPr lang="en-US" dirty="0" err="1"/>
              <a:t>localStorage.Name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alert("Storage not supported");</a:t>
            </a:r>
          </a:p>
          <a:p>
            <a:r>
              <a:rPr lang="en-US" dirty="0"/>
              <a:t> </a:t>
            </a: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88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design – File API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371600"/>
            <a:ext cx="3985574" cy="3579812"/>
          </a:xfrm>
        </p:spPr>
      </p:pic>
    </p:spTree>
    <p:extLst>
      <p:ext uri="{BB962C8B-B14F-4D97-AF65-F5344CB8AC3E}">
        <p14:creationId xmlns:p14="http://schemas.microsoft.com/office/powerpoint/2010/main" val="263577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940040" cy="548640"/>
          </a:xfrm>
        </p:spPr>
        <p:txBody>
          <a:bodyPr/>
          <a:lstStyle/>
          <a:p>
            <a:r>
              <a:rPr lang="en-US" dirty="0" smtClean="0"/>
              <a:t>Real world Design – Indexed Database API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447800"/>
            <a:ext cx="3985574" cy="3579812"/>
          </a:xfrm>
        </p:spPr>
      </p:pic>
    </p:spTree>
    <p:extLst>
      <p:ext uri="{BB962C8B-B14F-4D97-AF65-F5344CB8AC3E}">
        <p14:creationId xmlns:p14="http://schemas.microsoft.com/office/powerpoint/2010/main" val="426827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For years, developers made extensive use of cookies to store temporary data on a user’s system. Using a cookie, an application can store up to 4KB of data. When you later visit a website and request a page, the browser sends any related cookies to the site. </a:t>
            </a:r>
          </a:p>
          <a:p>
            <a:pPr>
              <a:buFont typeface="Arial" pitchFamily="34" charset="0"/>
              <a:buChar char="•"/>
            </a:pPr>
            <a:r>
              <a:rPr lang="en-US" b="0" dirty="0"/>
              <a:t>To simplify client-side data storage operations and increase the amount of data an application can store, HTML provides a session-based storage object and a long-term storage object.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A </a:t>
            </a:r>
            <a:r>
              <a:rPr lang="en-US" b="0" dirty="0"/>
              <a:t>session is the period of time when you interact with a site. If you close the browser window or move to a new site, the session ends. Using the </a:t>
            </a:r>
            <a:r>
              <a:rPr lang="en-US" b="0" dirty="0" err="1"/>
              <a:t>sessionStorage</a:t>
            </a:r>
            <a:r>
              <a:rPr lang="en-US" b="0" dirty="0"/>
              <a:t> object, applications can store session-based data.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In </a:t>
            </a:r>
            <a:r>
              <a:rPr lang="en-US" b="0" dirty="0"/>
              <a:t>a similar way, the </a:t>
            </a:r>
            <a:r>
              <a:rPr lang="en-US" b="0" dirty="0" err="1"/>
              <a:t>localStorage</a:t>
            </a:r>
            <a:r>
              <a:rPr lang="en-US" b="0" dirty="0"/>
              <a:t> object lets you store data from one session to the next. Data you store using the </a:t>
            </a:r>
            <a:r>
              <a:rPr lang="en-US" b="0" dirty="0" err="1"/>
              <a:t>localStorage</a:t>
            </a:r>
            <a:r>
              <a:rPr lang="en-US" b="0" dirty="0"/>
              <a:t> object remains on the system until you or the application delete the data. </a:t>
            </a:r>
          </a:p>
          <a:p>
            <a:pPr>
              <a:buFont typeface="Arial" pitchFamily="34" charset="0"/>
              <a:buChar char="•"/>
            </a:pPr>
            <a:r>
              <a:rPr lang="en-US" b="0" dirty="0"/>
              <a:t>Using the </a:t>
            </a:r>
            <a:r>
              <a:rPr lang="en-US" b="0" dirty="0" err="1"/>
              <a:t>sessionStorage</a:t>
            </a:r>
            <a:r>
              <a:rPr lang="en-US" b="0" dirty="0"/>
              <a:t> and </a:t>
            </a:r>
            <a:r>
              <a:rPr lang="en-US" b="0" dirty="0" err="1"/>
              <a:t>localStorage</a:t>
            </a:r>
            <a:r>
              <a:rPr lang="en-US" b="0" dirty="0"/>
              <a:t> objects, your applications can store up to 5MB of data. If you need to store more data than that, consider using the File API or </a:t>
            </a:r>
            <a:r>
              <a:rPr lang="en-US" b="0" dirty="0" err="1"/>
              <a:t>IndexedDB</a:t>
            </a:r>
            <a:r>
              <a:rPr lang="en-US" b="0" dirty="0"/>
              <a:t> database API.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8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6200"/>
            <a:ext cx="7520940" cy="83820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305800" cy="3766077"/>
          </a:xfrm>
        </p:spPr>
        <p:txBody>
          <a:bodyPr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b="0" dirty="0"/>
              <a:t>How to create, store, retrieve, and delete cookies using JavaScript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store and retrieve session-based data using the </a:t>
            </a:r>
            <a:r>
              <a:rPr lang="en-US" b="0" dirty="0" err="1"/>
              <a:t>sessionStorage</a:t>
            </a:r>
            <a:r>
              <a:rPr lang="en-US" b="0" dirty="0"/>
              <a:t> object and increase the amount of data stored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store and retrieve long-term data using the </a:t>
            </a:r>
            <a:r>
              <a:rPr lang="en-US" b="0" dirty="0" err="1"/>
              <a:t>localStorage</a:t>
            </a:r>
            <a:r>
              <a:rPr lang="en-US" b="0" dirty="0"/>
              <a:t> object </a:t>
            </a:r>
          </a:p>
        </p:txBody>
      </p:sp>
    </p:spTree>
    <p:extLst>
      <p:ext uri="{BB962C8B-B14F-4D97-AF65-F5344CB8AC3E}">
        <p14:creationId xmlns:p14="http://schemas.microsoft.com/office/powerpoint/2010/main" val="22562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 the Old-Fashioned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 smtClean="0"/>
              <a:t>For </a:t>
            </a:r>
            <a:r>
              <a:rPr lang="en-US" b="0" dirty="0"/>
              <a:t>years Web developers made use of temporary storage locations called cookies, which reside on your disk.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The </a:t>
            </a:r>
            <a:r>
              <a:rPr lang="en-US" b="0" dirty="0"/>
              <a:t>cookie-based storage is temporary in that you can delete the cookies or an application can delete cookies that it previously created.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A </a:t>
            </a:r>
            <a:r>
              <a:rPr lang="en-US" b="0" dirty="0"/>
              <a:t>cookie is domain dependent, meaning, it relates to a specific site.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When </a:t>
            </a:r>
            <a:r>
              <a:rPr lang="en-US" b="0" dirty="0"/>
              <a:t>you later visit that site and request a page, your browser will send the related cookies, </a:t>
            </a:r>
            <a:r>
              <a:rPr lang="en-US" b="0" dirty="0" smtClean="0"/>
              <a:t>too.</a:t>
            </a:r>
            <a:endParaRPr lang="en-US" b="0" dirty="0"/>
          </a:p>
          <a:p>
            <a:pPr>
              <a:buFont typeface="Arial" pitchFamily="34" charset="0"/>
              <a:buChar char="•"/>
            </a:pPr>
            <a:endParaRPr lang="en-US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3581400"/>
            <a:ext cx="49339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69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CreateCookie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varCookieExpirationDate</a:t>
            </a:r>
            <a:r>
              <a:rPr lang="en-US" dirty="0"/>
              <a:t> = new Date();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Days = 10;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CookieExpirationDate.setDate</a:t>
            </a:r>
            <a:r>
              <a:rPr lang="en-US" dirty="0"/>
              <a:t>(</a:t>
            </a:r>
            <a:r>
              <a:rPr lang="en-US" dirty="0" err="1"/>
              <a:t>CookieExpirationDate.getDate</a:t>
            </a:r>
            <a:r>
              <a:rPr lang="en-US" dirty="0"/>
              <a:t>() + Days);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document.cookie</a:t>
            </a:r>
            <a:r>
              <a:rPr lang="en-US" dirty="0"/>
              <a:t>="</a:t>
            </a:r>
            <a:r>
              <a:rPr lang="en-US" dirty="0" err="1"/>
              <a:t>FirstCookie</a:t>
            </a:r>
            <a:r>
              <a:rPr lang="en-US" dirty="0"/>
              <a:t>" + "=" + escape("Chapter 25") + ";expires="+</a:t>
            </a:r>
            <a:r>
              <a:rPr lang="en-US" dirty="0" err="1"/>
              <a:t>CookieExpirationDate.toUTCString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alert('Created the cookie: </a:t>
            </a:r>
            <a:r>
              <a:rPr lang="en-US" dirty="0" err="1"/>
              <a:t>FirstCookie</a:t>
            </a:r>
            <a:r>
              <a:rPr lang="en-US" dirty="0"/>
              <a:t> with the value Chapter 25');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CreateCookie</a:t>
            </a:r>
            <a:r>
              <a:rPr lang="en-US" dirty="0"/>
              <a:t>()"&gt;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6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37637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CookieOperations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CreateCookie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DisplayCookie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DisplayCookie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varCookieArray</a:t>
            </a:r>
            <a:r>
              <a:rPr lang="en-US" dirty="0"/>
              <a:t> = </a:t>
            </a:r>
            <a:r>
              <a:rPr lang="en-US" dirty="0" err="1"/>
              <a:t>document.cookie.split</a:t>
            </a:r>
            <a:r>
              <a:rPr lang="en-US" dirty="0"/>
              <a:t>(";");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value, name;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CookieArray.length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  <a:br>
              <a:rPr lang="en-US" dirty="0"/>
            </a:b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name = </a:t>
            </a:r>
            <a:r>
              <a:rPr lang="en-US" dirty="0" err="1"/>
              <a:t>CookieArray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substr</a:t>
            </a:r>
            <a:r>
              <a:rPr lang="en-US" dirty="0"/>
              <a:t>(0,CookieArray[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indexOf</a:t>
            </a:r>
            <a:r>
              <a:rPr lang="en-US" dirty="0"/>
              <a:t>("="));</a:t>
            </a:r>
            <a:br>
              <a:rPr lang="en-US" dirty="0"/>
            </a:br>
            <a:r>
              <a:rPr lang="en-US" dirty="0"/>
              <a:t>   value = </a:t>
            </a:r>
            <a:r>
              <a:rPr lang="en-US" dirty="0" err="1"/>
              <a:t>CookieArray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substr</a:t>
            </a:r>
            <a:r>
              <a:rPr lang="en-US" dirty="0"/>
              <a:t>(</a:t>
            </a:r>
            <a:r>
              <a:rPr lang="en-US" dirty="0" err="1"/>
              <a:t>CookieArray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indexOf</a:t>
            </a:r>
            <a:r>
              <a:rPr lang="en-US" dirty="0"/>
              <a:t>("=")+1);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while (</a:t>
            </a:r>
            <a:r>
              <a:rPr lang="en-US" dirty="0" err="1"/>
              <a:t>name.indexOf</a:t>
            </a:r>
            <a:r>
              <a:rPr lang="en-US" dirty="0"/>
              <a:t>(' ') == 0) // delete leading spaces</a:t>
            </a:r>
            <a:br>
              <a:rPr lang="en-US" dirty="0"/>
            </a:br>
            <a:r>
              <a:rPr lang="en-US" dirty="0"/>
              <a:t>     name = </a:t>
            </a:r>
            <a:r>
              <a:rPr lang="en-US" dirty="0" err="1"/>
              <a:t>name.substr</a:t>
            </a:r>
            <a:r>
              <a:rPr lang="en-US" dirty="0"/>
              <a:t>(1);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if (name == '</a:t>
            </a:r>
            <a:r>
              <a:rPr lang="en-US" dirty="0" err="1"/>
              <a:t>FirstCookie</a:t>
            </a:r>
            <a:r>
              <a:rPr lang="en-US" dirty="0"/>
              <a:t>')</a:t>
            </a:r>
            <a:br>
              <a:rPr lang="en-US" dirty="0"/>
            </a:br>
            <a:r>
              <a:rPr lang="en-US" dirty="0"/>
              <a:t>     alert('Retrieved cookie, </a:t>
            </a:r>
            <a:r>
              <a:rPr lang="en-US" dirty="0" err="1"/>
              <a:t>FirstCookie</a:t>
            </a:r>
            <a:r>
              <a:rPr lang="en-US" dirty="0"/>
              <a:t>, Value: ' +value);</a:t>
            </a:r>
            <a:br>
              <a:rPr lang="en-US" dirty="0"/>
            </a:br>
            <a:r>
              <a:rPr lang="en-US" dirty="0"/>
              <a:t>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CreateCookie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varCookieExpirationDate</a:t>
            </a:r>
            <a:r>
              <a:rPr lang="en-US" dirty="0"/>
              <a:t> = new Date();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Days = 10;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CookieExpirationDate.setDate</a:t>
            </a:r>
            <a:r>
              <a:rPr lang="en-US" dirty="0"/>
              <a:t>(</a:t>
            </a:r>
            <a:r>
              <a:rPr lang="en-US" dirty="0" err="1"/>
              <a:t>CookieExpirationDate.getDate</a:t>
            </a:r>
            <a:r>
              <a:rPr lang="en-US" dirty="0"/>
              <a:t>() + Days);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document.cookie</a:t>
            </a:r>
            <a:r>
              <a:rPr lang="en-US" dirty="0"/>
              <a:t>="</a:t>
            </a:r>
            <a:r>
              <a:rPr lang="en-US" dirty="0" err="1"/>
              <a:t>FirstCookie</a:t>
            </a:r>
            <a:r>
              <a:rPr lang="en-US" dirty="0"/>
              <a:t>" + "=" + escape("Chapter 25") + </a:t>
            </a:r>
            <a:br>
              <a:rPr lang="en-US" dirty="0"/>
            </a:br>
            <a:r>
              <a:rPr lang="en-US" dirty="0"/>
              <a:t>";expires="+</a:t>
            </a:r>
            <a:r>
              <a:rPr lang="en-US" dirty="0" err="1"/>
              <a:t>CookieExpirationDate.toUTCString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alert('Created the cookie: </a:t>
            </a:r>
            <a:r>
              <a:rPr lang="en-US" dirty="0" err="1"/>
              <a:t>FirstCookie</a:t>
            </a:r>
            <a:r>
              <a:rPr lang="en-US" dirty="0"/>
              <a:t> with the value Chapter 25</a:t>
            </a:r>
            <a:r>
              <a:rPr lang="en-US" dirty="0" smtClean="0"/>
              <a:t>');</a:t>
            </a:r>
            <a:br>
              <a:rPr lang="en-US" dirty="0" smtClean="0"/>
            </a:b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CookieOperations</a:t>
            </a:r>
            <a:r>
              <a:rPr lang="en-US" dirty="0"/>
              <a:t>()"&gt;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4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HTML 5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A session, with respect to a browser, is the period during which you have a window open on a specific domain, such as </a:t>
            </a:r>
            <a:r>
              <a:rPr lang="en-US" b="0" i="1" dirty="0">
                <a:hlinkClick r:id="rId2"/>
              </a:rPr>
              <a:t>www.yahoo.com</a:t>
            </a:r>
            <a:r>
              <a:rPr lang="en-US" b="0" i="1" dirty="0"/>
              <a:t>.</a:t>
            </a:r>
            <a:r>
              <a:rPr lang="en-US" b="0" dirty="0"/>
              <a:t> If you close the window or move to a new domain, the session ends. Session data, therefore, is data that exists during a browser session.</a:t>
            </a:r>
          </a:p>
          <a:p>
            <a:pPr>
              <a:buFont typeface="Arial" pitchFamily="34" charset="0"/>
              <a:buChar char="•"/>
            </a:pPr>
            <a:r>
              <a:rPr lang="en-US" b="0" dirty="0"/>
              <a:t>To store temporary data within HTML 5, your pages use JavaScript to access the </a:t>
            </a:r>
            <a:r>
              <a:rPr lang="en-US" b="0" dirty="0" err="1"/>
              <a:t>sessionStorage</a:t>
            </a:r>
            <a:r>
              <a:rPr lang="en-US" b="0" dirty="0"/>
              <a:t> object. To determine if a browser supports the HTML storage capabilities, your code can test whether or not the </a:t>
            </a:r>
            <a:r>
              <a:rPr lang="en-US" b="0" dirty="0" err="1"/>
              <a:t>window.sessionStorage</a:t>
            </a:r>
            <a:r>
              <a:rPr lang="en-US" b="0" dirty="0"/>
              <a:t> object is defined.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browser support for session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19200"/>
            <a:ext cx="7520940" cy="346127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CheckStorage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if (</a:t>
            </a:r>
            <a:r>
              <a:rPr lang="en-US" dirty="0" err="1"/>
              <a:t>window.sessionStorage</a:t>
            </a:r>
            <a:r>
              <a:rPr lang="en-US" dirty="0"/>
              <a:t> != null)</a:t>
            </a:r>
            <a:br>
              <a:rPr lang="en-US" dirty="0"/>
            </a:br>
            <a:r>
              <a:rPr lang="en-US" dirty="0"/>
              <a:t>    alert("Storage supported");</a:t>
            </a:r>
            <a:br>
              <a:rPr lang="en-US" dirty="0"/>
            </a:br>
            <a:r>
              <a:rPr lang="en-US" dirty="0"/>
              <a:t>  else</a:t>
            </a:r>
            <a:br>
              <a:rPr lang="en-US" dirty="0"/>
            </a:br>
            <a:r>
              <a:rPr lang="en-US" dirty="0"/>
              <a:t>    alert("Storage not supported");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CheckStorage</a:t>
            </a:r>
            <a:r>
              <a:rPr lang="en-US" dirty="0"/>
              <a:t>()"&gt;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6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a session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To store data using the </a:t>
            </a:r>
            <a:r>
              <a:rPr lang="en-US" b="0" dirty="0" err="1"/>
              <a:t>sessionStorage</a:t>
            </a:r>
            <a:r>
              <a:rPr lang="en-US" b="0" dirty="0"/>
              <a:t> object, use the </a:t>
            </a:r>
            <a:r>
              <a:rPr lang="en-US" b="0" dirty="0" err="1"/>
              <a:t>setItem</a:t>
            </a:r>
            <a:r>
              <a:rPr lang="en-US" b="0" dirty="0"/>
              <a:t> method to specify a lookup key and a value:</a:t>
            </a:r>
          </a:p>
          <a:p>
            <a:r>
              <a:rPr lang="en-US" dirty="0" err="1" smtClean="0"/>
              <a:t>sessionStorage.LookupKey</a:t>
            </a:r>
            <a:r>
              <a:rPr lang="en-US" dirty="0" smtClean="0"/>
              <a:t> </a:t>
            </a:r>
            <a:r>
              <a:rPr lang="en-US" dirty="0"/>
              <a:t>= “Data Value”;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For </a:t>
            </a:r>
            <a:r>
              <a:rPr lang="en-US" b="0" dirty="0"/>
              <a:t>example, the following entry creates a key called </a:t>
            </a:r>
            <a:r>
              <a:rPr lang="en-US" b="0" dirty="0" err="1"/>
              <a:t>UserVisit</a:t>
            </a:r>
            <a:r>
              <a:rPr lang="en-US" b="0" dirty="0"/>
              <a:t> and assigns the current date to the key:</a:t>
            </a:r>
          </a:p>
          <a:p>
            <a:r>
              <a:rPr lang="en-US" dirty="0" err="1" smtClean="0"/>
              <a:t>sessionStorage.UserVisit</a:t>
            </a:r>
            <a:r>
              <a:rPr lang="en-US" dirty="0"/>
              <a:t>=  new Date().</a:t>
            </a:r>
            <a:r>
              <a:rPr lang="en-US" dirty="0" err="1"/>
              <a:t>toDateString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23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8092440" cy="548640"/>
          </a:xfrm>
        </p:spPr>
        <p:txBody>
          <a:bodyPr/>
          <a:lstStyle/>
          <a:p>
            <a:r>
              <a:rPr lang="en-US" dirty="0" smtClean="0"/>
              <a:t>Storing a form value in a session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0715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StoreName</a:t>
            </a:r>
            <a:r>
              <a:rPr lang="en-US" dirty="0"/>
              <a:t>(name)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if (</a:t>
            </a:r>
            <a:r>
              <a:rPr lang="en-US" dirty="0" err="1"/>
              <a:t>window.sessionStorage</a:t>
            </a:r>
            <a:r>
              <a:rPr lang="en-US" dirty="0"/>
              <a:t> != null)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window.sessionStorage.Name</a:t>
            </a:r>
            <a:r>
              <a:rPr lang="en-US" dirty="0"/>
              <a:t> = name;</a:t>
            </a:r>
            <a:br>
              <a:rPr lang="en-US" dirty="0"/>
            </a:br>
            <a:r>
              <a:rPr lang="en-US" dirty="0"/>
              <a:t>      alert('Stored the name: ' + </a:t>
            </a:r>
            <a:r>
              <a:rPr lang="en-US" dirty="0" err="1"/>
              <a:t>sessionStorage.Name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else</a:t>
            </a:r>
            <a:br>
              <a:rPr lang="en-US" dirty="0"/>
            </a:br>
            <a:r>
              <a:rPr lang="en-US" dirty="0"/>
              <a:t>    alert("Storage not supported");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Name: &lt;input id="</a:t>
            </a:r>
            <a:r>
              <a:rPr lang="en-US" dirty="0" err="1"/>
              <a:t>nameField</a:t>
            </a:r>
            <a:r>
              <a:rPr lang="en-US" dirty="0"/>
              <a:t>" type="text"&gt;&lt;/input&gt;</a:t>
            </a:r>
            <a:br>
              <a:rPr lang="en-US" dirty="0"/>
            </a:b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StoreName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nameField</a:t>
            </a:r>
            <a:r>
              <a:rPr lang="en-US" dirty="0"/>
              <a:t>').value)"&gt;Store</a:t>
            </a:r>
            <a:br>
              <a:rPr lang="en-US" dirty="0"/>
            </a:br>
            <a:r>
              <a:rPr lang="en-US" dirty="0"/>
              <a:t>Name&lt;/button&gt;</a:t>
            </a:r>
            <a:br>
              <a:rPr lang="en-US" dirty="0"/>
            </a:b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="alert('The stored name: ' + </a:t>
            </a:r>
            <a:r>
              <a:rPr lang="en-US" dirty="0" err="1"/>
              <a:t>sessionStorage.Name</a:t>
            </a:r>
            <a:r>
              <a:rPr lang="en-US" dirty="0"/>
              <a:t>);"&gt;Show Name&lt;/button&gt;&lt;/body&gt;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725182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" val="9084321721765c1e78434b475a698ad93964e1a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8457</TotalTime>
  <Words>674</Words>
  <Application>Microsoft Office PowerPoint</Application>
  <PresentationFormat>On-screen Show (4:3)</PresentationFormat>
  <Paragraphs>58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Angles</vt:lpstr>
      <vt:lpstr>Chapter 25</vt:lpstr>
      <vt:lpstr>Learning Objectives</vt:lpstr>
      <vt:lpstr>Data Storage the Old-Fashioned Way</vt:lpstr>
      <vt:lpstr>Creating a cookie</vt:lpstr>
      <vt:lpstr>ShowCookie</vt:lpstr>
      <vt:lpstr>Understanding HTML 5 Sessions</vt:lpstr>
      <vt:lpstr>Checking browser support for session variables</vt:lpstr>
      <vt:lpstr>Storing a session variable</vt:lpstr>
      <vt:lpstr>Storing a form value in a session variable</vt:lpstr>
      <vt:lpstr>Storing multiple values</vt:lpstr>
      <vt:lpstr>Storing multiple values continued</vt:lpstr>
      <vt:lpstr>Clearing Data from the Session Storage</vt:lpstr>
      <vt:lpstr>Storing Long-Term Data</vt:lpstr>
      <vt:lpstr>Real World design – File API</vt:lpstr>
      <vt:lpstr>Real world Design – Indexed Database API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Kris</dc:creator>
  <cp:lastModifiedBy>Kris</cp:lastModifiedBy>
  <cp:revision>103</cp:revision>
  <dcterms:created xsi:type="dcterms:W3CDTF">2013-02-13T17:31:54Z</dcterms:created>
  <dcterms:modified xsi:type="dcterms:W3CDTF">2013-06-30T15:38:26Z</dcterms:modified>
</cp:coreProperties>
</file>