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70" r:id="rId10"/>
    <p:sldId id="275" r:id="rId11"/>
    <p:sldId id="271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64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Creating Location-Aware Webpages Using Geolocation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5287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ShowPosition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navigator.geolocation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navigator.geolocation.getCurrentPosition</a:t>
            </a:r>
            <a:r>
              <a:rPr lang="en-US" dirty="0"/>
              <a:t>(</a:t>
            </a:r>
            <a:r>
              <a:rPr lang="en-US" dirty="0" err="1"/>
              <a:t>DisplayResult</a:t>
            </a:r>
            <a:r>
              <a:rPr lang="en-US" dirty="0"/>
              <a:t>, </a:t>
            </a:r>
            <a:r>
              <a:rPr lang="en-US" dirty="0" err="1"/>
              <a:t>DisplayError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alert("Browser does not support </a:t>
            </a:r>
            <a:r>
              <a:rPr lang="en-US" dirty="0" err="1"/>
              <a:t>geolocation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DisplayResult</a:t>
            </a:r>
            <a:r>
              <a:rPr lang="en-US" dirty="0"/>
              <a:t>(Position)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message = " Latitude: " + </a:t>
            </a:r>
            <a:r>
              <a:rPr lang="en-US" dirty="0" err="1"/>
              <a:t>Position.coords.latitude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message += "  Longitude: " + </a:t>
            </a:r>
            <a:r>
              <a:rPr lang="en-US" dirty="0" err="1"/>
              <a:t>Position.coords.longitude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message += " Accuracy: " + </a:t>
            </a:r>
            <a:r>
              <a:rPr lang="en-US" dirty="0" err="1"/>
              <a:t>Position.coords.accuracy</a:t>
            </a:r>
            <a:r>
              <a:rPr lang="en-US" dirty="0"/>
              <a:t> + " meters ";</a:t>
            </a:r>
            <a:br>
              <a:rPr lang="en-US" dirty="0"/>
            </a:br>
            <a:r>
              <a:rPr lang="en-US" dirty="0"/>
              <a:t>   alert(message);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DisplayError</a:t>
            </a:r>
            <a:r>
              <a:rPr lang="en-US" dirty="0"/>
              <a:t>(Error)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message;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switch(</a:t>
            </a:r>
            <a:r>
              <a:rPr lang="en-US" dirty="0" err="1"/>
              <a:t>Error.code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case 0: message = "Error retrieving location information";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  case 1: message = "User prevented location access";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  case 2: message = "Browser could not retrieve data";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  case 3: message = "Browser timed out during data retrieval";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alert(Message);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ShowPosition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1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a user’s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Many phones now support built-in applications that provide real-time driving directions.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Rather </a:t>
            </a:r>
            <a:r>
              <a:rPr lang="en-US" b="0" dirty="0"/>
              <a:t>than repeatedly calling the </a:t>
            </a:r>
            <a:r>
              <a:rPr lang="en-US" b="0" dirty="0" err="1"/>
              <a:t>getCurrentPosition</a:t>
            </a:r>
            <a:r>
              <a:rPr lang="en-US" b="0" dirty="0"/>
              <a:t> function to implement such processing, simply direct the </a:t>
            </a:r>
            <a:r>
              <a:rPr lang="en-US" b="0" dirty="0" err="1"/>
              <a:t>geolocation</a:t>
            </a:r>
            <a:r>
              <a:rPr lang="en-US" b="0" dirty="0"/>
              <a:t> software to monitor the user’s location and then notify the application of location changes by using, instead, the </a:t>
            </a:r>
            <a:r>
              <a:rPr lang="en-US" b="0" dirty="0" err="1"/>
              <a:t>watchPosition</a:t>
            </a:r>
            <a:r>
              <a:rPr lang="en-US" b="0" dirty="0"/>
              <a:t> API function.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After </a:t>
            </a:r>
            <a:r>
              <a:rPr lang="en-US" b="0" dirty="0"/>
              <a:t>you call the </a:t>
            </a:r>
            <a:r>
              <a:rPr lang="en-US" b="0" dirty="0" err="1"/>
              <a:t>watchPosition</a:t>
            </a:r>
            <a:r>
              <a:rPr lang="en-US" b="0" dirty="0"/>
              <a:t> function, the API will continue to call back a function within your code as their location changes. To turn off the call-back processing, your code must call the </a:t>
            </a:r>
            <a:r>
              <a:rPr lang="en-US" b="0" dirty="0" err="1"/>
              <a:t>clearWatch</a:t>
            </a:r>
            <a:r>
              <a:rPr lang="en-US" b="0" dirty="0"/>
              <a:t> API method.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Across the Web, users make extensive use of the Google Maps website to obtain driving directions. As it turns out, Google provides a JavaScript-based interface that your HTML files can use to integrate the maps into the pages you create. Although Google Maps are not part of HTML 5, I am presenting them here because they fit nicely into the </a:t>
            </a:r>
            <a:r>
              <a:rPr lang="en-US" b="0" dirty="0" err="1"/>
              <a:t>geopositioning</a:t>
            </a:r>
            <a:r>
              <a:rPr lang="en-US" b="0" dirty="0"/>
              <a:t> processing.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Integrating Google maps into an HTML file is easy. To start, link in Google’s JavaScript code that provides their interface to the API:</a:t>
            </a:r>
          </a:p>
          <a:p>
            <a:r>
              <a:rPr lang="en-US" dirty="0"/>
              <a:t> </a:t>
            </a:r>
            <a:r>
              <a:rPr lang="en-US" dirty="0" smtClean="0"/>
              <a:t>&lt;</a:t>
            </a:r>
            <a:r>
              <a:rPr lang="en-US" dirty="0" err="1"/>
              <a:t>scriptsrc</a:t>
            </a:r>
            <a:r>
              <a:rPr lang="en-US" dirty="0"/>
              <a:t>="http://maps.google.com/maps/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js?sensor</a:t>
            </a:r>
            <a:r>
              <a:rPr lang="en-US" dirty="0"/>
              <a:t>=false"&gt;&lt;/script&gt;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Then</a:t>
            </a:r>
            <a:r>
              <a:rPr lang="en-US" b="0" dirty="0"/>
              <a:t>, you use a &lt;div&gt; and &lt;/div&gt; tag pair to specify a location in your page where you want the map to appear.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9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</a:t>
            </a:r>
            <a:r>
              <a:rPr lang="en-US" dirty="0" err="1" smtClean="0"/>
              <a:t>whitehouse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0628"/>
            <a:ext cx="7520940" cy="53001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="http://maps.google.com/maps/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js?sensor</a:t>
            </a:r>
            <a:r>
              <a:rPr lang="en-US" dirty="0"/>
              <a:t>=false"&gt;&lt;/script&gt;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map;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DisplayMap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{ 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vargeocoder</a:t>
            </a:r>
            <a:r>
              <a:rPr lang="en-US" dirty="0"/>
              <a:t>;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geocoder</a:t>
            </a:r>
            <a:r>
              <a:rPr lang="en-US" dirty="0"/>
              <a:t> = new </a:t>
            </a:r>
            <a:r>
              <a:rPr lang="en-US" dirty="0" err="1"/>
              <a:t>google.maps.Geocoder</a:t>
            </a:r>
            <a:r>
              <a:rPr lang="en-US" dirty="0"/>
              <a:t>();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varmapOptions</a:t>
            </a:r>
            <a:r>
              <a:rPr lang="en-US" dirty="0"/>
              <a:t> = {      </a:t>
            </a:r>
            <a:br>
              <a:rPr lang="en-US" dirty="0"/>
            </a:br>
            <a:r>
              <a:rPr lang="en-US" dirty="0"/>
              <a:t>     zoom: 8,    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mapTypeId</a:t>
            </a:r>
            <a:r>
              <a:rPr lang="en-US" dirty="0"/>
              <a:t>: </a:t>
            </a:r>
            <a:r>
              <a:rPr lang="en-US" dirty="0" err="1"/>
              <a:t>google.maps.MapTypeId.ROADMAP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streetViewControl:true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}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map = new </a:t>
            </a:r>
            <a:r>
              <a:rPr lang="en-US" dirty="0" err="1"/>
              <a:t>google.maps.Map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mapLocation</a:t>
            </a:r>
            <a:r>
              <a:rPr lang="en-US" dirty="0"/>
              <a:t>"), </a:t>
            </a:r>
            <a:r>
              <a:rPr lang="en-US" dirty="0" err="1"/>
              <a:t>mapOptions</a:t>
            </a:r>
            <a:r>
              <a:rPr lang="en-US" dirty="0"/>
              <a:t>);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address = "1600 Pennsylvania Blvd, Washington, D.C.";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geocoder.geocode</a:t>
            </a:r>
            <a:r>
              <a:rPr lang="en-US" dirty="0"/>
              <a:t>( { 'address': address }, </a:t>
            </a:r>
            <a:r>
              <a:rPr lang="en-US" dirty="0" err="1"/>
              <a:t>ResultsCallBack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ResultsCallBack</a:t>
            </a:r>
            <a:r>
              <a:rPr lang="en-US" dirty="0"/>
              <a:t> (results, status)</a:t>
            </a:r>
            <a:br>
              <a:rPr lang="en-US" dirty="0"/>
            </a:br>
            <a:r>
              <a:rPr lang="en-US" dirty="0"/>
              <a:t>{      </a:t>
            </a:r>
            <a:br>
              <a:rPr lang="en-US" dirty="0"/>
            </a:br>
            <a:r>
              <a:rPr lang="en-US" dirty="0"/>
              <a:t>  if (status == </a:t>
            </a:r>
            <a:r>
              <a:rPr lang="en-US" dirty="0" err="1"/>
              <a:t>google.maps.GeocoderStatus.OK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map.setCenter</a:t>
            </a:r>
            <a:r>
              <a:rPr lang="en-US" dirty="0"/>
              <a:t>(results[0].</a:t>
            </a:r>
            <a:r>
              <a:rPr lang="en-US" dirty="0" err="1"/>
              <a:t>geometry.location</a:t>
            </a:r>
            <a:r>
              <a:rPr lang="en-US" dirty="0"/>
              <a:t>);     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marker = new </a:t>
            </a:r>
            <a:r>
              <a:rPr lang="en-US" dirty="0" err="1"/>
              <a:t>google.maps.Marker</a:t>
            </a:r>
            <a:r>
              <a:rPr lang="en-US" dirty="0"/>
              <a:t>({ map: map, position: results[0].</a:t>
            </a:r>
            <a:r>
              <a:rPr lang="en-US" dirty="0" err="1"/>
              <a:t>geometry.location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    } </a:t>
            </a:r>
            <a:br>
              <a:rPr lang="en-US" dirty="0"/>
            </a:br>
            <a:r>
              <a:rPr lang="en-US" dirty="0"/>
              <a:t>  else         </a:t>
            </a:r>
            <a:br>
              <a:rPr lang="en-US" dirty="0"/>
            </a:br>
            <a:r>
              <a:rPr lang="en-US" dirty="0"/>
              <a:t>    alert("Geocode was not successful: " + status);      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DisplayMap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&lt;div id="</a:t>
            </a:r>
            <a:r>
              <a:rPr lang="en-US" dirty="0" err="1"/>
              <a:t>mapLocation</a:t>
            </a:r>
            <a:r>
              <a:rPr lang="en-US" dirty="0"/>
              <a:t>" style="width: 640px; height: 480px;"&gt;&lt;/div&gt;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5" y="1100138"/>
            <a:ext cx="4802035" cy="3579812"/>
          </a:xfrm>
        </p:spPr>
      </p:pic>
    </p:spTree>
    <p:extLst>
      <p:ext uri="{BB962C8B-B14F-4D97-AF65-F5344CB8AC3E}">
        <p14:creationId xmlns:p14="http://schemas.microsoft.com/office/powerpoint/2010/main" val="141569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76400"/>
            <a:ext cx="4802035" cy="3579812"/>
          </a:xfrm>
        </p:spPr>
      </p:pic>
    </p:spTree>
    <p:extLst>
      <p:ext uri="{BB962C8B-B14F-4D97-AF65-F5344CB8AC3E}">
        <p14:creationId xmlns:p14="http://schemas.microsoft.com/office/powerpoint/2010/main" val="62917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0"/>
            <a:ext cx="4802035" cy="3579812"/>
          </a:xfrm>
        </p:spPr>
      </p:pic>
    </p:spTree>
    <p:extLst>
      <p:ext uri="{BB962C8B-B14F-4D97-AF65-F5344CB8AC3E}">
        <p14:creationId xmlns:p14="http://schemas.microsoft.com/office/powerpoint/2010/main" val="170498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Your Current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239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="http://maps.google.com/maps/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js?sensor</a:t>
            </a:r>
            <a:r>
              <a:rPr lang="en-US" dirty="0"/>
              <a:t>=false"&gt;&lt;/script&gt;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map;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DisplayMap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{   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navigator.geolocation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navigator.geolocation.getCurrentPosition</a:t>
            </a:r>
            <a:r>
              <a:rPr lang="en-US" dirty="0"/>
              <a:t>(</a:t>
            </a:r>
            <a:r>
              <a:rPr lang="en-US" dirty="0" err="1"/>
              <a:t>DisplayResult</a:t>
            </a:r>
            <a:r>
              <a:rPr lang="en-US" dirty="0"/>
              <a:t>, </a:t>
            </a:r>
            <a:r>
              <a:rPr lang="en-US" dirty="0" err="1"/>
              <a:t>DisplayError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alert("Browser does not support </a:t>
            </a:r>
            <a:r>
              <a:rPr lang="en-US" dirty="0" err="1"/>
              <a:t>geolocation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DisplayResult</a:t>
            </a:r>
            <a:r>
              <a:rPr lang="en-US" dirty="0"/>
              <a:t>(position)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vargeocoder</a:t>
            </a:r>
            <a:r>
              <a:rPr lang="en-US" dirty="0"/>
              <a:t>;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geocoder</a:t>
            </a:r>
            <a:r>
              <a:rPr lang="en-US" dirty="0"/>
              <a:t> = new </a:t>
            </a:r>
            <a:r>
              <a:rPr lang="en-US" dirty="0" err="1"/>
              <a:t>google.maps.Geocoder</a:t>
            </a:r>
            <a:r>
              <a:rPr lang="en-US" dirty="0"/>
              <a:t>();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varmapOptions</a:t>
            </a:r>
            <a:r>
              <a:rPr lang="en-US" dirty="0"/>
              <a:t> = {      </a:t>
            </a:r>
            <a:br>
              <a:rPr lang="en-US" dirty="0"/>
            </a:br>
            <a:r>
              <a:rPr lang="en-US" dirty="0"/>
              <a:t>     zoom: 8,    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mapTypeId</a:t>
            </a:r>
            <a:r>
              <a:rPr lang="en-US" dirty="0"/>
              <a:t>: </a:t>
            </a:r>
            <a:r>
              <a:rPr lang="en-US" dirty="0" err="1"/>
              <a:t>google.maps.MapTypeId.ROADMAP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streetViewControl:true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}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map = new </a:t>
            </a:r>
            <a:r>
              <a:rPr lang="en-US" dirty="0" err="1"/>
              <a:t>google.maps.Map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mapLocation</a:t>
            </a:r>
            <a:r>
              <a:rPr lang="en-US" dirty="0"/>
              <a:t>"), </a:t>
            </a:r>
            <a:r>
              <a:rPr lang="en-US" dirty="0" err="1"/>
              <a:t>mapOptions</a:t>
            </a:r>
            <a:r>
              <a:rPr lang="en-US" dirty="0"/>
              <a:t>);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varlatlng</a:t>
            </a:r>
            <a:r>
              <a:rPr lang="en-US" dirty="0"/>
              <a:t> = new </a:t>
            </a:r>
            <a:r>
              <a:rPr lang="en-US" dirty="0" err="1"/>
              <a:t>google.maps.LatLng</a:t>
            </a:r>
            <a:r>
              <a:rPr lang="en-US" dirty="0"/>
              <a:t>(</a:t>
            </a:r>
            <a:r>
              <a:rPr lang="en-US" dirty="0" err="1"/>
              <a:t>position.coords.latitude</a:t>
            </a:r>
            <a:r>
              <a:rPr lang="en-US" dirty="0"/>
              <a:t>, </a:t>
            </a:r>
            <a:r>
              <a:rPr lang="en-US" dirty="0" err="1"/>
              <a:t>position.coords.longitude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geocoder.geocode</a:t>
            </a:r>
            <a:r>
              <a:rPr lang="en-US" dirty="0"/>
              <a:t>({'</a:t>
            </a:r>
            <a:r>
              <a:rPr lang="en-US" dirty="0" err="1"/>
              <a:t>latLng</a:t>
            </a:r>
            <a:r>
              <a:rPr lang="en-US" dirty="0"/>
              <a:t>': </a:t>
            </a:r>
            <a:r>
              <a:rPr lang="en-US" dirty="0" err="1"/>
              <a:t>latlng</a:t>
            </a:r>
            <a:r>
              <a:rPr lang="en-US" dirty="0"/>
              <a:t>}, </a:t>
            </a:r>
            <a:r>
              <a:rPr lang="en-US" dirty="0" err="1"/>
              <a:t>ResultsCallBack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ResultsCallBack</a:t>
            </a:r>
            <a:r>
              <a:rPr lang="en-US" dirty="0"/>
              <a:t> (results, status) </a:t>
            </a:r>
            <a:br>
              <a:rPr lang="en-US" dirty="0"/>
            </a:br>
            <a:r>
              <a:rPr lang="en-US" dirty="0"/>
              <a:t>{      </a:t>
            </a:r>
            <a:br>
              <a:rPr lang="en-US" dirty="0"/>
            </a:br>
            <a:r>
              <a:rPr lang="en-US" dirty="0"/>
              <a:t>  if (status == </a:t>
            </a:r>
            <a:r>
              <a:rPr lang="en-US" dirty="0" err="1"/>
              <a:t>google.maps.GeocoderStatus.OK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   {         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map.setCenter</a:t>
            </a:r>
            <a:r>
              <a:rPr lang="en-US" dirty="0"/>
              <a:t>(results[0].</a:t>
            </a:r>
            <a:r>
              <a:rPr lang="en-US" dirty="0" err="1"/>
              <a:t>geometry.location</a:t>
            </a:r>
            <a:r>
              <a:rPr lang="en-US" dirty="0"/>
              <a:t>);     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marker = new </a:t>
            </a:r>
            <a:r>
              <a:rPr lang="en-US" dirty="0" err="1"/>
              <a:t>google.maps.Marker</a:t>
            </a:r>
            <a:r>
              <a:rPr lang="en-US" dirty="0"/>
              <a:t>({ map: map, position: results[0].</a:t>
            </a:r>
            <a:r>
              <a:rPr lang="en-US" dirty="0" err="1"/>
              <a:t>geometry.location</a:t>
            </a:r>
            <a:r>
              <a:rPr lang="en-US" dirty="0"/>
              <a:t> });</a:t>
            </a:r>
            <a:br>
              <a:rPr lang="en-US" dirty="0"/>
            </a:br>
            <a:r>
              <a:rPr lang="en-US" dirty="0"/>
              <a:t>    } </a:t>
            </a:r>
            <a:br>
              <a:rPr lang="en-US" dirty="0"/>
            </a:br>
            <a:r>
              <a:rPr lang="en-US" dirty="0"/>
              <a:t>  else         </a:t>
            </a:r>
            <a:br>
              <a:rPr lang="en-US" dirty="0"/>
            </a:br>
            <a:r>
              <a:rPr lang="en-US" dirty="0"/>
              <a:t>    alert("Geocode was not successful: " + status);      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current location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715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function </a:t>
            </a:r>
            <a:r>
              <a:rPr lang="en-US" dirty="0" err="1"/>
              <a:t>ShowPosition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navigator.geolocation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navigator.geolocation.getCurrentPosition</a:t>
            </a:r>
            <a:r>
              <a:rPr lang="en-US" dirty="0"/>
              <a:t>(</a:t>
            </a:r>
            <a:r>
              <a:rPr lang="en-US" dirty="0" err="1"/>
              <a:t>DisplayResult</a:t>
            </a:r>
            <a:r>
              <a:rPr lang="en-US" dirty="0"/>
              <a:t>, </a:t>
            </a:r>
            <a:r>
              <a:rPr lang="en-US" dirty="0" err="1"/>
              <a:t>DisplayError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alert("Browser does not support </a:t>
            </a:r>
            <a:r>
              <a:rPr lang="en-US" dirty="0" err="1"/>
              <a:t>geolocation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DisplayError</a:t>
            </a:r>
            <a:r>
              <a:rPr lang="en-US" dirty="0"/>
              <a:t>(Error)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message;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switch(</a:t>
            </a:r>
            <a:r>
              <a:rPr lang="en-US" dirty="0" err="1"/>
              <a:t>Error.code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case 0: message = "Error retrieving location information";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  case 1: message = "User prevented location access";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  case 2: message = "Browser could not retrieve data";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  case 3: message = "Browser timed out during data retrieval";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alert(Message);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DisplayMap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&lt;div id="</a:t>
            </a:r>
            <a:r>
              <a:rPr lang="en-US" dirty="0" err="1"/>
              <a:t>mapLocation</a:t>
            </a:r>
            <a:r>
              <a:rPr lang="en-US" dirty="0"/>
              <a:t>" style="width: 640px; height: 480px;"&gt;&lt;/div&gt;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design – </a:t>
            </a:r>
            <a:r>
              <a:rPr lang="en-US" dirty="0" err="1" smtClean="0"/>
              <a:t>geolocation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4802035" cy="3579812"/>
          </a:xfrm>
        </p:spPr>
      </p:pic>
    </p:spTree>
    <p:extLst>
      <p:ext uri="{BB962C8B-B14F-4D97-AF65-F5344CB8AC3E}">
        <p14:creationId xmlns:p14="http://schemas.microsoft.com/office/powerpoint/2010/main" val="108716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"/>
            <a:ext cx="7520940" cy="8382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37660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</a:t>
            </a:r>
            <a:r>
              <a:rPr lang="en-US" b="0" dirty="0" err="1"/>
              <a:t>geoposition</a:t>
            </a:r>
            <a:r>
              <a:rPr lang="en-US" b="0" dirty="0"/>
              <a:t> services determine a device’s location and the related accuracy of the result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enable </a:t>
            </a:r>
            <a:r>
              <a:rPr lang="en-US" b="0" dirty="0" err="1"/>
              <a:t>geopositioning</a:t>
            </a:r>
            <a:r>
              <a:rPr lang="en-US" b="0" dirty="0"/>
              <a:t> support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test if a browser supports </a:t>
            </a:r>
            <a:r>
              <a:rPr lang="en-US" b="0" dirty="0" err="1"/>
              <a:t>geolocation</a:t>
            </a:r>
            <a:endParaRPr lang="en-US" b="0" dirty="0"/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determine a current location using the </a:t>
            </a:r>
            <a:r>
              <a:rPr lang="en-US" b="0" dirty="0" err="1"/>
              <a:t>geoposition</a:t>
            </a:r>
            <a:r>
              <a:rPr lang="en-US" b="0" dirty="0"/>
              <a:t> API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support call-back functions within an application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track movement using the </a:t>
            </a:r>
            <a:r>
              <a:rPr lang="en-US" b="0" dirty="0" err="1"/>
              <a:t>geoposition</a:t>
            </a:r>
            <a:r>
              <a:rPr lang="en-US" b="0" dirty="0"/>
              <a:t> API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Google Maps API to map a location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The use of </a:t>
            </a:r>
            <a:r>
              <a:rPr lang="en-US" b="0" dirty="0" err="1"/>
              <a:t>geolocation</a:t>
            </a:r>
            <a:r>
              <a:rPr lang="en-US" b="0" dirty="0"/>
              <a:t> changes how webpages interact with users. By determining a user’s location, a page can display more meaningful information, such as nearby stores, restaurants, and more.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Today</a:t>
            </a:r>
            <a:r>
              <a:rPr lang="en-US" b="0" dirty="0"/>
              <a:t>, most mobile phones and hand-held devices provide GPS support. To make it easy for webpages to use </a:t>
            </a:r>
            <a:r>
              <a:rPr lang="en-US" b="0" dirty="0" err="1"/>
              <a:t>geolocation</a:t>
            </a:r>
            <a:r>
              <a:rPr lang="en-US" b="0" dirty="0"/>
              <a:t> data, HTML provides a </a:t>
            </a:r>
            <a:r>
              <a:rPr lang="en-US" b="0" dirty="0" err="1"/>
              <a:t>geolocation</a:t>
            </a:r>
            <a:r>
              <a:rPr lang="en-US" b="0" dirty="0"/>
              <a:t> API. This chapter introduced the use of the API.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addition, this chapter presents ways to integrate Google Maps into your pages to provide street maps, satellite photos, and even street-level views of 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244840" cy="54864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Geopositioning</a:t>
            </a:r>
            <a:r>
              <a:rPr lang="en-US" dirty="0"/>
              <a:t> Identifies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8482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21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168640" cy="54864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Geopositioning</a:t>
            </a:r>
            <a:r>
              <a:rPr lang="en-US" dirty="0"/>
              <a:t> Identifies Your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52600"/>
            <a:ext cx="48958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8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244840" cy="54864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Geopositioning</a:t>
            </a:r>
            <a:r>
              <a:rPr lang="en-US" dirty="0"/>
              <a:t> Identifies Your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905000"/>
            <a:ext cx="45148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2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latitudes and longitudes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524000"/>
            <a:ext cx="60293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09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Geolocation</a:t>
            </a:r>
            <a:r>
              <a:rPr lang="en-US" dirty="0"/>
              <a:t>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As you might expect, many users are not thrilled by having applications with the ability to know where they are at or to track their movements.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/>
              <a:t>T</a:t>
            </a:r>
            <a:r>
              <a:rPr lang="en-US" b="0" dirty="0" smtClean="0"/>
              <a:t>o </a:t>
            </a:r>
            <a:r>
              <a:rPr lang="en-US" b="0" dirty="0"/>
              <a:t>increase your privacy, browsers require  enabling </a:t>
            </a:r>
            <a:r>
              <a:rPr lang="en-US" b="0" dirty="0" err="1"/>
              <a:t>geolocation</a:t>
            </a:r>
            <a:r>
              <a:rPr lang="en-US" b="0" dirty="0"/>
              <a:t> services for an application. Normally, </a:t>
            </a:r>
            <a:r>
              <a:rPr lang="en-US" b="0" dirty="0" smtClean="0"/>
              <a:t>you </a:t>
            </a:r>
            <a:r>
              <a:rPr lang="en-US" b="0" dirty="0"/>
              <a:t>must respond to a browser prompt before the browser allows </a:t>
            </a:r>
            <a:r>
              <a:rPr lang="en-US" b="0" dirty="0" err="1"/>
              <a:t>geolocation</a:t>
            </a:r>
            <a:r>
              <a:rPr lang="en-US" b="0" dirty="0"/>
              <a:t> software to determine your position.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19400"/>
            <a:ext cx="5911850" cy="30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092440" cy="548640"/>
          </a:xfrm>
        </p:spPr>
        <p:txBody>
          <a:bodyPr/>
          <a:lstStyle/>
          <a:p>
            <a:r>
              <a:rPr lang="en-US" dirty="0"/>
              <a:t>Testing for Browser </a:t>
            </a:r>
            <a:r>
              <a:rPr lang="en-US" dirty="0" err="1"/>
              <a:t>Geolocation</a:t>
            </a:r>
            <a:r>
              <a:rPr lang="en-US" dirty="0"/>
              <a:t>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DisplaySupport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{   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navigator.geolocation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alert("</a:t>
            </a:r>
            <a:r>
              <a:rPr lang="en-US" dirty="0" err="1"/>
              <a:t>Geolocation</a:t>
            </a:r>
            <a:r>
              <a:rPr lang="en-US" dirty="0"/>
              <a:t> supported");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alert("No </a:t>
            </a:r>
            <a:r>
              <a:rPr lang="en-US" dirty="0" err="1"/>
              <a:t>geolocation</a:t>
            </a:r>
            <a:r>
              <a:rPr lang="en-US" dirty="0"/>
              <a:t> support");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DisplaySupport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3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Call-Back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Browsers implement </a:t>
            </a:r>
            <a:r>
              <a:rPr lang="en-US" b="0" dirty="0" err="1"/>
              <a:t>geolocation</a:t>
            </a:r>
            <a:r>
              <a:rPr lang="en-US" b="0" dirty="0"/>
              <a:t> services as an application program interface, or API. To use the API, place JavaScript statements within your HTML files that call specific functions that are built into the API.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Often</a:t>
            </a:r>
            <a:r>
              <a:rPr lang="en-US" b="0" dirty="0"/>
              <a:t>, </a:t>
            </a:r>
            <a:r>
              <a:rPr lang="en-US" b="0" dirty="0" smtClean="0"/>
              <a:t>the </a:t>
            </a:r>
            <a:r>
              <a:rPr lang="en-US" b="0" dirty="0"/>
              <a:t>API functions perform their processing and then pass back the result to your code by calling a function that you define, which developers refer to as a call-back function.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3048000"/>
            <a:ext cx="490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543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d87786715bb7f1c7a358c1a684be96fd39133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8470</TotalTime>
  <Words>556</Words>
  <Application>Microsoft Office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Angles</vt:lpstr>
      <vt:lpstr>Chapter 26</vt:lpstr>
      <vt:lpstr>Learning Objectives</vt:lpstr>
      <vt:lpstr>How Geopositioning Identifies Your Location</vt:lpstr>
      <vt:lpstr>How Geopositioning Identifies Your Location</vt:lpstr>
      <vt:lpstr>How Geopositioning Identifies Your Location</vt:lpstr>
      <vt:lpstr>Working with latitudes and longitudes</vt:lpstr>
      <vt:lpstr>Enabling Geolocation Capabilities</vt:lpstr>
      <vt:lpstr>Testing for Browser Geolocation Support</vt:lpstr>
      <vt:lpstr>Understanding Call-Back Functions</vt:lpstr>
      <vt:lpstr>Simple example</vt:lpstr>
      <vt:lpstr>Tracking a user’s position</vt:lpstr>
      <vt:lpstr>Integrating Google Maps</vt:lpstr>
      <vt:lpstr>Mapping the whitehouse</vt:lpstr>
      <vt:lpstr>Result</vt:lpstr>
      <vt:lpstr>Satellite view</vt:lpstr>
      <vt:lpstr>Street view</vt:lpstr>
      <vt:lpstr>Mapping Your Current Location</vt:lpstr>
      <vt:lpstr>Mapping current location continued</vt:lpstr>
      <vt:lpstr>Real world design – geolocation api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106</cp:revision>
  <dcterms:created xsi:type="dcterms:W3CDTF">2013-02-13T17:31:54Z</dcterms:created>
  <dcterms:modified xsi:type="dcterms:W3CDTF">2013-06-30T15:51:50Z</dcterms:modified>
</cp:coreProperties>
</file>