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7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64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CF58D-E410-4905-824F-C58FC1E49940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1DFC4-8BD0-4B9E-A9B4-857DBB73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Communicating via WebSockets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819400"/>
            <a:ext cx="2734733" cy="35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1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9953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	function </a:t>
            </a:r>
            <a:r>
              <a:rPr lang="en-US" dirty="0"/>
              <a:t>Send(</a:t>
            </a:r>
            <a:r>
              <a:rPr lang="en-US" dirty="0" err="1"/>
              <a:t>msg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Initialize();</a:t>
            </a:r>
            <a:br>
              <a:rPr lang="en-US" dirty="0"/>
            </a:br>
            <a:r>
              <a:rPr lang="en-US" dirty="0"/>
              <a:t>  if (</a:t>
            </a:r>
            <a:r>
              <a:rPr lang="en-US" dirty="0" err="1"/>
              <a:t>socketsSupported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websocket.send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onMessage</a:t>
            </a:r>
            <a:r>
              <a:rPr lang="en-US" dirty="0"/>
              <a:t>(event)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document.getElementById</a:t>
            </a:r>
            <a:r>
              <a:rPr lang="en-US" dirty="0"/>
              <a:t>('response').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event.data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onClose</a:t>
            </a:r>
            <a:r>
              <a:rPr lang="en-US" dirty="0"/>
              <a:t>(event)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alert(</a:t>
            </a:r>
            <a:r>
              <a:rPr lang="en-US" dirty="0" err="1"/>
              <a:t>event.data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onError</a:t>
            </a:r>
            <a:r>
              <a:rPr lang="en-US" dirty="0"/>
              <a:t>(event)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alert(</a:t>
            </a:r>
            <a:r>
              <a:rPr lang="en-US" dirty="0" err="1"/>
              <a:t>event.data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Message: &lt;input id="</a:t>
            </a:r>
            <a:r>
              <a:rPr lang="en-US" dirty="0" err="1"/>
              <a:t>msg</a:t>
            </a:r>
            <a:r>
              <a:rPr lang="en-US" dirty="0"/>
              <a:t>" type="text"&gt;&lt;/input&gt;</a:t>
            </a:r>
            <a:br>
              <a:rPr lang="en-US" dirty="0"/>
            </a:b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="Send(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msg</a:t>
            </a:r>
            <a:r>
              <a:rPr lang="en-US" dirty="0"/>
              <a:t>').value)"&gt;Send Message&lt;/button&gt;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Response: &lt;div id="response"&gt;&lt;/div&gt;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0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design – web socket </a:t>
            </a:r>
            <a:r>
              <a:rPr lang="en-US" dirty="0" err="1" smtClean="0"/>
              <a:t>api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357" y="1100138"/>
            <a:ext cx="5469511" cy="3579812"/>
          </a:xfrm>
        </p:spPr>
      </p:pic>
    </p:spTree>
    <p:extLst>
      <p:ext uri="{BB962C8B-B14F-4D97-AF65-F5344CB8AC3E}">
        <p14:creationId xmlns:p14="http://schemas.microsoft.com/office/powerpoint/2010/main" val="123390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As you surf the Web, you undoubtedly have seen sites that let you “chat with a representative” in real time using a text-based chat.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To </a:t>
            </a:r>
            <a:r>
              <a:rPr lang="en-US" b="0" dirty="0"/>
              <a:t>make it easier for developers to integrate such capabilities into the sites they create, HTML 5 provides a </a:t>
            </a:r>
            <a:r>
              <a:rPr lang="en-US" b="0" dirty="0" err="1"/>
              <a:t>WebSocket</a:t>
            </a:r>
            <a:r>
              <a:rPr lang="en-US" b="0" dirty="0"/>
              <a:t> API.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This </a:t>
            </a:r>
            <a:r>
              <a:rPr lang="en-US" b="0" dirty="0"/>
              <a:t>chapter introduces the API and how you can use it to communicate with a remote server.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Over </a:t>
            </a:r>
            <a:r>
              <a:rPr lang="en-US" b="0" dirty="0"/>
              <a:t>time, we can expect the API to continue to provide new capabilities, such as peer-to-peer communication.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8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6200"/>
            <a:ext cx="7520940" cy="83820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305800" cy="3766077"/>
          </a:xfrm>
        </p:spPr>
        <p:txBody>
          <a:bodyPr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b="0" dirty="0"/>
              <a:t>How to test for browser support for the </a:t>
            </a:r>
            <a:r>
              <a:rPr lang="en-US" b="0" dirty="0" err="1"/>
              <a:t>WebSocket</a:t>
            </a:r>
            <a:r>
              <a:rPr lang="en-US" b="0" dirty="0"/>
              <a:t> API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use a socket for data communication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use the </a:t>
            </a:r>
            <a:r>
              <a:rPr lang="en-US" b="0" dirty="0" err="1"/>
              <a:t>WebSocket</a:t>
            </a:r>
            <a:r>
              <a:rPr lang="en-US" b="0" dirty="0"/>
              <a:t> API to send and receive messages to and from a remote server</a:t>
            </a:r>
          </a:p>
        </p:txBody>
      </p:sp>
    </p:spTree>
    <p:extLst>
      <p:ext uri="{BB962C8B-B14F-4D97-AF65-F5344CB8AC3E}">
        <p14:creationId xmlns:p14="http://schemas.microsoft.com/office/powerpoint/2010/main" val="22562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To communicate across the web, two programs must establish a connection, normally using TCP/IP, across which they send and receive messages.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Think </a:t>
            </a:r>
            <a:r>
              <a:rPr lang="en-US" b="0" dirty="0"/>
              <a:t>of a socket as an end point to the connection.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Developers </a:t>
            </a:r>
            <a:r>
              <a:rPr lang="en-US" b="0" dirty="0"/>
              <a:t>use the term sockets to describe the end points and the communication channel.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This </a:t>
            </a:r>
            <a:r>
              <a:rPr lang="en-US" b="0" dirty="0"/>
              <a:t>chapter examines the use of the </a:t>
            </a:r>
            <a:r>
              <a:rPr lang="en-US" b="0" dirty="0" err="1"/>
              <a:t>WebSocket</a:t>
            </a:r>
            <a:r>
              <a:rPr lang="en-US" b="0" dirty="0"/>
              <a:t> API to open, use, and later close a communication channel.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1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8092440" cy="548640"/>
          </a:xfrm>
        </p:spPr>
        <p:txBody>
          <a:bodyPr/>
          <a:lstStyle/>
          <a:p>
            <a:r>
              <a:rPr lang="en-US" dirty="0"/>
              <a:t>Testing Browsers for </a:t>
            </a:r>
            <a:r>
              <a:rPr lang="en-US" dirty="0" err="1"/>
              <a:t>WebSocket</a:t>
            </a:r>
            <a:r>
              <a:rPr lang="en-US" dirty="0"/>
              <a:t>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testSocketSupport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if (</a:t>
            </a:r>
            <a:r>
              <a:rPr lang="en-US" dirty="0" err="1"/>
              <a:t>window.WebSocket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    alert("Sockets Supported");</a:t>
            </a:r>
            <a:br>
              <a:rPr lang="en-US" dirty="0"/>
            </a:br>
            <a:r>
              <a:rPr lang="en-US" dirty="0"/>
              <a:t>  else</a:t>
            </a:r>
            <a:br>
              <a:rPr lang="en-US" dirty="0"/>
            </a:br>
            <a:r>
              <a:rPr lang="en-US" dirty="0"/>
              <a:t>    alert("Sockets Not Supported");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testSocketSupport</a:t>
            </a:r>
            <a:r>
              <a:rPr lang="en-US" dirty="0"/>
              <a:t>()"&gt;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8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760"/>
            <a:ext cx="8610600" cy="548640"/>
          </a:xfrm>
        </p:spPr>
        <p:txBody>
          <a:bodyPr/>
          <a:lstStyle/>
          <a:p>
            <a:r>
              <a:rPr lang="en-US" dirty="0"/>
              <a:t>Exchanging Messages With a </a:t>
            </a:r>
            <a:r>
              <a:rPr lang="en-US" dirty="0" err="1"/>
              <a:t>WebSocket</a:t>
            </a:r>
            <a:r>
              <a:rPr lang="en-US" dirty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To perform server-based </a:t>
            </a:r>
            <a:r>
              <a:rPr lang="en-US" b="0" dirty="0" err="1"/>
              <a:t>WebSocket</a:t>
            </a:r>
            <a:r>
              <a:rPr lang="en-US" b="0" dirty="0"/>
              <a:t> communication, you need a server application that supports such communication.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Across </a:t>
            </a:r>
            <a:r>
              <a:rPr lang="en-US" b="0" dirty="0"/>
              <a:t>the Web, you can find </a:t>
            </a:r>
            <a:r>
              <a:rPr lang="en-US" b="0" dirty="0" err="1"/>
              <a:t>webSocket</a:t>
            </a:r>
            <a:r>
              <a:rPr lang="en-US" b="0" dirty="0"/>
              <a:t> servers written in PHP, Python, Java, and more. Several of the servers let you run them on your own </a:t>
            </a:r>
            <a:r>
              <a:rPr lang="en-US" b="0" dirty="0" err="1"/>
              <a:t>localhost</a:t>
            </a:r>
            <a:r>
              <a:rPr lang="en-US" b="0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b="0" dirty="0"/>
              <a:t>To make it easy for you to get started, the Websocket.org website provides an “echo server,” which </a:t>
            </a:r>
            <a:r>
              <a:rPr lang="en-US" b="0" dirty="0" err="1"/>
              <a:t>echos</a:t>
            </a:r>
            <a:r>
              <a:rPr lang="en-US" b="0" dirty="0"/>
              <a:t> back messages it receives from a client.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The </a:t>
            </a:r>
            <a:r>
              <a:rPr lang="en-US" b="0" dirty="0"/>
              <a:t>following HTML file, SocketEcho.html, connects to the server and sends a text message. When the server receives and </a:t>
            </a:r>
            <a:r>
              <a:rPr lang="en-US" b="0" dirty="0" err="1"/>
              <a:t>echos</a:t>
            </a:r>
            <a:r>
              <a:rPr lang="en-US" b="0" dirty="0"/>
              <a:t> the message back, the webpage will display the received message within an alert dialog </a:t>
            </a:r>
            <a:r>
              <a:rPr lang="en-US" b="0" dirty="0" smtClean="0"/>
              <a:t>box.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94" y="4267200"/>
            <a:ext cx="32258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9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Socketecho.html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1477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varwebsocket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testSocketSupport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if (</a:t>
            </a:r>
            <a:r>
              <a:rPr lang="en-US" dirty="0" err="1"/>
              <a:t>window.WebSocket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   {  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varServerURL</a:t>
            </a:r>
            <a:r>
              <a:rPr lang="en-US" dirty="0"/>
              <a:t> = "</a:t>
            </a:r>
            <a:r>
              <a:rPr lang="en-US" dirty="0" err="1"/>
              <a:t>ws</a:t>
            </a:r>
            <a:r>
              <a:rPr lang="en-US" dirty="0"/>
              <a:t>://echo.websocket.org/";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websocket</a:t>
            </a:r>
            <a:r>
              <a:rPr lang="en-US" dirty="0"/>
              <a:t> = new </a:t>
            </a:r>
            <a:r>
              <a:rPr lang="en-US" dirty="0" err="1"/>
              <a:t>WebSocket</a:t>
            </a:r>
            <a:r>
              <a:rPr lang="en-US" dirty="0"/>
              <a:t>(</a:t>
            </a:r>
            <a:r>
              <a:rPr lang="en-US" dirty="0" err="1"/>
              <a:t>ServerURL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websocket.onopen</a:t>
            </a:r>
            <a:r>
              <a:rPr lang="en-US" dirty="0"/>
              <a:t> = function(</a:t>
            </a:r>
            <a:r>
              <a:rPr lang="en-US" dirty="0" err="1"/>
              <a:t>evt</a:t>
            </a:r>
            <a:r>
              <a:rPr lang="en-US" dirty="0"/>
              <a:t>) { </a:t>
            </a:r>
            <a:r>
              <a:rPr lang="en-US" dirty="0" err="1"/>
              <a:t>openFunction</a:t>
            </a:r>
            <a:r>
              <a:rPr lang="en-US" dirty="0"/>
              <a:t>(</a:t>
            </a:r>
            <a:r>
              <a:rPr lang="en-US" dirty="0" err="1"/>
              <a:t>evt</a:t>
            </a:r>
            <a:r>
              <a:rPr lang="en-US" dirty="0"/>
              <a:t>) }; 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websocket.onclose</a:t>
            </a:r>
            <a:r>
              <a:rPr lang="en-US" dirty="0"/>
              <a:t> = function(</a:t>
            </a:r>
            <a:r>
              <a:rPr lang="en-US" dirty="0" err="1"/>
              <a:t>evt</a:t>
            </a:r>
            <a:r>
              <a:rPr lang="en-US" dirty="0"/>
              <a:t>) { </a:t>
            </a:r>
            <a:r>
              <a:rPr lang="en-US" dirty="0" err="1"/>
              <a:t>onClose</a:t>
            </a:r>
            <a:r>
              <a:rPr lang="en-US" dirty="0"/>
              <a:t>(</a:t>
            </a:r>
            <a:r>
              <a:rPr lang="en-US" dirty="0" err="1"/>
              <a:t>evt</a:t>
            </a:r>
            <a:r>
              <a:rPr lang="en-US" dirty="0"/>
              <a:t>) }; 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websocket.onmessage</a:t>
            </a:r>
            <a:r>
              <a:rPr lang="en-US" dirty="0"/>
              <a:t> = function(</a:t>
            </a:r>
            <a:r>
              <a:rPr lang="en-US" dirty="0" err="1"/>
              <a:t>evt</a:t>
            </a:r>
            <a:r>
              <a:rPr lang="en-US" dirty="0"/>
              <a:t>) { </a:t>
            </a:r>
            <a:r>
              <a:rPr lang="en-US" dirty="0" err="1"/>
              <a:t>onMessage</a:t>
            </a:r>
            <a:r>
              <a:rPr lang="en-US" dirty="0"/>
              <a:t>(</a:t>
            </a:r>
            <a:r>
              <a:rPr lang="en-US" dirty="0" err="1"/>
              <a:t>evt</a:t>
            </a:r>
            <a:r>
              <a:rPr lang="en-US" dirty="0"/>
              <a:t>) }; 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websocket.onerror</a:t>
            </a:r>
            <a:r>
              <a:rPr lang="en-US" dirty="0"/>
              <a:t> = function(</a:t>
            </a:r>
            <a:r>
              <a:rPr lang="en-US" dirty="0" err="1"/>
              <a:t>evt</a:t>
            </a:r>
            <a:r>
              <a:rPr lang="en-US" dirty="0"/>
              <a:t>) { </a:t>
            </a:r>
            <a:r>
              <a:rPr lang="en-US" dirty="0" err="1"/>
              <a:t>onError</a:t>
            </a:r>
            <a:r>
              <a:rPr lang="en-US" dirty="0"/>
              <a:t>(</a:t>
            </a:r>
            <a:r>
              <a:rPr lang="en-US" dirty="0" err="1"/>
              <a:t>evt</a:t>
            </a:r>
            <a:r>
              <a:rPr lang="en-US" dirty="0"/>
              <a:t>) };  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>  else</a:t>
            </a:r>
            <a:br>
              <a:rPr lang="en-US" dirty="0"/>
            </a:br>
            <a:r>
              <a:rPr lang="en-US" dirty="0"/>
              <a:t>    alert("Sockets Not Supported");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openFunction</a:t>
            </a:r>
            <a:r>
              <a:rPr lang="en-US" dirty="0"/>
              <a:t>(event)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sendMessage</a:t>
            </a:r>
            <a:r>
              <a:rPr lang="en-US" dirty="0"/>
              <a:t>("Test message");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onMessage</a:t>
            </a:r>
            <a:r>
              <a:rPr lang="en-US" dirty="0"/>
              <a:t>(event)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alert("Message Received: " + </a:t>
            </a:r>
            <a:r>
              <a:rPr lang="en-US" dirty="0" err="1"/>
              <a:t>event.data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7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function </a:t>
            </a:r>
            <a:r>
              <a:rPr lang="en-US" dirty="0" err="1"/>
              <a:t>onClose</a:t>
            </a:r>
            <a:r>
              <a:rPr lang="en-US" dirty="0"/>
              <a:t>(event)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alert(</a:t>
            </a:r>
            <a:r>
              <a:rPr lang="en-US" dirty="0" err="1"/>
              <a:t>event.data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onError</a:t>
            </a:r>
            <a:r>
              <a:rPr lang="en-US" dirty="0"/>
              <a:t>(event)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alert(</a:t>
            </a:r>
            <a:r>
              <a:rPr lang="en-US" dirty="0" err="1"/>
              <a:t>event.data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sendMessage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websocket.send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testSocketSupport</a:t>
            </a:r>
            <a:r>
              <a:rPr lang="en-US" dirty="0"/>
              <a:t>();"&gt;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0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The following HTML file, AskMessage.html, prompts you for a message. When you click the Send button, the page uses a </a:t>
            </a:r>
            <a:r>
              <a:rPr lang="en-US" b="0" dirty="0" err="1"/>
              <a:t>WebSocket</a:t>
            </a:r>
            <a:r>
              <a:rPr lang="en-US" b="0" dirty="0"/>
              <a:t> to send the message to the server. The page then displays the message it receives back within the </a:t>
            </a:r>
            <a:r>
              <a:rPr lang="en-US" b="0" dirty="0" smtClean="0"/>
              <a:t>form.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362200"/>
            <a:ext cx="75438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Askmessage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7667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varwebsocket</a:t>
            </a:r>
            <a:r>
              <a:rPr lang="en-US" dirty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varsocketsSupported</a:t>
            </a:r>
            <a:r>
              <a:rPr lang="en-US" dirty="0" smtClean="0"/>
              <a:t> </a:t>
            </a:r>
            <a:r>
              <a:rPr lang="en-US" dirty="0"/>
              <a:t>= false;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Initialize()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if (</a:t>
            </a:r>
            <a:r>
              <a:rPr lang="en-US" dirty="0" err="1"/>
              <a:t>window.WebSocket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   {  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varServerURL</a:t>
            </a:r>
            <a:r>
              <a:rPr lang="en-US" dirty="0"/>
              <a:t> = "</a:t>
            </a:r>
            <a:r>
              <a:rPr lang="en-US" dirty="0" err="1"/>
              <a:t>ws</a:t>
            </a:r>
            <a:r>
              <a:rPr lang="en-US" dirty="0"/>
              <a:t>://echo.websocket.org/";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websocket</a:t>
            </a:r>
            <a:r>
              <a:rPr lang="en-US" dirty="0"/>
              <a:t> = new </a:t>
            </a:r>
            <a:r>
              <a:rPr lang="en-US" dirty="0" err="1"/>
              <a:t>WebSocket</a:t>
            </a:r>
            <a:r>
              <a:rPr lang="en-US" dirty="0"/>
              <a:t>(</a:t>
            </a:r>
            <a:r>
              <a:rPr lang="en-US" dirty="0" err="1"/>
              <a:t>ServerURL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websocket.onopen</a:t>
            </a:r>
            <a:r>
              <a:rPr lang="en-US" dirty="0"/>
              <a:t> = function(</a:t>
            </a:r>
            <a:r>
              <a:rPr lang="en-US" dirty="0" err="1"/>
              <a:t>evt</a:t>
            </a:r>
            <a:r>
              <a:rPr lang="en-US" dirty="0"/>
              <a:t>) { </a:t>
            </a:r>
            <a:r>
              <a:rPr lang="en-US" dirty="0" err="1"/>
              <a:t>openFunction</a:t>
            </a:r>
            <a:r>
              <a:rPr lang="en-US" dirty="0"/>
              <a:t>(</a:t>
            </a:r>
            <a:r>
              <a:rPr lang="en-US" dirty="0" err="1"/>
              <a:t>evt</a:t>
            </a:r>
            <a:r>
              <a:rPr lang="en-US" dirty="0"/>
              <a:t>) }; 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websocket.onclose</a:t>
            </a:r>
            <a:r>
              <a:rPr lang="en-US" dirty="0"/>
              <a:t> = function(</a:t>
            </a:r>
            <a:r>
              <a:rPr lang="en-US" dirty="0" err="1"/>
              <a:t>evt</a:t>
            </a:r>
            <a:r>
              <a:rPr lang="en-US" dirty="0"/>
              <a:t>) { </a:t>
            </a:r>
            <a:r>
              <a:rPr lang="en-US" dirty="0" err="1"/>
              <a:t>onClose</a:t>
            </a:r>
            <a:r>
              <a:rPr lang="en-US" dirty="0"/>
              <a:t>(</a:t>
            </a:r>
            <a:r>
              <a:rPr lang="en-US" dirty="0" err="1"/>
              <a:t>evt</a:t>
            </a:r>
            <a:r>
              <a:rPr lang="en-US" dirty="0"/>
              <a:t>) }; 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websocket.onmessage</a:t>
            </a:r>
            <a:r>
              <a:rPr lang="en-US" dirty="0"/>
              <a:t> = function(</a:t>
            </a:r>
            <a:r>
              <a:rPr lang="en-US" dirty="0" err="1"/>
              <a:t>evt</a:t>
            </a:r>
            <a:r>
              <a:rPr lang="en-US" dirty="0"/>
              <a:t>) { </a:t>
            </a:r>
            <a:r>
              <a:rPr lang="en-US" dirty="0" err="1"/>
              <a:t>onMessage</a:t>
            </a:r>
            <a:r>
              <a:rPr lang="en-US" dirty="0"/>
              <a:t>(</a:t>
            </a:r>
            <a:r>
              <a:rPr lang="en-US" dirty="0" err="1"/>
              <a:t>evt</a:t>
            </a:r>
            <a:r>
              <a:rPr lang="en-US" dirty="0"/>
              <a:t>) }; 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websocket.onerror</a:t>
            </a:r>
            <a:r>
              <a:rPr lang="en-US" dirty="0"/>
              <a:t> = function(</a:t>
            </a:r>
            <a:r>
              <a:rPr lang="en-US" dirty="0" err="1"/>
              <a:t>evt</a:t>
            </a:r>
            <a:r>
              <a:rPr lang="en-US" dirty="0"/>
              <a:t>) { </a:t>
            </a:r>
            <a:r>
              <a:rPr lang="en-US" dirty="0" err="1"/>
              <a:t>onError</a:t>
            </a:r>
            <a:r>
              <a:rPr lang="en-US" dirty="0"/>
              <a:t>(</a:t>
            </a:r>
            <a:r>
              <a:rPr lang="en-US" dirty="0" err="1"/>
              <a:t>evt</a:t>
            </a:r>
            <a:r>
              <a:rPr lang="en-US" dirty="0"/>
              <a:t>) };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alert('Establishing Connection');</a:t>
            </a:r>
            <a:br>
              <a:rPr lang="en-US" dirty="0"/>
            </a:br>
            <a:r>
              <a:rPr lang="en-US" dirty="0"/>
              <a:t>     while (</a:t>
            </a:r>
            <a:r>
              <a:rPr lang="en-US" dirty="0" err="1"/>
              <a:t>websocket.readyState</a:t>
            </a:r>
            <a:r>
              <a:rPr lang="en-US" dirty="0"/>
              <a:t> == </a:t>
            </a:r>
            <a:r>
              <a:rPr lang="en-US" dirty="0" err="1"/>
              <a:t>websocket.CONNECTING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; // wait until socket is connected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socketsSupported</a:t>
            </a:r>
            <a:r>
              <a:rPr lang="en-US" dirty="0"/>
              <a:t> = true;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>  else</a:t>
            </a:r>
            <a:br>
              <a:rPr lang="en-US" dirty="0"/>
            </a:br>
            <a:r>
              <a:rPr lang="en-US" dirty="0"/>
              <a:t>    alert("Sockets Not Supported");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422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" val="ff2bc79a42d4e1134194e983bf134319e6f264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8503</TotalTime>
  <Words>403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Angles</vt:lpstr>
      <vt:lpstr>Chapter 29</vt:lpstr>
      <vt:lpstr>Learning Objectives</vt:lpstr>
      <vt:lpstr>Understanding sockets</vt:lpstr>
      <vt:lpstr>Testing Browsers for WebSocket Support</vt:lpstr>
      <vt:lpstr>Exchanging Messages With a WebSocket Server</vt:lpstr>
      <vt:lpstr>Socketecho.html</vt:lpstr>
      <vt:lpstr>continued</vt:lpstr>
      <vt:lpstr>A second example</vt:lpstr>
      <vt:lpstr>Askmessage</vt:lpstr>
      <vt:lpstr>continued</vt:lpstr>
      <vt:lpstr>Real world design – web socket api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Kris</dc:creator>
  <cp:lastModifiedBy>Kris</cp:lastModifiedBy>
  <cp:revision>113</cp:revision>
  <dcterms:created xsi:type="dcterms:W3CDTF">2013-02-13T17:31:54Z</dcterms:created>
  <dcterms:modified xsi:type="dcterms:W3CDTF">2013-06-30T16:24:47Z</dcterms:modified>
</cp:coreProperties>
</file>