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Using Hyperlinks to Connect 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page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href="#One"&gt;One&lt;/a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a href="#Two"&gt;Two&lt;/a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a href="#Three"&gt;Three&lt;/a&gt;&lt;</a:t>
            </a:r>
            <a:r>
              <a:rPr lang="en-US" dirty="0" err="1"/>
              <a:t>br</a:t>
            </a:r>
            <a:r>
              <a:rPr lang="en-US" dirty="0" smtClean="0"/>
              <a:t>/&gt;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a name="One"&gt;&lt;/a&gt;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35001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mailto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&lt;h2&gt;Contact Us&lt;/h2&gt;</a:t>
            </a:r>
            <a:br>
              <a:rPr lang="en-US" dirty="0"/>
            </a:br>
            <a:r>
              <a:rPr lang="en-US" dirty="0"/>
              <a:t>&lt;a href="mailto:name@somesite.com?subject=Check Out This Book!&amp;body=Hey, I found this book and thought you might like it!"&gt;E-Mail&lt;/a&gt;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83634"/>
            <a:ext cx="7391400" cy="23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="http://www.WebSiteDevelopmentBook.com/Chapter03/Sports.jpg" </a:t>
            </a:r>
            <a:r>
              <a:rPr lang="en-US" dirty="0" err="1"/>
              <a:t>usemap</a:t>
            </a:r>
            <a:r>
              <a:rPr lang="en-US" dirty="0"/>
              <a:t>="#Sports" /&gt;</a:t>
            </a:r>
            <a:br>
              <a:rPr lang="en-US" dirty="0"/>
            </a:br>
            <a:r>
              <a:rPr lang="en-US" dirty="0"/>
              <a:t>&lt;map name="sports"&gt;</a:t>
            </a:r>
            <a:br>
              <a:rPr lang="en-US" dirty="0"/>
            </a:br>
            <a:r>
              <a:rPr lang="en-US" dirty="0"/>
              <a:t>  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="1,1,200,131" href="http://www.nhl.com" /&gt;</a:t>
            </a:r>
            <a:br>
              <a:rPr lang="en-US" dirty="0"/>
            </a:br>
            <a:r>
              <a:rPr lang="en-US" dirty="0"/>
              <a:t>  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="201,1,400,131" href="http://www.mlb.com" /&gt;</a:t>
            </a:r>
            <a:br>
              <a:rPr lang="en-US" dirty="0"/>
            </a:br>
            <a:r>
              <a:rPr lang="en-US" dirty="0"/>
              <a:t>  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="1,132,201,262" href="http://www.nba.com" /&gt;</a:t>
            </a:r>
            <a:br>
              <a:rPr lang="en-US" dirty="0"/>
            </a:br>
            <a:r>
              <a:rPr lang="en-US" dirty="0"/>
              <a:t>  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="201,132,400,262" href="http://www.nfl.com" /&gt;</a:t>
            </a:r>
            <a:br>
              <a:rPr lang="en-US" dirty="0"/>
            </a:br>
            <a:r>
              <a:rPr lang="en-US" dirty="0"/>
              <a:t>&lt;/map&gt;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10000"/>
            <a:ext cx="3917950" cy="26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760"/>
            <a:ext cx="8915400" cy="548640"/>
          </a:xfrm>
        </p:spPr>
        <p:txBody>
          <a:bodyPr/>
          <a:lstStyle/>
          <a:p>
            <a:r>
              <a:rPr lang="en-US" dirty="0" smtClean="0"/>
              <a:t>Real-world: </a:t>
            </a:r>
            <a:r>
              <a:rPr lang="en-US" dirty="0"/>
              <a:t>http://validator.w3.org/checklink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383655" cy="503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4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create the World Wide Web developers have created HTML files which use hyperlinks to connect documents.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general, the Web is a network of billions of interconnected pages of content, linked together by hyperlinks.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When </a:t>
            </a:r>
            <a:r>
              <a:rPr lang="en-US" b="0" dirty="0"/>
              <a:t>viewing Web pages within a browser, users click on a hyperlink to move from one document to another or from one location on page to another.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/>
              <a:t>hyperlink can be text, which normally appears within the browser in blue or purple and is underlined, or, the hyperlink can be a photo</a:t>
            </a:r>
            <a:r>
              <a:rPr lang="en-US" b="0"/>
              <a:t>. 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To </a:t>
            </a:r>
            <a:r>
              <a:rPr lang="en-US" b="0" dirty="0"/>
              <a:t>place a hyperlink within the Web pages, you create, you use the &lt;a&gt; and &lt;/a&gt; anchor-tag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&lt;a&gt; and &lt;/a&gt; anchor tag pair to create a text-based hyperlink.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anchor tag target attribute to open a hyperlink in a new window.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relative and absolute URLs to create a hyperlink.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&lt;a&gt; and &lt;/a&gt; anchor tag pair to create an image-based hyperlink.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create an in-page hyperlink.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mailto attribute within a hyperlink to open an e-mail client.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create an image map.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&lt;a href="http://www.google.com"&gt;Goto Google&lt;/a&gt;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48000"/>
            <a:ext cx="79057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26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a hyperlink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64" y="1100138"/>
            <a:ext cx="6474697" cy="3579812"/>
          </a:xfrm>
        </p:spPr>
      </p:pic>
    </p:spTree>
    <p:extLst>
      <p:ext uri="{BB962C8B-B14F-4D97-AF65-F5344CB8AC3E}">
        <p14:creationId xmlns:p14="http://schemas.microsoft.com/office/powerpoint/2010/main" val="241445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&lt;a href="http://www.google.com"&gt;Goto Google&lt;/a&gt;&lt;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&lt;a href="http://www.Yahoo.com"&gt;Goto Yahoo&lt;/a&gt;&lt;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&lt;a href="http://www.MSN.com"&gt;Goto MSN&lt;/a&gt;&lt;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&lt;a href="http://www.ask.com"&gt;Goto Ask&lt;/a&gt;&lt;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5588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link in a new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&lt;a href="http://www.WebSiteDevelopmentBook.com" target="new"&gt;&lt;h1&gt;Book's Companion Site&lt;/h1&gt;&lt;/a&gt;&lt;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25" y="2874034"/>
            <a:ext cx="5410200" cy="27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Image as a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466344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&lt;a href="http://www.mlb.com" target="new"&gt;&lt;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="http://www.WebSiteDevelopmentBook.com/Chapter03/Baseball.jpg" height="100" width="150"&gt;&lt;/a&gt;&lt;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 href="http://www.nba.com" target="new"&gt;&lt;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="http://www.WebSiteDevelopmentBook.com/Chapter03/Basketball.jpg" height="100" width="150"&gt;&lt;/a&gt;&lt;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 href="http://www.nfl.com" target="new"&gt;&lt;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="http://www.WebSiteDevelopmentBook.com/Chapter03/Football.jpg" height="100" width="150"&gt;&lt;/a&gt;&lt;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 href="http://www.nhl.com" target="new"&gt;&lt;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="http://www.WebSiteDevelopmentBook.com/Chapter03/Hockey.jpg" height="100" width="150"&gt;&lt;/a&gt;&lt;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43000"/>
            <a:ext cx="3222027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6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href=“http://www.somesite.com/homepage.html”&gt;Home Page&lt;/a&gt;</a:t>
            </a:r>
          </a:p>
          <a:p>
            <a:r>
              <a:rPr lang="en-US" dirty="0"/>
              <a:t>&lt;a href=“http://www.somesite.com/aboutus.html”&gt;About Us&lt;/a&gt;</a:t>
            </a:r>
          </a:p>
          <a:p>
            <a:r>
              <a:rPr lang="en-US" dirty="0"/>
              <a:t>&lt;a href=“http://www.somesite.com/</a:t>
            </a:r>
            <a:r>
              <a:rPr lang="en-US" dirty="0" err="1"/>
              <a:t>contactus</a:t>
            </a:r>
            <a:r>
              <a:rPr lang="en-US" dirty="0"/>
              <a:t>”&gt;Contact Us&lt;/a&gt;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6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href=“ homepage.html”&gt;Home Page&lt;/a&gt;</a:t>
            </a:r>
          </a:p>
          <a:p>
            <a:r>
              <a:rPr lang="en-US" dirty="0"/>
              <a:t>&lt;a href=“ aboutus.html”&gt;About Us&lt;/a&gt;</a:t>
            </a:r>
          </a:p>
          <a:p>
            <a:r>
              <a:rPr lang="en-US" dirty="0"/>
              <a:t>&lt;a href=“ </a:t>
            </a:r>
            <a:r>
              <a:rPr lang="en-US" dirty="0" err="1"/>
              <a:t>contactus</a:t>
            </a:r>
            <a:r>
              <a:rPr lang="en-US" dirty="0"/>
              <a:t>”&gt;Contact Us&lt;/a&gt;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00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3427d8a725826adad8c81745327cd03b527b30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</TotalTime>
  <Words>383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Chapter 3</vt:lpstr>
      <vt:lpstr>Learning Objectives</vt:lpstr>
      <vt:lpstr>Creating a hyperlink</vt:lpstr>
      <vt:lpstr>Following a hyperlink</vt:lpstr>
      <vt:lpstr>Multiple hyperlinks</vt:lpstr>
      <vt:lpstr>Opening a link in a new window</vt:lpstr>
      <vt:lpstr>Using an Image as a Hyperlink</vt:lpstr>
      <vt:lpstr>Absolute hyperlinks</vt:lpstr>
      <vt:lpstr>Relative hyperlinks</vt:lpstr>
      <vt:lpstr>Same page hyperlinks</vt:lpstr>
      <vt:lpstr>Creating a mailto link</vt:lpstr>
      <vt:lpstr>Creating an image map</vt:lpstr>
      <vt:lpstr>Real-world: http://validator.w3.org/checklink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18</cp:revision>
  <dcterms:created xsi:type="dcterms:W3CDTF">2013-02-13T17:31:54Z</dcterms:created>
  <dcterms:modified xsi:type="dcterms:W3CDTF">2013-07-02T21:44:22Z</dcterms:modified>
</cp:coreProperties>
</file>